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944" userDrawn="1">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2" clrIdx="0">
    <p:extLst>
      <p:ext uri="{19B8F6BF-5375-455C-9EA6-DF929625EA0E}">
        <p15:presenceInfo xmlns:p15="http://schemas.microsoft.com/office/powerpoint/2012/main" userId="S-1-5-21-330711430-3775241029-4075259233-682401" providerId="AD"/>
      </p:ext>
    </p:extLst>
  </p:cmAuthor>
  <p:cmAuthor id="2" name="Rousseau, Nick J (329D-Affiliate)" initials="RNJ(" lastIdx="7" clrIdx="1">
    <p:extLst>
      <p:ext uri="{19B8F6BF-5375-455C-9EA6-DF929625EA0E}">
        <p15:presenceInfo xmlns:p15="http://schemas.microsoft.com/office/powerpoint/2012/main" userId="S-1-5-21-1608413684-1126320247-1535859923-128904" providerId="AD"/>
      </p:ext>
    </p:extLst>
  </p:cmAuthor>
  <p:cmAuthor id="3" name="Acdan, Juanito J. (ARC-SGE)[SSAI DEVELOP]" initials="AJJ(D" lastIdx="1" clrIdx="2">
    <p:extLst>
      <p:ext uri="{19B8F6BF-5375-455C-9EA6-DF929625EA0E}">
        <p15:presenceInfo xmlns:p15="http://schemas.microsoft.com/office/powerpoint/2012/main" userId="Acdan, Juanito J. (ARC-SGE)[SSAI DEVEL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E9AD"/>
    <a:srgbClr val="389CC1"/>
    <a:srgbClr val="1C57B0"/>
    <a:srgbClr val="EFEFED"/>
    <a:srgbClr val="389CC4"/>
    <a:srgbClr val="9199A8"/>
    <a:srgbClr val="7F7F7F"/>
    <a:srgbClr val="964035"/>
    <a:srgbClr val="E9A14A"/>
    <a:srgbClr val="3E42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89" d="100"/>
          <a:sy n="89" d="100"/>
        </p:scale>
        <p:origin x="-6468" y="-1194"/>
      </p:cViewPr>
      <p:guideLst>
        <p:guide orient="horz" pos="4944"/>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
        <p:nvSpPr>
          <p:cNvPr id="4" name="TextBox 3"/>
          <p:cNvSpPr txBox="1"/>
          <p:nvPr userDrawn="1"/>
        </p:nvSpPr>
        <p:spPr>
          <a:xfrm>
            <a:off x="3286898" y="35523895"/>
            <a:ext cx="23230702" cy="213905"/>
          </a:xfrm>
          <a:prstGeom prst="rect">
            <a:avLst/>
          </a:prstGeom>
          <a:noFill/>
        </p:spPr>
        <p:txBody>
          <a:bodyPr wrap="square" rtlCol="0">
            <a:spAutoFit/>
          </a:bodyPr>
          <a:lstStyle/>
          <a:p>
            <a:pPr algn="ctr"/>
            <a:r>
              <a:rPr lang="en-US" sz="790" i="1" dirty="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Tree>
    <p:extLst>
      <p:ext uri="{BB962C8B-B14F-4D97-AF65-F5344CB8AC3E}">
        <p14:creationId xmlns:p14="http://schemas.microsoft.com/office/powerpoint/2010/main" val="36038083"/>
      </p:ext>
    </p:extLst>
  </p:cSld>
  <p:clrMapOvr>
    <a:masterClrMapping/>
  </p:clrMapOvr>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emf"/><Relationship Id="rId18" Type="http://schemas.openxmlformats.org/officeDocument/2006/relationships/image" Target="../media/image15.png"/><Relationship Id="rId26" Type="http://schemas.openxmlformats.org/officeDocument/2006/relationships/image" Target="../media/image23.png"/><Relationship Id="rId39" Type="http://schemas.openxmlformats.org/officeDocument/2006/relationships/image" Target="../media/image36.png"/><Relationship Id="rId3" Type="http://schemas.openxmlformats.org/officeDocument/2006/relationships/image" Target="../media/image3.png"/><Relationship Id="rId21" Type="http://schemas.openxmlformats.org/officeDocument/2006/relationships/image" Target="../media/image18.png"/><Relationship Id="rId34" Type="http://schemas.openxmlformats.org/officeDocument/2006/relationships/image" Target="../media/image31.emf"/><Relationship Id="rId7" Type="http://schemas.openxmlformats.org/officeDocument/2006/relationships/image" Target="../media/image6.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openxmlformats.org/officeDocument/2006/relationships/image" Target="../media/image30.emf"/><Relationship Id="rId38" Type="http://schemas.openxmlformats.org/officeDocument/2006/relationships/image" Target="../media/image35.png"/><Relationship Id="rId2" Type="http://schemas.openxmlformats.org/officeDocument/2006/relationships/image" Target="../media/image2.png"/><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6.png"/><Relationship Id="rId41" Type="http://schemas.openxmlformats.org/officeDocument/2006/relationships/image" Target="../media/image38.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9.emf"/><Relationship Id="rId37" Type="http://schemas.openxmlformats.org/officeDocument/2006/relationships/image" Target="../media/image34.png"/><Relationship Id="rId40" Type="http://schemas.openxmlformats.org/officeDocument/2006/relationships/image" Target="../media/image37.png"/><Relationship Id="rId5" Type="http://schemas.openxmlformats.org/officeDocument/2006/relationships/image" Target="../media/image5.png"/><Relationship Id="rId15" Type="http://schemas.openxmlformats.org/officeDocument/2006/relationships/image" Target="../media/image12.jpeg"/><Relationship Id="rId23" Type="http://schemas.openxmlformats.org/officeDocument/2006/relationships/image" Target="../media/image20.png"/><Relationship Id="rId28" Type="http://schemas.openxmlformats.org/officeDocument/2006/relationships/image" Target="../media/image25.png"/><Relationship Id="rId36" Type="http://schemas.openxmlformats.org/officeDocument/2006/relationships/image" Target="../media/image33.png"/><Relationship Id="rId10" Type="http://schemas.microsoft.com/office/2007/relationships/hdphoto" Target="../media/hdphoto3.wdp"/><Relationship Id="rId19" Type="http://schemas.openxmlformats.org/officeDocument/2006/relationships/image" Target="../media/image16.png"/><Relationship Id="rId31" Type="http://schemas.openxmlformats.org/officeDocument/2006/relationships/image" Target="../media/image28.emf"/><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1.emf"/><Relationship Id="rId22" Type="http://schemas.openxmlformats.org/officeDocument/2006/relationships/image" Target="../media/image19.png"/><Relationship Id="rId27" Type="http://schemas.openxmlformats.org/officeDocument/2006/relationships/image" Target="../media/image24.png"/><Relationship Id="rId30" Type="http://schemas.openxmlformats.org/officeDocument/2006/relationships/image" Target="../media/image27.png"/><Relationship Id="rId35"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936502" y="5167864"/>
            <a:ext cx="2986654"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Abstract</a:t>
            </a:r>
          </a:p>
        </p:txBody>
      </p:sp>
      <p:sp>
        <p:nvSpPr>
          <p:cNvPr id="34" name="Text Placeholder 16"/>
          <p:cNvSpPr txBox="1">
            <a:spLocks/>
          </p:cNvSpPr>
          <p:nvPr/>
        </p:nvSpPr>
        <p:spPr>
          <a:xfrm>
            <a:off x="914400" y="5948492"/>
            <a:ext cx="12540816" cy="7610262"/>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solidFill>
                  <a:schemeClr val="tx1">
                    <a:lumMod val="75000"/>
                    <a:lumOff val="25000"/>
                  </a:schemeClr>
                </a:solidFill>
              </a:rPr>
              <a:t>Although </a:t>
            </a:r>
            <a:r>
              <a:rPr lang="en-US" i="1" dirty="0" err="1">
                <a:solidFill>
                  <a:schemeClr val="tx1">
                    <a:lumMod val="75000"/>
                    <a:lumOff val="25000"/>
                  </a:schemeClr>
                </a:solidFill>
              </a:rPr>
              <a:t>Cladophora</a:t>
            </a:r>
            <a:r>
              <a:rPr lang="en-US" dirty="0">
                <a:solidFill>
                  <a:schemeClr val="tx1">
                    <a:lumMod val="75000"/>
                    <a:lumOff val="25000"/>
                  </a:schemeClr>
                </a:solidFill>
              </a:rPr>
              <a:t> is naturally occurring and nontoxic, the accumulation and decay of this green </a:t>
            </a:r>
            <a:r>
              <a:rPr lang="en-US" dirty="0" err="1">
                <a:solidFill>
                  <a:schemeClr val="tx1">
                    <a:lumMod val="75000"/>
                    <a:lumOff val="25000"/>
                  </a:schemeClr>
                </a:solidFill>
              </a:rPr>
              <a:t>macroalgae</a:t>
            </a:r>
            <a:r>
              <a:rPr lang="en-US" dirty="0">
                <a:solidFill>
                  <a:schemeClr val="tx1">
                    <a:lumMod val="75000"/>
                    <a:lumOff val="25000"/>
                  </a:schemeClr>
                </a:solidFill>
              </a:rPr>
              <a:t> creates salient socioeconomic issues for communities situated along the shoreline of Lake Michigan. When </a:t>
            </a:r>
            <a:r>
              <a:rPr lang="en-US" i="1" dirty="0" err="1">
                <a:solidFill>
                  <a:schemeClr val="tx1">
                    <a:lumMod val="75000"/>
                    <a:lumOff val="25000"/>
                  </a:schemeClr>
                </a:solidFill>
              </a:rPr>
              <a:t>Cladophora</a:t>
            </a:r>
            <a:r>
              <a:rPr lang="en-US" dirty="0">
                <a:solidFill>
                  <a:schemeClr val="tx1">
                    <a:lumMod val="75000"/>
                    <a:lumOff val="25000"/>
                  </a:schemeClr>
                </a:solidFill>
              </a:rPr>
              <a:t> washes ashore and decays, it creates unaesthetic and unpleasant smelling beaches, potentially endangering public health and threatening the local tourism economy. Furthermore, decaying </a:t>
            </a:r>
            <a:r>
              <a:rPr lang="en-US" i="1" dirty="0" err="1">
                <a:solidFill>
                  <a:schemeClr val="tx1">
                    <a:lumMod val="75000"/>
                    <a:lumOff val="25000"/>
                  </a:schemeClr>
                </a:solidFill>
              </a:rPr>
              <a:t>Cladophora</a:t>
            </a:r>
            <a:r>
              <a:rPr lang="en-US" i="1" dirty="0">
                <a:solidFill>
                  <a:schemeClr val="tx1">
                    <a:lumMod val="75000"/>
                    <a:lumOff val="25000"/>
                  </a:schemeClr>
                </a:solidFill>
              </a:rPr>
              <a:t> </a:t>
            </a:r>
            <a:r>
              <a:rPr lang="en-US" dirty="0">
                <a:solidFill>
                  <a:schemeClr val="tx1">
                    <a:lumMod val="75000"/>
                    <a:lumOff val="25000"/>
                  </a:schemeClr>
                </a:solidFill>
              </a:rPr>
              <a:t>promotes the growth of toxic bacteria, which can impact organisms that come into contact with it. In collaboration with Groundwork Milwaukee, the 2018 NASA DEVELOP Lake Michigan Water Resources team created </a:t>
            </a:r>
            <a:r>
              <a:rPr lang="en-US" i="1" dirty="0" err="1">
                <a:solidFill>
                  <a:schemeClr val="tx1">
                    <a:lumMod val="75000"/>
                    <a:lumOff val="25000"/>
                  </a:schemeClr>
                </a:solidFill>
              </a:rPr>
              <a:t>Cladophora</a:t>
            </a:r>
            <a:r>
              <a:rPr lang="en-US" dirty="0">
                <a:solidFill>
                  <a:schemeClr val="tx1">
                    <a:lumMod val="75000"/>
                    <a:lumOff val="25000"/>
                  </a:schemeClr>
                </a:solidFill>
              </a:rPr>
              <a:t> Habitat Suitability and </a:t>
            </a:r>
            <a:r>
              <a:rPr lang="en-US" dirty="0" err="1">
                <a:solidFill>
                  <a:schemeClr val="tx1">
                    <a:lumMod val="75000"/>
                    <a:lumOff val="25000"/>
                  </a:schemeClr>
                </a:solidFill>
              </a:rPr>
              <a:t>Washup</a:t>
            </a:r>
            <a:r>
              <a:rPr lang="en-US" dirty="0">
                <a:solidFill>
                  <a:schemeClr val="tx1">
                    <a:lumMod val="75000"/>
                    <a:lumOff val="25000"/>
                  </a:schemeClr>
                </a:solidFill>
              </a:rPr>
              <a:t> Predictive Maps to identify areas where the algae</a:t>
            </a:r>
            <a:r>
              <a:rPr lang="en-US" i="1" dirty="0">
                <a:solidFill>
                  <a:schemeClr val="tx1">
                    <a:lumMod val="75000"/>
                    <a:lumOff val="25000"/>
                  </a:schemeClr>
                </a:solidFill>
              </a:rPr>
              <a:t> </a:t>
            </a:r>
            <a:r>
              <a:rPr lang="en-US" dirty="0">
                <a:solidFill>
                  <a:schemeClr val="tx1">
                    <a:lumMod val="75000"/>
                    <a:lumOff val="25000"/>
                  </a:schemeClr>
                </a:solidFill>
              </a:rPr>
              <a:t>grows and predict where it will most likely come ashore. These maps were created using Landsat 8 Operational Land Imager (OLI) and Aqua Moderate Resolution Imaging </a:t>
            </a:r>
            <a:r>
              <a:rPr lang="en-US" dirty="0" err="1">
                <a:solidFill>
                  <a:schemeClr val="tx1">
                    <a:lumMod val="75000"/>
                    <a:lumOff val="25000"/>
                  </a:schemeClr>
                </a:solidFill>
              </a:rPr>
              <a:t>Spectroradiometer</a:t>
            </a:r>
            <a:r>
              <a:rPr lang="en-US" dirty="0">
                <a:solidFill>
                  <a:schemeClr val="tx1">
                    <a:lumMod val="75000"/>
                    <a:lumOff val="25000"/>
                  </a:schemeClr>
                </a:solidFill>
              </a:rPr>
              <a:t> (MODIS) imagery of Lake Michigan near Milwaukee, WI, from June to September for the years 2016 and 2017. The results of this project will be validated during the fall 2018 DEVELOP term using </a:t>
            </a:r>
            <a:r>
              <a:rPr lang="en-US" i="1" dirty="0">
                <a:solidFill>
                  <a:schemeClr val="tx1">
                    <a:lumMod val="75000"/>
                    <a:lumOff val="25000"/>
                  </a:schemeClr>
                </a:solidFill>
              </a:rPr>
              <a:t>in situ</a:t>
            </a:r>
            <a:r>
              <a:rPr lang="en-US" dirty="0">
                <a:solidFill>
                  <a:schemeClr val="tx1">
                    <a:lumMod val="75000"/>
                    <a:lumOff val="25000"/>
                  </a:schemeClr>
                </a:solidFill>
              </a:rPr>
              <a:t> data of </a:t>
            </a:r>
            <a:r>
              <a:rPr lang="en-US" i="1" dirty="0" err="1">
                <a:solidFill>
                  <a:schemeClr val="tx1">
                    <a:lumMod val="75000"/>
                    <a:lumOff val="25000"/>
                  </a:schemeClr>
                </a:solidFill>
              </a:rPr>
              <a:t>Cladophora</a:t>
            </a:r>
            <a:r>
              <a:rPr lang="en-US" i="1" dirty="0">
                <a:solidFill>
                  <a:schemeClr val="tx1">
                    <a:lumMod val="75000"/>
                    <a:lumOff val="25000"/>
                  </a:schemeClr>
                </a:solidFill>
              </a:rPr>
              <a:t> </a:t>
            </a:r>
            <a:r>
              <a:rPr lang="en-US" dirty="0">
                <a:solidFill>
                  <a:schemeClr val="tx1">
                    <a:lumMod val="75000"/>
                    <a:lumOff val="25000"/>
                  </a:schemeClr>
                </a:solidFill>
              </a:rPr>
              <a:t>sightings collected by Groundwork Milwaukee using an ArcGIS Collector App. To encourage community involvement, the team developed a project story map and provided Groundwork Milwaukee with content for their community science social media campaign that highlights the significance of this project while informing members of the general public about how they can contribute to cleanup efforts. These products will allow local organizations such as Groundwork Milwaukee to identify, monitor, and predict the movement of </a:t>
            </a:r>
            <a:r>
              <a:rPr lang="en-US" i="1" dirty="0" err="1">
                <a:solidFill>
                  <a:schemeClr val="tx1">
                    <a:lumMod val="75000"/>
                    <a:lumOff val="25000"/>
                  </a:schemeClr>
                </a:solidFill>
              </a:rPr>
              <a:t>Cladophora</a:t>
            </a:r>
            <a:r>
              <a:rPr lang="en-US" dirty="0">
                <a:solidFill>
                  <a:schemeClr val="tx1">
                    <a:lumMod val="75000"/>
                    <a:lumOff val="25000"/>
                  </a:schemeClr>
                </a:solidFill>
              </a:rPr>
              <a:t> and allocate cleanup resources more efficiently along the shores of Lake Michigan.</a:t>
            </a:r>
          </a:p>
          <a:p>
            <a:pPr algn="just"/>
            <a:endParaRPr lang="en-US" sz="2550" dirty="0">
              <a:solidFill>
                <a:schemeClr val="tx1">
                  <a:lumMod val="75000"/>
                  <a:lumOff val="25000"/>
                </a:schemeClr>
              </a:solidFill>
            </a:endParaRPr>
          </a:p>
          <a:p>
            <a:pPr algn="just"/>
            <a:r>
              <a:rPr lang="en-US" sz="2550" dirty="0">
                <a:solidFill>
                  <a:schemeClr val="tx1">
                    <a:lumMod val="75000"/>
                    <a:lumOff val="25000"/>
                  </a:schemeClr>
                </a:solidFill>
              </a:rPr>
              <a:t/>
            </a:r>
            <a:br>
              <a:rPr lang="en-US" sz="2550" dirty="0">
                <a:solidFill>
                  <a:schemeClr val="tx1">
                    <a:lumMod val="75000"/>
                    <a:lumOff val="25000"/>
                  </a:schemeClr>
                </a:solidFill>
              </a:rPr>
            </a:br>
            <a:endParaRPr lang="en-US" sz="2550" dirty="0">
              <a:solidFill>
                <a:schemeClr val="tx1">
                  <a:lumMod val="75000"/>
                  <a:lumOff val="25000"/>
                </a:schemeClr>
              </a:solidFill>
            </a:endParaRPr>
          </a:p>
          <a:p>
            <a:pPr algn="just"/>
            <a:r>
              <a:rPr lang="en-US" sz="2550" dirty="0">
                <a:solidFill>
                  <a:schemeClr val="tx1">
                    <a:lumMod val="75000"/>
                    <a:lumOff val="25000"/>
                  </a:schemeClr>
                </a:solidFill>
              </a:rPr>
              <a:t/>
            </a:r>
            <a:br>
              <a:rPr lang="en-US" sz="2550" dirty="0">
                <a:solidFill>
                  <a:schemeClr val="tx1">
                    <a:lumMod val="75000"/>
                    <a:lumOff val="25000"/>
                  </a:schemeClr>
                </a:solidFill>
              </a:rPr>
            </a:br>
            <a:endParaRPr lang="en-US" sz="2550" dirty="0">
              <a:solidFill>
                <a:schemeClr val="tx1">
                  <a:lumMod val="75000"/>
                  <a:lumOff val="25000"/>
                </a:schemeClr>
              </a:solidFill>
            </a:endParaRPr>
          </a:p>
        </p:txBody>
      </p:sp>
      <p:sp>
        <p:nvSpPr>
          <p:cNvPr id="37" name="Text Placeholder 16"/>
          <p:cNvSpPr txBox="1">
            <a:spLocks/>
          </p:cNvSpPr>
          <p:nvPr/>
        </p:nvSpPr>
        <p:spPr>
          <a:xfrm>
            <a:off x="4395562" y="15112431"/>
            <a:ext cx="12843616" cy="708847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solidFill>
                <a:schemeClr val="bg1">
                  <a:lumMod val="95000"/>
                </a:schemeClr>
              </a:solidFill>
            </a:endParaRPr>
          </a:p>
        </p:txBody>
      </p:sp>
      <p:sp>
        <p:nvSpPr>
          <p:cNvPr id="17" name="TextBox 16"/>
          <p:cNvSpPr txBox="1"/>
          <p:nvPr/>
        </p:nvSpPr>
        <p:spPr>
          <a:xfrm>
            <a:off x="936503" y="13603596"/>
            <a:ext cx="6400800" cy="914400"/>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Methodology &amp; Results</a:t>
            </a:r>
            <a:endParaRPr lang="en-US" sz="4400" b="1" dirty="0">
              <a:solidFill>
                <a:srgbClr val="389CC4"/>
              </a:solidFill>
              <a:latin typeface="Century Gothic" panose="020B0502020202020204" pitchFamily="34" charset="0"/>
            </a:endParaRPr>
          </a:p>
        </p:txBody>
      </p:sp>
      <p:sp>
        <p:nvSpPr>
          <p:cNvPr id="22" name="TextBox 21"/>
          <p:cNvSpPr txBox="1"/>
          <p:nvPr/>
        </p:nvSpPr>
        <p:spPr>
          <a:xfrm>
            <a:off x="916875" y="32358864"/>
            <a:ext cx="4716908"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Project Partner</a:t>
            </a:r>
          </a:p>
        </p:txBody>
      </p:sp>
      <p:sp>
        <p:nvSpPr>
          <p:cNvPr id="56" name="TextBox 55"/>
          <p:cNvSpPr txBox="1"/>
          <p:nvPr/>
        </p:nvSpPr>
        <p:spPr>
          <a:xfrm>
            <a:off x="16408400" y="34696400"/>
            <a:ext cx="10109200" cy="812801"/>
          </a:xfrm>
          <a:prstGeom prst="rect">
            <a:avLst/>
          </a:prstGeom>
          <a:noFill/>
        </p:spPr>
        <p:txBody>
          <a:bodyPr wrap="square" rtlCol="0" anchor="ctr">
            <a:noAutofit/>
          </a:bodyPr>
          <a:lstStyle/>
          <a:p>
            <a:pPr algn="r"/>
            <a:r>
              <a:rPr lang="en-US" sz="4000" dirty="0">
                <a:solidFill>
                  <a:schemeClr val="bg1"/>
                </a:solidFill>
                <a:latin typeface="+mj-lt"/>
              </a:rPr>
              <a:t>California – Ames | Summer 2018</a:t>
            </a: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a:solidFill>
                  <a:schemeClr val="bg1"/>
                </a:solidFill>
                <a:latin typeface="+mj-lt"/>
              </a:rPr>
              <a:t>Lake Michigan Water Resources</a:t>
            </a:r>
          </a:p>
        </p:txBody>
      </p:sp>
      <p:sp>
        <p:nvSpPr>
          <p:cNvPr id="74" name="Subtitle"/>
          <p:cNvSpPr>
            <a:spLocks noGrp="1"/>
          </p:cNvSpPr>
          <p:nvPr>
            <p:ph type="body" sz="quarter" idx="13" hasCustomPrompt="1"/>
          </p:nvPr>
        </p:nvSpPr>
        <p:spPr>
          <a:xfrm>
            <a:off x="914400" y="649503"/>
            <a:ext cx="17221200" cy="2503272"/>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sz="5200" dirty="0">
                <a:solidFill>
                  <a:srgbClr val="389CC4"/>
                </a:solidFill>
                <a:latin typeface="Century Gothic" panose="020B0502020202020204" pitchFamily="34" charset="0"/>
              </a:rPr>
              <a:t>Utilizing NASA Earth Observations and Community Science to Detect and Map the Displacement of </a:t>
            </a:r>
            <a:r>
              <a:rPr lang="en-US" sz="5200" i="1" dirty="0">
                <a:solidFill>
                  <a:srgbClr val="389CC4"/>
                </a:solidFill>
                <a:latin typeface="Century Gothic" panose="020B0502020202020204" pitchFamily="34" charset="0"/>
              </a:rPr>
              <a:t>Cladophora </a:t>
            </a:r>
            <a:r>
              <a:rPr lang="en-US" sz="5200" dirty="0">
                <a:solidFill>
                  <a:srgbClr val="389CC4"/>
                </a:solidFill>
                <a:latin typeface="Century Gothic" panose="020B0502020202020204" pitchFamily="34" charset="0"/>
              </a:rPr>
              <a:t>along the Milwaukee County Shoreline</a:t>
            </a:r>
            <a:endParaRPr lang="en-US" sz="5200" dirty="0">
              <a:solidFill>
                <a:srgbClr val="389CC4"/>
              </a:solidFill>
            </a:endParaRPr>
          </a:p>
        </p:txBody>
      </p:sp>
      <p:sp>
        <p:nvSpPr>
          <p:cNvPr id="40" name="TextBox 39"/>
          <p:cNvSpPr txBox="1"/>
          <p:nvPr/>
        </p:nvSpPr>
        <p:spPr>
          <a:xfrm>
            <a:off x="936502" y="26277472"/>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Conclusions</a:t>
            </a:r>
          </a:p>
        </p:txBody>
      </p:sp>
      <p:sp>
        <p:nvSpPr>
          <p:cNvPr id="92" name="Text Placeholder 16"/>
          <p:cNvSpPr txBox="1">
            <a:spLocks/>
          </p:cNvSpPr>
          <p:nvPr/>
        </p:nvSpPr>
        <p:spPr>
          <a:xfrm>
            <a:off x="920171" y="27014539"/>
            <a:ext cx="12527280" cy="450199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lgn="just">
              <a:spcBef>
                <a:spcPts val="600"/>
              </a:spcBef>
              <a:spcAft>
                <a:spcPts val="600"/>
              </a:spcAft>
              <a:buClr>
                <a:srgbClr val="3289B4"/>
              </a:buClr>
              <a:buFont typeface="Wingdings 3" panose="05040102010807070707" pitchFamily="18" charset="2"/>
              <a:buChar char="}"/>
            </a:pPr>
            <a:r>
              <a:rPr lang="en-US" sz="2500" i="1" dirty="0" err="1">
                <a:solidFill>
                  <a:schemeClr val="tx1">
                    <a:lumMod val="75000"/>
                    <a:lumOff val="25000"/>
                  </a:schemeClr>
                </a:solidFill>
                <a:latin typeface="Garamond" panose="02020404030301010803" pitchFamily="18" charset="0"/>
              </a:rPr>
              <a:t>Cladophora</a:t>
            </a:r>
            <a:r>
              <a:rPr lang="en-US" sz="2500" i="1" dirty="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Habitat Suitability Maps show more favorable habitat to the north outside of the Milwaukee County boundary, suggesting that </a:t>
            </a:r>
            <a:r>
              <a:rPr lang="en-US" sz="2500" i="1" dirty="0" err="1">
                <a:solidFill>
                  <a:schemeClr val="tx1">
                    <a:lumMod val="75000"/>
                    <a:lumOff val="25000"/>
                  </a:schemeClr>
                </a:solidFill>
                <a:latin typeface="Garamond" panose="02020404030301010803" pitchFamily="18" charset="0"/>
              </a:rPr>
              <a:t>Cladophora</a:t>
            </a:r>
            <a:r>
              <a:rPr lang="en-US" sz="2500" i="1" dirty="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is carried down south by water surface currents before being deposited on beaches.</a:t>
            </a:r>
          </a:p>
          <a:p>
            <a:pPr marL="342900" indent="-342900" algn="just">
              <a:spcBef>
                <a:spcPts val="600"/>
              </a:spcBef>
              <a:spcAft>
                <a:spcPts val="600"/>
              </a:spcAft>
              <a:buClr>
                <a:srgbClr val="3289B4"/>
              </a:buClr>
              <a:buFont typeface="Wingdings 3" panose="05040102010807070707" pitchFamily="18" charset="2"/>
              <a:buChar char="}"/>
            </a:pPr>
            <a:r>
              <a:rPr lang="en-US" sz="2500" kern="0" dirty="0">
                <a:solidFill>
                  <a:schemeClr val="tx1">
                    <a:lumMod val="75000"/>
                    <a:lumOff val="25000"/>
                  </a:schemeClr>
                </a:solidFill>
                <a:latin typeface="Garamond" panose="02020404030301010803" pitchFamily="18" charset="0"/>
              </a:rPr>
              <a:t>SAV maps show a substantial amount of </a:t>
            </a:r>
            <a:r>
              <a:rPr lang="en-US" sz="2500" i="1" kern="0" dirty="0" err="1">
                <a:solidFill>
                  <a:schemeClr val="tx1">
                    <a:lumMod val="75000"/>
                    <a:lumOff val="25000"/>
                  </a:schemeClr>
                </a:solidFill>
                <a:latin typeface="Garamond" panose="02020404030301010803" pitchFamily="18" charset="0"/>
              </a:rPr>
              <a:t>Cladophora</a:t>
            </a:r>
            <a:r>
              <a:rPr lang="en-US" sz="2500" kern="0" dirty="0">
                <a:solidFill>
                  <a:schemeClr val="tx1">
                    <a:lumMod val="75000"/>
                    <a:lumOff val="25000"/>
                  </a:schemeClr>
                </a:solidFill>
                <a:latin typeface="Garamond" panose="02020404030301010803" pitchFamily="18" charset="0"/>
              </a:rPr>
              <a:t> within the 10-meter bathymetry contour.</a:t>
            </a:r>
          </a:p>
          <a:p>
            <a:pPr marL="342900" indent="-342900" algn="just">
              <a:spcBef>
                <a:spcPts val="600"/>
              </a:spcBef>
              <a:spcAft>
                <a:spcPts val="600"/>
              </a:spcAft>
              <a:buClr>
                <a:srgbClr val="3289B4"/>
              </a:buClr>
              <a:buFont typeface="Wingdings 3" panose="05040102010807070707" pitchFamily="18" charset="2"/>
              <a:buChar char="}"/>
            </a:pPr>
            <a:r>
              <a:rPr lang="en-US" sz="2500" i="1" dirty="0" err="1">
                <a:solidFill>
                  <a:schemeClr val="tx1">
                    <a:lumMod val="75000"/>
                    <a:lumOff val="25000"/>
                  </a:schemeClr>
                </a:solidFill>
                <a:latin typeface="Garamond" panose="02020404030301010803" pitchFamily="18" charset="0"/>
              </a:rPr>
              <a:t>Cladophora</a:t>
            </a:r>
            <a:r>
              <a:rPr lang="en-US" sz="2500" dirty="0">
                <a:solidFill>
                  <a:schemeClr val="tx1">
                    <a:lumMod val="75000"/>
                    <a:lumOff val="25000"/>
                  </a:schemeClr>
                </a:solidFill>
                <a:latin typeface="Garamond" panose="02020404030301010803" pitchFamily="18" charset="0"/>
              </a:rPr>
              <a:t> Predictive </a:t>
            </a:r>
            <a:r>
              <a:rPr lang="en-US" sz="2500" dirty="0" err="1">
                <a:solidFill>
                  <a:schemeClr val="tx1">
                    <a:lumMod val="75000"/>
                    <a:lumOff val="25000"/>
                  </a:schemeClr>
                </a:solidFill>
                <a:latin typeface="Garamond" panose="02020404030301010803" pitchFamily="18" charset="0"/>
              </a:rPr>
              <a:t>Washup</a:t>
            </a:r>
            <a:r>
              <a:rPr lang="en-US" sz="2500" dirty="0">
                <a:solidFill>
                  <a:schemeClr val="tx1">
                    <a:lumMod val="75000"/>
                    <a:lumOff val="25000"/>
                  </a:schemeClr>
                </a:solidFill>
                <a:latin typeface="Garamond" panose="02020404030301010803" pitchFamily="18" charset="0"/>
              </a:rPr>
              <a:t> Maps suggest that the southern beaches will generally experience more algae deposition.</a:t>
            </a:r>
          </a:p>
          <a:p>
            <a:pPr marL="342900" indent="-342900" algn="just">
              <a:spcBef>
                <a:spcPts val="600"/>
              </a:spcBef>
              <a:spcAft>
                <a:spcPts val="600"/>
              </a:spcAft>
              <a:buClr>
                <a:srgbClr val="3289B4"/>
              </a:buClr>
              <a:buFont typeface="Wingdings 3" panose="05040102010807070707" pitchFamily="18" charset="2"/>
              <a:buChar char="}"/>
            </a:pPr>
            <a:r>
              <a:rPr lang="en-US" sz="2500" dirty="0">
                <a:solidFill>
                  <a:schemeClr val="tx1">
                    <a:lumMod val="75000"/>
                    <a:lumOff val="25000"/>
                  </a:schemeClr>
                </a:solidFill>
                <a:latin typeface="Garamond" panose="02020404030301010803" pitchFamily="18" charset="0"/>
              </a:rPr>
              <a:t>All FAI images had an approximate average value of zero, indicating there is no floating algae in the study area or that floating mats of </a:t>
            </a:r>
            <a:r>
              <a:rPr lang="en-US" sz="2500" i="1" dirty="0" err="1">
                <a:solidFill>
                  <a:schemeClr val="tx1">
                    <a:lumMod val="75000"/>
                    <a:lumOff val="25000"/>
                  </a:schemeClr>
                </a:solidFill>
                <a:latin typeface="Garamond" panose="02020404030301010803" pitchFamily="18" charset="0"/>
              </a:rPr>
              <a:t>Cladophora</a:t>
            </a:r>
            <a:r>
              <a:rPr lang="en-US" sz="2500" i="1" dirty="0">
                <a:solidFill>
                  <a:schemeClr val="tx1">
                    <a:lumMod val="75000"/>
                    <a:lumOff val="25000"/>
                  </a:schemeClr>
                </a:solidFill>
                <a:latin typeface="Garamond" panose="02020404030301010803" pitchFamily="18" charset="0"/>
              </a:rPr>
              <a:t> </a:t>
            </a:r>
            <a:r>
              <a:rPr lang="en-US" sz="2500" dirty="0">
                <a:solidFill>
                  <a:schemeClr val="tx1">
                    <a:lumMod val="75000"/>
                    <a:lumOff val="25000"/>
                  </a:schemeClr>
                </a:solidFill>
                <a:latin typeface="Garamond" panose="02020404030301010803" pitchFamily="18" charset="0"/>
              </a:rPr>
              <a:t>are too small to be detected in Landsat-sized pixels.</a:t>
            </a:r>
          </a:p>
          <a:p>
            <a:pPr marL="342900" indent="-342900" algn="just">
              <a:spcBef>
                <a:spcPts val="600"/>
              </a:spcBef>
              <a:spcAft>
                <a:spcPts val="600"/>
              </a:spcAft>
              <a:buClr>
                <a:srgbClr val="3289B4"/>
              </a:buClr>
              <a:buFont typeface="Wingdings 3" panose="05040102010807070707" pitchFamily="18" charset="2"/>
              <a:buChar char="}"/>
            </a:pPr>
            <a:r>
              <a:rPr lang="en-US" sz="2500" i="1" dirty="0">
                <a:solidFill>
                  <a:schemeClr val="tx1">
                    <a:lumMod val="75000"/>
                    <a:lumOff val="25000"/>
                  </a:schemeClr>
                </a:solidFill>
                <a:latin typeface="Garamond" panose="02020404030301010803" pitchFamily="18" charset="0"/>
              </a:rPr>
              <a:t>In situ </a:t>
            </a:r>
            <a:r>
              <a:rPr lang="en-US" sz="2500" dirty="0">
                <a:solidFill>
                  <a:schemeClr val="tx1">
                    <a:lumMod val="75000"/>
                    <a:lumOff val="25000"/>
                  </a:schemeClr>
                </a:solidFill>
                <a:latin typeface="Garamond" panose="02020404030301010803" pitchFamily="18" charset="0"/>
              </a:rPr>
              <a:t>data, gathered by Groundwork Milwaukee via Collector for ArcGIS, will be used during the fall 2018 DEVELOP term to assess the accuracy of the </a:t>
            </a:r>
            <a:r>
              <a:rPr lang="en-US" sz="2500" i="1" dirty="0" err="1">
                <a:solidFill>
                  <a:schemeClr val="tx1">
                    <a:lumMod val="75000"/>
                    <a:lumOff val="25000"/>
                  </a:schemeClr>
                </a:solidFill>
                <a:latin typeface="Garamond" panose="02020404030301010803" pitchFamily="18" charset="0"/>
              </a:rPr>
              <a:t>Cladophora</a:t>
            </a:r>
            <a:r>
              <a:rPr lang="en-US" sz="2500" dirty="0">
                <a:solidFill>
                  <a:schemeClr val="tx1">
                    <a:lumMod val="75000"/>
                    <a:lumOff val="25000"/>
                  </a:schemeClr>
                </a:solidFill>
                <a:latin typeface="Garamond" panose="02020404030301010803" pitchFamily="18" charset="0"/>
              </a:rPr>
              <a:t> Predictive </a:t>
            </a:r>
            <a:r>
              <a:rPr lang="en-US" sz="2500" dirty="0" err="1">
                <a:solidFill>
                  <a:schemeClr val="tx1">
                    <a:lumMod val="75000"/>
                    <a:lumOff val="25000"/>
                  </a:schemeClr>
                </a:solidFill>
                <a:latin typeface="Garamond" panose="02020404030301010803" pitchFamily="18" charset="0"/>
              </a:rPr>
              <a:t>Washup</a:t>
            </a:r>
            <a:r>
              <a:rPr lang="en-US" sz="2500" dirty="0">
                <a:solidFill>
                  <a:schemeClr val="tx1">
                    <a:lumMod val="75000"/>
                    <a:lumOff val="25000"/>
                  </a:schemeClr>
                </a:solidFill>
                <a:latin typeface="Garamond" panose="02020404030301010803" pitchFamily="18" charset="0"/>
              </a:rPr>
              <a:t> Map.</a:t>
            </a:r>
          </a:p>
          <a:p>
            <a:pPr marL="342900" indent="-342900" algn="just">
              <a:spcBef>
                <a:spcPts val="600"/>
              </a:spcBef>
              <a:spcAft>
                <a:spcPts val="600"/>
              </a:spcAft>
              <a:buClr>
                <a:srgbClr val="3289B4"/>
              </a:buClr>
              <a:buFont typeface="Wingdings 3" panose="05040102010807070707" pitchFamily="18" charset="2"/>
              <a:buChar char="}"/>
            </a:pPr>
            <a:r>
              <a:rPr lang="en-US" sz="2500" dirty="0">
                <a:solidFill>
                  <a:schemeClr val="tx1">
                    <a:lumMod val="75000"/>
                    <a:lumOff val="25000"/>
                  </a:schemeClr>
                </a:solidFill>
                <a:latin typeface="Garamond" panose="02020404030301010803" pitchFamily="18" charset="0"/>
              </a:rPr>
              <a:t>Studying the growth and deposition of </a:t>
            </a:r>
            <a:r>
              <a:rPr lang="en-US" sz="2500" i="1" dirty="0" err="1">
                <a:solidFill>
                  <a:schemeClr val="tx1">
                    <a:lumMod val="75000"/>
                    <a:lumOff val="25000"/>
                  </a:schemeClr>
                </a:solidFill>
                <a:latin typeface="Garamond" panose="02020404030301010803" pitchFamily="18" charset="0"/>
              </a:rPr>
              <a:t>Cladophora</a:t>
            </a:r>
            <a:r>
              <a:rPr lang="en-US" sz="2500" dirty="0">
                <a:solidFill>
                  <a:schemeClr val="tx1">
                    <a:lumMod val="75000"/>
                    <a:lumOff val="25000"/>
                  </a:schemeClr>
                </a:solidFill>
                <a:latin typeface="Garamond" panose="02020404030301010803" pitchFamily="18" charset="0"/>
              </a:rPr>
              <a:t> in Milwaukee County is difficult due to the lack of relevant data and field research being performed in our study area.</a:t>
            </a:r>
          </a:p>
          <a:p>
            <a:pPr marL="347663" indent="-347663" algn="just">
              <a:buClr>
                <a:srgbClr val="389CC4"/>
              </a:buClr>
            </a:pPr>
            <a:endParaRPr lang="en-US" sz="2500" dirty="0">
              <a:solidFill>
                <a:schemeClr val="tx1">
                  <a:lumMod val="75000"/>
                  <a:lumOff val="25000"/>
                </a:schemeClr>
              </a:solidFill>
            </a:endParaRPr>
          </a:p>
        </p:txBody>
      </p:sp>
      <p:sp>
        <p:nvSpPr>
          <p:cNvPr id="16" name="TextBox 15"/>
          <p:cNvSpPr txBox="1"/>
          <p:nvPr/>
        </p:nvSpPr>
        <p:spPr>
          <a:xfrm>
            <a:off x="13737771" y="5169000"/>
            <a:ext cx="3443853"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Objectives</a:t>
            </a:r>
          </a:p>
        </p:txBody>
      </p:sp>
      <p:grpSp>
        <p:nvGrpSpPr>
          <p:cNvPr id="6" name="Group 5">
            <a:extLst>
              <a:ext uri="{FF2B5EF4-FFF2-40B4-BE49-F238E27FC236}">
                <a16:creationId xmlns:a16="http://schemas.microsoft.com/office/drawing/2014/main" xmlns="" id="{8F62845D-13B5-4E3C-BF32-AB47A3CF298B}"/>
              </a:ext>
            </a:extLst>
          </p:cNvPr>
          <p:cNvGrpSpPr/>
          <p:nvPr/>
        </p:nvGrpSpPr>
        <p:grpSpPr>
          <a:xfrm>
            <a:off x="13729433" y="29993678"/>
            <a:ext cx="13744583" cy="3713390"/>
            <a:chOff x="843099" y="30780947"/>
            <a:chExt cx="13744583" cy="3631542"/>
          </a:xfrm>
        </p:grpSpPr>
        <p:sp>
          <p:nvSpPr>
            <p:cNvPr id="21" name="TextBox 20"/>
            <p:cNvSpPr txBox="1"/>
            <p:nvPr/>
          </p:nvSpPr>
          <p:spPr>
            <a:xfrm>
              <a:off x="843099" y="30780947"/>
              <a:ext cx="8229600"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Acknowledgements</a:t>
              </a:r>
            </a:p>
          </p:txBody>
        </p:sp>
        <p:sp>
          <p:nvSpPr>
            <p:cNvPr id="3" name="Rectangle 2">
              <a:extLst>
                <a:ext uri="{FF2B5EF4-FFF2-40B4-BE49-F238E27FC236}">
                  <a16:creationId xmlns:a16="http://schemas.microsoft.com/office/drawing/2014/main" xmlns="" id="{2A551C03-8B33-46E2-97AE-47F2D3A56466}"/>
                </a:ext>
              </a:extLst>
            </p:cNvPr>
            <p:cNvSpPr/>
            <p:nvPr/>
          </p:nvSpPr>
          <p:spPr>
            <a:xfrm>
              <a:off x="871682" y="31432659"/>
              <a:ext cx="13716000" cy="2979830"/>
            </a:xfrm>
            <a:prstGeom prst="rect">
              <a:avLst/>
            </a:prstGeom>
          </p:spPr>
          <p:txBody>
            <a:bodyPr>
              <a:spAutoFit/>
            </a:bodyPr>
            <a:lstStyle/>
            <a:p>
              <a:pPr lvl="0">
                <a:buClr>
                  <a:srgbClr val="000000"/>
                </a:buClr>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Lawrence Hoffman </a:t>
              </a:r>
              <a:r>
                <a:rPr lang="en-US" sz="2400" dirty="0">
                  <a:solidFill>
                    <a:schemeClr val="tx1">
                      <a:lumMod val="75000"/>
                      <a:lumOff val="25000"/>
                    </a:schemeClr>
                  </a:solidFill>
                  <a:latin typeface="Garamond" panose="02020404030301010803" pitchFamily="18" charset="0"/>
                  <a:ea typeface="Garamond"/>
                  <a:cs typeface="Garamond"/>
                  <a:sym typeface="Garamond"/>
                </a:rPr>
                <a:t>(GIS Program Manager, Groundwork Milwaukee)</a:t>
              </a:r>
            </a:p>
            <a:p>
              <a:pPr lvl="0">
                <a:buClr>
                  <a:srgbClr val="000000"/>
                </a:buClr>
                <a:buSzPts val="2400"/>
              </a:pPr>
              <a:r>
                <a:rPr lang="en-US" sz="2400" b="1" dirty="0" err="1">
                  <a:solidFill>
                    <a:schemeClr val="tx1">
                      <a:lumMod val="75000"/>
                      <a:lumOff val="25000"/>
                    </a:schemeClr>
                  </a:solidFill>
                  <a:latin typeface="Garamond" panose="02020404030301010803" pitchFamily="18" charset="0"/>
                  <a:ea typeface="Garamond"/>
                  <a:cs typeface="Garamond"/>
                  <a:sym typeface="Garamond"/>
                </a:rPr>
                <a:t>Deneine</a:t>
              </a:r>
              <a:r>
                <a:rPr lang="en-US" sz="2400" b="1" dirty="0">
                  <a:solidFill>
                    <a:schemeClr val="tx1">
                      <a:lumMod val="75000"/>
                      <a:lumOff val="25000"/>
                    </a:schemeClr>
                  </a:solidFill>
                  <a:latin typeface="Garamond" panose="02020404030301010803" pitchFamily="18" charset="0"/>
                  <a:ea typeface="Garamond"/>
                  <a:cs typeface="Garamond"/>
                  <a:sym typeface="Garamond"/>
                </a:rPr>
                <a:t> Powell </a:t>
              </a:r>
              <a:r>
                <a:rPr lang="en-US" sz="2400" dirty="0">
                  <a:solidFill>
                    <a:schemeClr val="tx1">
                      <a:lumMod val="75000"/>
                      <a:lumOff val="25000"/>
                    </a:schemeClr>
                  </a:solidFill>
                  <a:latin typeface="Garamond" panose="02020404030301010803" pitchFamily="18" charset="0"/>
                  <a:ea typeface="Garamond"/>
                  <a:cs typeface="Garamond"/>
                  <a:sym typeface="Garamond"/>
                </a:rPr>
                <a:t>(Executive Director, Groundwork Milwaukee)</a:t>
              </a:r>
            </a:p>
            <a:p>
              <a:pPr lvl="0">
                <a:buClr>
                  <a:srgbClr val="000000"/>
                </a:buClr>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Alex </a:t>
              </a:r>
              <a:r>
                <a:rPr lang="en-US" sz="2400" b="1" dirty="0" err="1">
                  <a:solidFill>
                    <a:schemeClr val="tx1">
                      <a:lumMod val="75000"/>
                      <a:lumOff val="25000"/>
                    </a:schemeClr>
                  </a:solidFill>
                  <a:latin typeface="Garamond" panose="02020404030301010803" pitchFamily="18" charset="0"/>
                  <a:ea typeface="Garamond"/>
                  <a:cs typeface="Garamond"/>
                  <a:sym typeface="Garamond"/>
                </a:rPr>
                <a:t>Halloway</a:t>
              </a:r>
              <a:r>
                <a:rPr lang="en-US" sz="2400" b="1" dirty="0">
                  <a:solidFill>
                    <a:schemeClr val="tx1">
                      <a:lumMod val="75000"/>
                      <a:lumOff val="25000"/>
                    </a:schemeClr>
                  </a:solidFill>
                  <a:latin typeface="Garamond" panose="02020404030301010803" pitchFamily="18" charset="0"/>
                  <a:ea typeface="Garamond"/>
                  <a:cs typeface="Garamond"/>
                  <a:sym typeface="Garamond"/>
                </a:rPr>
                <a:t> </a:t>
              </a:r>
              <a:r>
                <a:rPr lang="en-US" sz="2400" dirty="0">
                  <a:solidFill>
                    <a:schemeClr val="tx1">
                      <a:lumMod val="75000"/>
                      <a:lumOff val="25000"/>
                    </a:schemeClr>
                  </a:solidFill>
                  <a:latin typeface="Garamond" panose="02020404030301010803" pitchFamily="18" charset="0"/>
                  <a:ea typeface="Garamond"/>
                  <a:cs typeface="Garamond"/>
                  <a:sym typeface="Garamond"/>
                </a:rPr>
                <a:t>(GIS Intern, Groundwork Milwaukee)</a:t>
              </a:r>
              <a:endParaRPr lang="en-US" sz="2400" b="1" dirty="0">
                <a:solidFill>
                  <a:schemeClr val="tx1">
                    <a:lumMod val="75000"/>
                    <a:lumOff val="25000"/>
                  </a:schemeClr>
                </a:solidFill>
                <a:latin typeface="Garamond" panose="02020404030301010803" pitchFamily="18" charset="0"/>
                <a:ea typeface="Garamond"/>
                <a:cs typeface="Garamond"/>
                <a:sym typeface="Garamond"/>
              </a:endParaRPr>
            </a:p>
            <a:p>
              <a:pPr lvl="0">
                <a:buClr>
                  <a:srgbClr val="000000"/>
                </a:buClr>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Alex </a:t>
              </a:r>
              <a:r>
                <a:rPr lang="en-US" sz="2400" b="1" dirty="0" err="1">
                  <a:solidFill>
                    <a:schemeClr val="tx1">
                      <a:lumMod val="75000"/>
                      <a:lumOff val="25000"/>
                    </a:schemeClr>
                  </a:solidFill>
                  <a:latin typeface="Garamond" panose="02020404030301010803" pitchFamily="18" charset="0"/>
                  <a:ea typeface="Garamond"/>
                  <a:cs typeface="Garamond"/>
                  <a:sym typeface="Garamond"/>
                </a:rPr>
                <a:t>Litscher</a:t>
              </a:r>
              <a:r>
                <a:rPr lang="en-US" sz="2400" b="1" dirty="0">
                  <a:solidFill>
                    <a:schemeClr val="tx1">
                      <a:lumMod val="75000"/>
                      <a:lumOff val="25000"/>
                    </a:schemeClr>
                  </a:solidFill>
                  <a:latin typeface="Garamond" panose="02020404030301010803" pitchFamily="18" charset="0"/>
                  <a:ea typeface="Garamond"/>
                  <a:cs typeface="Garamond"/>
                  <a:sym typeface="Garamond"/>
                </a:rPr>
                <a:t> </a:t>
              </a:r>
              <a:r>
                <a:rPr lang="en-US" sz="2400" dirty="0">
                  <a:solidFill>
                    <a:schemeClr val="tx1">
                      <a:lumMod val="75000"/>
                      <a:lumOff val="25000"/>
                    </a:schemeClr>
                  </a:solidFill>
                  <a:latin typeface="Garamond" panose="02020404030301010803" pitchFamily="18" charset="0"/>
                  <a:ea typeface="Garamond"/>
                  <a:cs typeface="Garamond"/>
                  <a:sym typeface="Garamond"/>
                </a:rPr>
                <a:t>(GIS Intern, Groundwork Milwaukee)</a:t>
              </a:r>
            </a:p>
            <a:p>
              <a:pPr lvl="0">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Dr. Juan Torres-Pérez </a:t>
              </a:r>
              <a:r>
                <a:rPr lang="en-US" sz="2400" dirty="0">
                  <a:solidFill>
                    <a:schemeClr val="tx1">
                      <a:lumMod val="75000"/>
                      <a:lumOff val="25000"/>
                    </a:schemeClr>
                  </a:solidFill>
                  <a:latin typeface="Garamond" panose="02020404030301010803" pitchFamily="18" charset="0"/>
                  <a:ea typeface="Garamond"/>
                  <a:cs typeface="Garamond"/>
                  <a:sym typeface="Garamond"/>
                </a:rPr>
                <a:t>(Bay Area Environmental Research Institute, NASA Ames Research Center)</a:t>
              </a:r>
              <a:endParaRPr lang="en-US" sz="2400" dirty="0">
                <a:solidFill>
                  <a:schemeClr val="tx1">
                    <a:lumMod val="75000"/>
                    <a:lumOff val="25000"/>
                  </a:schemeClr>
                </a:solidFill>
                <a:latin typeface="Garamond" panose="02020404030301010803" pitchFamily="18" charset="0"/>
              </a:endParaRPr>
            </a:p>
            <a:p>
              <a:pPr lvl="0">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Dr. Sherry Palacios </a:t>
              </a:r>
              <a:r>
                <a:rPr lang="en-US" sz="2400" dirty="0">
                  <a:solidFill>
                    <a:schemeClr val="tx1">
                      <a:lumMod val="75000"/>
                      <a:lumOff val="25000"/>
                    </a:schemeClr>
                  </a:solidFill>
                  <a:latin typeface="Garamond" panose="02020404030301010803" pitchFamily="18" charset="0"/>
                  <a:ea typeface="Garamond"/>
                  <a:cs typeface="Garamond"/>
                  <a:sym typeface="Garamond"/>
                </a:rPr>
                <a:t>(Bay Area Environmental Research Institute, NASA Ames Research Center)</a:t>
              </a:r>
              <a:endParaRPr lang="en-US" sz="2400" b="1" dirty="0">
                <a:solidFill>
                  <a:schemeClr val="tx1">
                    <a:lumMod val="75000"/>
                    <a:lumOff val="25000"/>
                  </a:schemeClr>
                </a:solidFill>
                <a:latin typeface="Garamond" panose="02020404030301010803" pitchFamily="18" charset="0"/>
                <a:ea typeface="Garamond"/>
                <a:cs typeface="Garamond"/>
                <a:sym typeface="Garamond"/>
              </a:endParaRPr>
            </a:p>
            <a:p>
              <a:pPr lvl="0">
                <a:buClr>
                  <a:srgbClr val="000000"/>
                </a:buClr>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Jenna Williams </a:t>
              </a:r>
              <a:r>
                <a:rPr lang="en-US" sz="2400" dirty="0">
                  <a:solidFill>
                    <a:schemeClr val="tx1">
                      <a:lumMod val="75000"/>
                      <a:lumOff val="25000"/>
                    </a:schemeClr>
                  </a:solidFill>
                  <a:latin typeface="Garamond" panose="02020404030301010803" pitchFamily="18" charset="0"/>
                  <a:ea typeface="Garamond"/>
                  <a:cs typeface="Garamond"/>
                  <a:sym typeface="Garamond"/>
                </a:rPr>
                <a:t>(DEVELOP Center Lead, NASA Ames Research Center)</a:t>
              </a:r>
            </a:p>
            <a:p>
              <a:pPr lvl="0">
                <a:buClr>
                  <a:srgbClr val="000000"/>
                </a:buClr>
                <a:buSzPts val="2400"/>
              </a:pPr>
              <a:r>
                <a:rPr lang="en-US" sz="2400" b="1" dirty="0">
                  <a:solidFill>
                    <a:schemeClr val="tx1">
                      <a:lumMod val="75000"/>
                      <a:lumOff val="25000"/>
                    </a:schemeClr>
                  </a:solidFill>
                  <a:latin typeface="Garamond" panose="02020404030301010803" pitchFamily="18" charset="0"/>
                  <a:ea typeface="Garamond"/>
                  <a:cs typeface="Garamond"/>
                  <a:sym typeface="Garamond"/>
                </a:rPr>
                <a:t>John Dilger </a:t>
              </a:r>
              <a:r>
                <a:rPr lang="en-US" sz="2400" dirty="0">
                  <a:solidFill>
                    <a:schemeClr val="tx1">
                      <a:lumMod val="75000"/>
                      <a:lumOff val="25000"/>
                    </a:schemeClr>
                  </a:solidFill>
                  <a:latin typeface="Garamond" panose="02020404030301010803" pitchFamily="18" charset="0"/>
                  <a:ea typeface="Garamond"/>
                  <a:cs typeface="Garamond"/>
                  <a:sym typeface="Garamond"/>
                </a:rPr>
                <a:t>(DEVELOP </a:t>
              </a:r>
              <a:r>
                <a:rPr lang="en-US" sz="2400" dirty="0" err="1">
                  <a:solidFill>
                    <a:schemeClr val="tx1">
                      <a:lumMod val="75000"/>
                      <a:lumOff val="25000"/>
                    </a:schemeClr>
                  </a:solidFill>
                  <a:latin typeface="Garamond" panose="02020404030301010803" pitchFamily="18" charset="0"/>
                  <a:ea typeface="Garamond"/>
                  <a:cs typeface="Garamond"/>
                  <a:sym typeface="Garamond"/>
                </a:rPr>
                <a:t>Geoinformatics</a:t>
              </a:r>
              <a:r>
                <a:rPr lang="en-US" sz="2400" dirty="0">
                  <a:solidFill>
                    <a:schemeClr val="tx1">
                      <a:lumMod val="75000"/>
                      <a:lumOff val="25000"/>
                    </a:schemeClr>
                  </a:solidFill>
                  <a:latin typeface="Garamond" panose="02020404030301010803" pitchFamily="18" charset="0"/>
                  <a:ea typeface="Garamond"/>
                  <a:cs typeface="Garamond"/>
                  <a:sym typeface="Garamond"/>
                </a:rPr>
                <a:t> Fellow, NASA Ames Research Center)</a:t>
              </a:r>
              <a:endParaRPr lang="en-US" sz="2400" dirty="0">
                <a:solidFill>
                  <a:schemeClr val="tx1">
                    <a:lumMod val="75000"/>
                    <a:lumOff val="25000"/>
                  </a:schemeClr>
                </a:solidFill>
                <a:latin typeface="Garamond" panose="02020404030301010803" pitchFamily="18" charset="0"/>
                <a:ea typeface="Garamond"/>
                <a:cs typeface="Garamond"/>
                <a:sym typeface="Garamond"/>
              </a:endParaRPr>
            </a:p>
          </p:txBody>
        </p:sp>
      </p:grpSp>
      <p:sp>
        <p:nvSpPr>
          <p:cNvPr id="86" name="Text Placeholder 16">
            <a:extLst>
              <a:ext uri="{FF2B5EF4-FFF2-40B4-BE49-F238E27FC236}">
                <a16:creationId xmlns:a16="http://schemas.microsoft.com/office/drawing/2014/main" xmlns="" id="{105F4779-7157-4B45-A6B0-666CA602F83A}"/>
              </a:ext>
            </a:extLst>
          </p:cNvPr>
          <p:cNvSpPr txBox="1">
            <a:spLocks/>
          </p:cNvSpPr>
          <p:nvPr/>
        </p:nvSpPr>
        <p:spPr>
          <a:xfrm>
            <a:off x="13738684" y="5997264"/>
            <a:ext cx="4071944" cy="800907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spcBef>
                <a:spcPts val="0"/>
              </a:spcBef>
              <a:buClr>
                <a:srgbClr val="389CC4"/>
              </a:buClr>
              <a:buSzPts val="2600"/>
              <a:buFont typeface="Webdings" panose="05030102010509060703" pitchFamily="18" charset="2"/>
              <a:buChar char=""/>
            </a:pPr>
            <a:r>
              <a:rPr lang="en-US" sz="2550" b="1" dirty="0">
                <a:solidFill>
                  <a:srgbClr val="389CC4"/>
                </a:solidFill>
                <a:ea typeface="Garamond"/>
                <a:cs typeface="Garamond"/>
                <a:sym typeface="Garamond"/>
              </a:rPr>
              <a:t>Create</a:t>
            </a:r>
            <a:r>
              <a:rPr lang="en-US" sz="2550" dirty="0">
                <a:solidFill>
                  <a:srgbClr val="7FB662"/>
                </a:solidFill>
                <a:ea typeface="Garamond"/>
                <a:cs typeface="Garamond"/>
                <a:sym typeface="Garamond"/>
              </a:rPr>
              <a:t> </a:t>
            </a:r>
            <a:r>
              <a:rPr lang="en-US" sz="2550" i="1" dirty="0" err="1">
                <a:solidFill>
                  <a:schemeClr val="tx1">
                    <a:lumMod val="75000"/>
                    <a:lumOff val="25000"/>
                  </a:schemeClr>
                </a:solidFill>
                <a:ea typeface="Garamond"/>
                <a:cs typeface="Garamond"/>
                <a:sym typeface="Garamond"/>
              </a:rPr>
              <a:t>Cladophora</a:t>
            </a:r>
            <a:r>
              <a:rPr lang="en-US" sz="2550" dirty="0">
                <a:solidFill>
                  <a:schemeClr val="tx1">
                    <a:lumMod val="75000"/>
                    <a:lumOff val="25000"/>
                  </a:schemeClr>
                </a:solidFill>
                <a:ea typeface="Garamond"/>
                <a:cs typeface="Garamond"/>
                <a:sym typeface="Garamond"/>
              </a:rPr>
              <a:t> Habitat Suitability and </a:t>
            </a:r>
            <a:r>
              <a:rPr lang="en-US" sz="2550" dirty="0" err="1">
                <a:solidFill>
                  <a:schemeClr val="tx1">
                    <a:lumMod val="75000"/>
                    <a:lumOff val="25000"/>
                  </a:schemeClr>
                </a:solidFill>
                <a:ea typeface="Garamond"/>
                <a:cs typeface="Garamond"/>
                <a:sym typeface="Garamond"/>
              </a:rPr>
              <a:t>Washup</a:t>
            </a:r>
            <a:r>
              <a:rPr lang="en-US" sz="2550" dirty="0">
                <a:solidFill>
                  <a:schemeClr val="tx1">
                    <a:lumMod val="75000"/>
                    <a:lumOff val="25000"/>
                  </a:schemeClr>
                </a:solidFill>
                <a:ea typeface="Garamond"/>
                <a:cs typeface="Garamond"/>
                <a:sym typeface="Garamond"/>
              </a:rPr>
              <a:t> Predictive Maps to identify factors influencing growth, displacement, and deposition</a:t>
            </a:r>
          </a:p>
          <a:p>
            <a:pPr lvl="0">
              <a:spcBef>
                <a:spcPts val="0"/>
              </a:spcBef>
              <a:buClr>
                <a:srgbClr val="389CC4"/>
              </a:buClr>
              <a:buSzPts val="2600"/>
            </a:pPr>
            <a:endParaRPr lang="en-US" sz="2550" b="1" dirty="0">
              <a:solidFill>
                <a:srgbClr val="3F3F3F"/>
              </a:solidFill>
              <a:ea typeface="Garamond"/>
              <a:cs typeface="Garamond"/>
              <a:sym typeface="Garamond"/>
            </a:endParaRPr>
          </a:p>
          <a:p>
            <a:pPr lvl="0">
              <a:spcBef>
                <a:spcPts val="0"/>
              </a:spcBef>
              <a:buClr>
                <a:srgbClr val="389CC4"/>
              </a:buClr>
              <a:buSzPts val="2600"/>
              <a:buFont typeface="Webdings" panose="05030102010509060703" pitchFamily="18" charset="2"/>
              <a:buChar char=""/>
            </a:pPr>
            <a:r>
              <a:rPr lang="en-US" sz="2550" b="1" dirty="0">
                <a:solidFill>
                  <a:srgbClr val="389CC4"/>
                </a:solidFill>
                <a:ea typeface="Garamond"/>
                <a:cs typeface="Garamond"/>
                <a:sym typeface="Garamond"/>
              </a:rPr>
              <a:t>Utilize</a:t>
            </a:r>
            <a:r>
              <a:rPr lang="en-US" sz="2550" dirty="0">
                <a:solidFill>
                  <a:srgbClr val="3F3F3F"/>
                </a:solidFill>
                <a:ea typeface="Garamond"/>
                <a:cs typeface="Garamond"/>
                <a:sym typeface="Garamond"/>
              </a:rPr>
              <a:t> </a:t>
            </a:r>
            <a:r>
              <a:rPr lang="en-US" sz="2550" dirty="0">
                <a:solidFill>
                  <a:schemeClr val="tx1">
                    <a:lumMod val="75000"/>
                    <a:lumOff val="25000"/>
                  </a:schemeClr>
                </a:solidFill>
                <a:ea typeface="Garamond"/>
                <a:cs typeface="Garamond"/>
                <a:sym typeface="Garamond"/>
              </a:rPr>
              <a:t>the ArcGIS Collector tool via a mobile phone application to gather </a:t>
            </a:r>
            <a:r>
              <a:rPr lang="en-US" sz="2550" i="1" dirty="0">
                <a:solidFill>
                  <a:schemeClr val="tx1">
                    <a:lumMod val="75000"/>
                    <a:lumOff val="25000"/>
                  </a:schemeClr>
                </a:solidFill>
                <a:ea typeface="Garamond"/>
                <a:cs typeface="Garamond"/>
                <a:sym typeface="Garamond"/>
              </a:rPr>
              <a:t>in situ</a:t>
            </a:r>
            <a:r>
              <a:rPr lang="en-US" sz="2550" dirty="0">
                <a:solidFill>
                  <a:schemeClr val="tx1">
                    <a:lumMod val="75000"/>
                    <a:lumOff val="25000"/>
                  </a:schemeClr>
                </a:solidFill>
                <a:ea typeface="Garamond"/>
                <a:cs typeface="Garamond"/>
                <a:sym typeface="Garamond"/>
              </a:rPr>
              <a:t> data of </a:t>
            </a:r>
            <a:r>
              <a:rPr lang="en-US" sz="2550" i="1" dirty="0" err="1">
                <a:solidFill>
                  <a:schemeClr val="tx1">
                    <a:lumMod val="75000"/>
                    <a:lumOff val="25000"/>
                  </a:schemeClr>
                </a:solidFill>
                <a:ea typeface="Garamond"/>
                <a:cs typeface="Garamond"/>
                <a:sym typeface="Garamond"/>
              </a:rPr>
              <a:t>Cladophora</a:t>
            </a:r>
            <a:r>
              <a:rPr lang="en-US" sz="2550" dirty="0">
                <a:solidFill>
                  <a:schemeClr val="tx1">
                    <a:lumMod val="75000"/>
                    <a:lumOff val="25000"/>
                  </a:schemeClr>
                </a:solidFill>
                <a:ea typeface="Garamond"/>
                <a:cs typeface="Garamond"/>
                <a:sym typeface="Garamond"/>
              </a:rPr>
              <a:t> </a:t>
            </a:r>
            <a:r>
              <a:rPr lang="en-US" sz="2550" dirty="0" err="1">
                <a:solidFill>
                  <a:schemeClr val="tx1">
                    <a:lumMod val="75000"/>
                    <a:lumOff val="25000"/>
                  </a:schemeClr>
                </a:solidFill>
                <a:ea typeface="Garamond"/>
                <a:cs typeface="Garamond"/>
                <a:sym typeface="Garamond"/>
              </a:rPr>
              <a:t>washup</a:t>
            </a:r>
            <a:r>
              <a:rPr lang="en-US" sz="2550" dirty="0">
                <a:solidFill>
                  <a:schemeClr val="tx1">
                    <a:lumMod val="75000"/>
                    <a:lumOff val="25000"/>
                  </a:schemeClr>
                </a:solidFill>
                <a:ea typeface="Garamond"/>
                <a:cs typeface="Garamond"/>
                <a:sym typeface="Garamond"/>
              </a:rPr>
              <a:t> locations</a:t>
            </a:r>
          </a:p>
          <a:p>
            <a:pPr lvl="0">
              <a:spcBef>
                <a:spcPts val="0"/>
              </a:spcBef>
              <a:buClr>
                <a:srgbClr val="389CC4"/>
              </a:buClr>
              <a:buSzPts val="2600"/>
            </a:pPr>
            <a:endParaRPr lang="en-US" sz="2550" b="1" dirty="0">
              <a:solidFill>
                <a:srgbClr val="3F3F3F"/>
              </a:solidFill>
              <a:ea typeface="Garamond"/>
              <a:cs typeface="Garamond"/>
              <a:sym typeface="Garamond"/>
            </a:endParaRPr>
          </a:p>
          <a:p>
            <a:pPr lvl="0">
              <a:spcBef>
                <a:spcPts val="0"/>
              </a:spcBef>
              <a:buClr>
                <a:srgbClr val="389CC4"/>
              </a:buClr>
              <a:buSzPts val="2600"/>
              <a:buFont typeface="Webdings" panose="05030102010509060703" pitchFamily="18" charset="2"/>
              <a:buChar char=""/>
            </a:pPr>
            <a:r>
              <a:rPr lang="en-US" sz="2550" b="1" dirty="0">
                <a:solidFill>
                  <a:srgbClr val="389CC4"/>
                </a:solidFill>
                <a:ea typeface="Garamond"/>
                <a:cs typeface="Garamond"/>
                <a:sym typeface="Garamond"/>
              </a:rPr>
              <a:t>Produce</a:t>
            </a:r>
            <a:r>
              <a:rPr lang="en-US" sz="2550" dirty="0">
                <a:solidFill>
                  <a:srgbClr val="3F3F3F"/>
                </a:solidFill>
                <a:ea typeface="Garamond"/>
                <a:cs typeface="Garamond"/>
                <a:sym typeface="Garamond"/>
              </a:rPr>
              <a:t> </a:t>
            </a:r>
            <a:r>
              <a:rPr lang="en-US" sz="2550" dirty="0">
                <a:solidFill>
                  <a:schemeClr val="tx1">
                    <a:lumMod val="75000"/>
                    <a:lumOff val="25000"/>
                  </a:schemeClr>
                </a:solidFill>
                <a:ea typeface="Garamond"/>
                <a:cs typeface="Garamond"/>
                <a:sym typeface="Garamond"/>
              </a:rPr>
              <a:t>a project story map and social media campaign content to inform the public about how they can help address issues regarding </a:t>
            </a:r>
            <a:r>
              <a:rPr lang="en-US" sz="2550" i="1" dirty="0" err="1">
                <a:solidFill>
                  <a:schemeClr val="tx1">
                    <a:lumMod val="75000"/>
                    <a:lumOff val="25000"/>
                  </a:schemeClr>
                </a:solidFill>
                <a:ea typeface="Garamond"/>
                <a:cs typeface="Garamond"/>
                <a:sym typeface="Garamond"/>
              </a:rPr>
              <a:t>Cladophora</a:t>
            </a:r>
            <a:r>
              <a:rPr lang="en-US" sz="2550" dirty="0">
                <a:solidFill>
                  <a:schemeClr val="tx1">
                    <a:lumMod val="75000"/>
                    <a:lumOff val="25000"/>
                  </a:schemeClr>
                </a:solidFill>
                <a:ea typeface="Garamond"/>
                <a:cs typeface="Garamond"/>
                <a:sym typeface="Garamond"/>
              </a:rPr>
              <a:t> nuisances in their own </a:t>
            </a:r>
            <a:r>
              <a:rPr lang="en-US" sz="2550" dirty="0" smtClean="0">
                <a:solidFill>
                  <a:schemeClr val="tx1">
                    <a:lumMod val="75000"/>
                    <a:lumOff val="25000"/>
                  </a:schemeClr>
                </a:solidFill>
                <a:ea typeface="Garamond"/>
                <a:cs typeface="Garamond"/>
                <a:sym typeface="Garamond"/>
              </a:rPr>
              <a:t>communities</a:t>
            </a:r>
            <a:endParaRPr lang="en-US" sz="2550" dirty="0">
              <a:solidFill>
                <a:schemeClr val="tx1">
                  <a:lumMod val="75000"/>
                  <a:lumOff val="25000"/>
                </a:schemeClr>
              </a:solidFill>
              <a:sym typeface="Arial"/>
            </a:endParaRPr>
          </a:p>
        </p:txBody>
      </p:sp>
      <p:grpSp>
        <p:nvGrpSpPr>
          <p:cNvPr id="30" name="Group 29">
            <a:extLst>
              <a:ext uri="{FF2B5EF4-FFF2-40B4-BE49-F238E27FC236}">
                <a16:creationId xmlns:a16="http://schemas.microsoft.com/office/drawing/2014/main" xmlns="" id="{29942DE0-EE3E-4CDB-BE74-183DBF54E868}"/>
              </a:ext>
            </a:extLst>
          </p:cNvPr>
          <p:cNvGrpSpPr/>
          <p:nvPr/>
        </p:nvGrpSpPr>
        <p:grpSpPr>
          <a:xfrm>
            <a:off x="18297488" y="12600750"/>
            <a:ext cx="8137157" cy="1413250"/>
            <a:chOff x="18297488" y="12383035"/>
            <a:chExt cx="8137157" cy="1413250"/>
          </a:xfrm>
        </p:grpSpPr>
        <p:pic>
          <p:nvPicPr>
            <p:cNvPr id="1032" name="Picture 8" descr="https://lh5.googleusercontent.com/pgYU6Rt1RczvJzlsFqHAE4Z3_j-NOX3gmTl74uQdT9j1ujjHy1ATB2Jx8z9rqRTRDXVcNAdEsS2mxqQFrvczX0jpPWZd9n8vGb5or6VhUQ3pIcWtEACZ5IRAemLD-SKs4EI3gPuxNpQ">
              <a:extLst>
                <a:ext uri="{FF2B5EF4-FFF2-40B4-BE49-F238E27FC236}">
                  <a16:creationId xmlns:a16="http://schemas.microsoft.com/office/drawing/2014/main" xmlns="" id="{058B58B9-0D04-4CAB-984D-C9C83745E6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97488" y="12421177"/>
              <a:ext cx="1702688" cy="1375108"/>
            </a:xfrm>
            <a:prstGeom prst="rect">
              <a:avLst/>
            </a:prstGeom>
            <a:noFill/>
            <a:extLst>
              <a:ext uri="{909E8E84-426E-40DD-AFC4-6F175D3DCCD1}">
                <a14:hiddenFill xmlns:a14="http://schemas.microsoft.com/office/drawing/2010/main">
                  <a:solidFill>
                    <a:srgbClr val="FFFFFF"/>
                  </a:solidFill>
                </a14:hiddenFill>
              </a:ext>
            </a:extLst>
          </p:spPr>
        </p:pic>
        <p:sp>
          <p:nvSpPr>
            <p:cNvPr id="87" name="Text Placeholder 16">
              <a:extLst>
                <a:ext uri="{FF2B5EF4-FFF2-40B4-BE49-F238E27FC236}">
                  <a16:creationId xmlns:a16="http://schemas.microsoft.com/office/drawing/2014/main" xmlns="" id="{BF3B053D-2A50-4776-A5C4-FEDC560413F7}"/>
                </a:ext>
              </a:extLst>
            </p:cNvPr>
            <p:cNvSpPr txBox="1">
              <a:spLocks/>
            </p:cNvSpPr>
            <p:nvPr/>
          </p:nvSpPr>
          <p:spPr>
            <a:xfrm>
              <a:off x="19647095" y="13263149"/>
              <a:ext cx="2130902" cy="40313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a:solidFill>
                    <a:schemeClr val="tx1">
                      <a:lumMod val="75000"/>
                      <a:lumOff val="25000"/>
                    </a:schemeClr>
                  </a:solidFill>
                </a:rPr>
                <a:t>Landsat 8 OLI</a:t>
              </a:r>
            </a:p>
          </p:txBody>
        </p:sp>
        <p:pic>
          <p:nvPicPr>
            <p:cNvPr id="1034" name="Picture 10" descr="https://lh3.googleusercontent.com/ZqfGyR2SLu655TZJ0IQ3K8kPWh2uVu2ciAllK1BxWa8PyATsCoTwrW82DGOdL138Ju3hFwkFR6BNV4Ac2zMb1rZBb7k7nPE0WXv85M4YcPBrStSrar5UZPIeat9otuyhqBDoKnZc4rk">
              <a:extLst>
                <a:ext uri="{FF2B5EF4-FFF2-40B4-BE49-F238E27FC236}">
                  <a16:creationId xmlns:a16="http://schemas.microsoft.com/office/drawing/2014/main" xmlns="" id="{305B40B9-8BE0-4743-AFF9-B8950B29A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1123" y="12383035"/>
              <a:ext cx="2656673" cy="1375108"/>
            </a:xfrm>
            <a:prstGeom prst="rect">
              <a:avLst/>
            </a:prstGeom>
            <a:noFill/>
            <a:extLst>
              <a:ext uri="{909E8E84-426E-40DD-AFC4-6F175D3DCCD1}">
                <a14:hiddenFill xmlns:a14="http://schemas.microsoft.com/office/drawing/2010/main">
                  <a:solidFill>
                    <a:srgbClr val="FFFFFF"/>
                  </a:solidFill>
                </a14:hiddenFill>
              </a:ext>
            </a:extLst>
          </p:spPr>
        </p:pic>
        <p:sp>
          <p:nvSpPr>
            <p:cNvPr id="94" name="Text Placeholder 16">
              <a:extLst>
                <a:ext uri="{FF2B5EF4-FFF2-40B4-BE49-F238E27FC236}">
                  <a16:creationId xmlns:a16="http://schemas.microsoft.com/office/drawing/2014/main" xmlns="" id="{2B1AD88C-4FD2-49C0-8E33-D6FAB261BBFC}"/>
                </a:ext>
              </a:extLst>
            </p:cNvPr>
            <p:cNvSpPr txBox="1">
              <a:spLocks/>
            </p:cNvSpPr>
            <p:nvPr/>
          </p:nvSpPr>
          <p:spPr>
            <a:xfrm>
              <a:off x="24303742" y="13260992"/>
              <a:ext cx="2130903" cy="40313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dirty="0">
                  <a:solidFill>
                    <a:schemeClr val="tx1">
                      <a:lumMod val="75000"/>
                      <a:lumOff val="25000"/>
                    </a:schemeClr>
                  </a:solidFill>
                </a:rPr>
                <a:t>Aqua MODIS</a:t>
              </a:r>
            </a:p>
          </p:txBody>
        </p:sp>
      </p:grpSp>
      <p:sp>
        <p:nvSpPr>
          <p:cNvPr id="167" name="Text Placeholder 16">
            <a:extLst>
              <a:ext uri="{FF2B5EF4-FFF2-40B4-BE49-F238E27FC236}">
                <a16:creationId xmlns:a16="http://schemas.microsoft.com/office/drawing/2014/main" xmlns="" id="{9028B8C0-6C92-488A-AAD1-2130EF08ACA0}"/>
              </a:ext>
            </a:extLst>
          </p:cNvPr>
          <p:cNvSpPr txBox="1">
            <a:spLocks/>
          </p:cNvSpPr>
          <p:nvPr/>
        </p:nvSpPr>
        <p:spPr>
          <a:xfrm>
            <a:off x="920172" y="33133497"/>
            <a:ext cx="6425772" cy="40313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800" dirty="0">
                <a:solidFill>
                  <a:schemeClr val="tx1">
                    <a:lumMod val="75000"/>
                    <a:lumOff val="25000"/>
                  </a:schemeClr>
                </a:solidFill>
              </a:rPr>
              <a:t>Groundwork USA, Groundwork Milwaukee</a:t>
            </a:r>
          </a:p>
        </p:txBody>
      </p:sp>
      <p:sp>
        <p:nvSpPr>
          <p:cNvPr id="184" name="Google Shape;141;p3"/>
          <p:cNvSpPr txBox="1"/>
          <p:nvPr/>
        </p:nvSpPr>
        <p:spPr>
          <a:xfrm>
            <a:off x="13732330" y="26277472"/>
            <a:ext cx="4542503"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a:solidFill>
                  <a:srgbClr val="389CC4"/>
                </a:solidFill>
                <a:latin typeface="Century Gothic"/>
                <a:ea typeface="Century Gothic"/>
                <a:cs typeface="Century Gothic"/>
                <a:sym typeface="Century Gothic"/>
              </a:rPr>
              <a:t>Team Members</a:t>
            </a:r>
            <a:endParaRPr/>
          </a:p>
        </p:txBody>
      </p:sp>
      <p:grpSp>
        <p:nvGrpSpPr>
          <p:cNvPr id="9" name="Group 8">
            <a:extLst>
              <a:ext uri="{FF2B5EF4-FFF2-40B4-BE49-F238E27FC236}">
                <a16:creationId xmlns:a16="http://schemas.microsoft.com/office/drawing/2014/main" xmlns="" id="{C72545CF-E750-4825-A1A7-5CAA31C1ED20}"/>
              </a:ext>
            </a:extLst>
          </p:cNvPr>
          <p:cNvGrpSpPr/>
          <p:nvPr/>
        </p:nvGrpSpPr>
        <p:grpSpPr>
          <a:xfrm>
            <a:off x="13519722" y="27069863"/>
            <a:ext cx="2872251" cy="3272778"/>
            <a:chOff x="13519722" y="27382682"/>
            <a:chExt cx="2872251" cy="3272778"/>
          </a:xfrm>
        </p:grpSpPr>
        <p:sp>
          <p:nvSpPr>
            <p:cNvPr id="185" name="Google Shape;142;p3"/>
            <p:cNvSpPr txBox="1"/>
            <p:nvPr/>
          </p:nvSpPr>
          <p:spPr>
            <a:xfrm>
              <a:off x="13519722" y="29407567"/>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Jerrold </a:t>
              </a:r>
              <a:r>
                <a:rPr lang="en-US" sz="2700" b="0" u="none" dirty="0" err="1">
                  <a:solidFill>
                    <a:schemeClr val="tx1">
                      <a:lumMod val="75000"/>
                      <a:lumOff val="25000"/>
                    </a:schemeClr>
                  </a:solidFill>
                  <a:latin typeface="Garamond"/>
                  <a:ea typeface="Garamond"/>
                  <a:cs typeface="Garamond"/>
                  <a:sym typeface="Garamond"/>
                </a:rPr>
                <a:t>Acdan</a:t>
              </a:r>
              <a:endParaRPr sz="2700" b="0" u="none" dirty="0">
                <a:solidFill>
                  <a:schemeClr val="tx1">
                    <a:lumMod val="75000"/>
                    <a:lumOff val="25000"/>
                  </a:schemeClr>
                </a:solidFill>
                <a:latin typeface="Garamond"/>
                <a:ea typeface="Garamond"/>
                <a:cs typeface="Garamond"/>
                <a:sym typeface="Garamond"/>
              </a:endParaRPr>
            </a:p>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Project Lead</a:t>
              </a:r>
              <a:endParaRPr dirty="0">
                <a:solidFill>
                  <a:schemeClr val="tx1">
                    <a:lumMod val="75000"/>
                    <a:lumOff val="25000"/>
                  </a:schemeClr>
                </a:solidFill>
              </a:endParaRPr>
            </a:p>
          </p:txBody>
        </p:sp>
        <p:grpSp>
          <p:nvGrpSpPr>
            <p:cNvPr id="8" name="Group 7">
              <a:extLst>
                <a:ext uri="{FF2B5EF4-FFF2-40B4-BE49-F238E27FC236}">
                  <a16:creationId xmlns:a16="http://schemas.microsoft.com/office/drawing/2014/main" xmlns="" id="{9FF5994E-5D6B-4A94-91E6-3C717779E9ED}"/>
                </a:ext>
              </a:extLst>
            </p:cNvPr>
            <p:cNvGrpSpPr/>
            <p:nvPr/>
          </p:nvGrpSpPr>
          <p:grpSpPr>
            <a:xfrm>
              <a:off x="13927145" y="27382682"/>
              <a:ext cx="2057404" cy="2046184"/>
              <a:chOff x="13927145" y="27382682"/>
              <a:chExt cx="2057404" cy="2046184"/>
            </a:xfrm>
          </p:grpSpPr>
          <p:pic>
            <p:nvPicPr>
              <p:cNvPr id="183" name="Google Shape;140;p3"/>
              <p:cNvPicPr preferRelativeResize="0"/>
              <p:nvPr/>
            </p:nvPicPr>
            <p:blipFill rotWithShape="1">
              <a:blip r:embed="rId4">
                <a:alphaModFix/>
              </a:blip>
              <a:srcRect/>
              <a:stretch/>
            </p:blipFill>
            <p:spPr>
              <a:xfrm>
                <a:off x="13927145" y="27382682"/>
                <a:ext cx="2057404" cy="2046184"/>
              </a:xfrm>
              <a:prstGeom prst="rect">
                <a:avLst/>
              </a:prstGeom>
              <a:noFill/>
              <a:ln>
                <a:noFill/>
              </a:ln>
            </p:spPr>
          </p:pic>
          <p:pic>
            <p:nvPicPr>
              <p:cNvPr id="179" name="Google Shape;150;p3"/>
              <p:cNvPicPr preferRelativeResize="0"/>
              <p:nvPr/>
            </p:nvPicPr>
            <p:blipFill rotWithShape="1">
              <a:blip r:embed="rId5">
                <a:alphaModFix/>
                <a:extLst>
                  <a:ext uri="{BEBA8EAE-BF5A-486C-A8C5-ECC9F3942E4B}">
                    <a14:imgProps xmlns:a14="http://schemas.microsoft.com/office/drawing/2010/main">
                      <a14:imgLayer r:embed="rId6">
                        <a14:imgEffect>
                          <a14:brightnessContrast bright="20000"/>
                        </a14:imgEffect>
                      </a14:imgLayer>
                    </a14:imgProps>
                  </a:ext>
                </a:extLst>
              </a:blip>
              <a:srcRect l="28542" t="57728" r="46164" b="9306"/>
              <a:stretch/>
            </p:blipFill>
            <p:spPr>
              <a:xfrm>
                <a:off x="14129848" y="27597670"/>
                <a:ext cx="1645920" cy="1645920"/>
              </a:xfrm>
              <a:prstGeom prst="ellipse">
                <a:avLst/>
              </a:prstGeom>
              <a:noFill/>
              <a:ln>
                <a:noFill/>
              </a:ln>
              <a:effectLst/>
            </p:spPr>
          </p:pic>
        </p:grpSp>
      </p:grpSp>
      <p:grpSp>
        <p:nvGrpSpPr>
          <p:cNvPr id="27" name="Group 26">
            <a:extLst>
              <a:ext uri="{FF2B5EF4-FFF2-40B4-BE49-F238E27FC236}">
                <a16:creationId xmlns:a16="http://schemas.microsoft.com/office/drawing/2014/main" xmlns="" id="{30E6A7EE-4ED6-40C8-B27E-1000FA8090CB}"/>
              </a:ext>
            </a:extLst>
          </p:cNvPr>
          <p:cNvGrpSpPr/>
          <p:nvPr/>
        </p:nvGrpSpPr>
        <p:grpSpPr>
          <a:xfrm>
            <a:off x="20240168" y="27069863"/>
            <a:ext cx="3002160" cy="3272778"/>
            <a:chOff x="20240168" y="27382682"/>
            <a:chExt cx="3002160" cy="3272778"/>
          </a:xfrm>
        </p:grpSpPr>
        <p:sp>
          <p:nvSpPr>
            <p:cNvPr id="187" name="Google Shape;144;p3"/>
            <p:cNvSpPr txBox="1"/>
            <p:nvPr/>
          </p:nvSpPr>
          <p:spPr>
            <a:xfrm>
              <a:off x="20240168" y="29407567"/>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Lawrence Fujiwara</a:t>
              </a:r>
              <a:endParaRPr dirty="0">
                <a:solidFill>
                  <a:schemeClr val="tx1">
                    <a:lumMod val="75000"/>
                    <a:lumOff val="25000"/>
                  </a:schemeClr>
                </a:solidFill>
              </a:endParaRPr>
            </a:p>
          </p:txBody>
        </p:sp>
        <p:pic>
          <p:nvPicPr>
            <p:cNvPr id="190" name="Google Shape;147;p3"/>
            <p:cNvPicPr preferRelativeResize="0"/>
            <p:nvPr/>
          </p:nvPicPr>
          <p:blipFill rotWithShape="1">
            <a:blip r:embed="rId4">
              <a:alphaModFix/>
            </a:blip>
            <a:srcRect/>
            <a:stretch/>
          </p:blipFill>
          <p:spPr>
            <a:xfrm>
              <a:off x="20712546" y="27382682"/>
              <a:ext cx="2057404" cy="2046184"/>
            </a:xfrm>
            <a:prstGeom prst="rect">
              <a:avLst/>
            </a:prstGeom>
            <a:noFill/>
            <a:ln>
              <a:noFill/>
            </a:ln>
          </p:spPr>
        </p:pic>
        <p:pic>
          <p:nvPicPr>
            <p:cNvPr id="180" name="Google Shape;151;p3"/>
            <p:cNvPicPr preferRelativeResize="0"/>
            <p:nvPr/>
          </p:nvPicPr>
          <p:blipFill rotWithShape="1">
            <a:blip r:embed="rId7">
              <a:alphaModFix/>
              <a:extLst>
                <a:ext uri="{BEBA8EAE-BF5A-486C-A8C5-ECC9F3942E4B}">
                  <a14:imgProps xmlns:a14="http://schemas.microsoft.com/office/drawing/2010/main">
                    <a14:imgLayer r:embed="rId8">
                      <a14:imgEffect>
                        <a14:brightnessContrast bright="10000"/>
                      </a14:imgEffect>
                    </a14:imgLayer>
                  </a14:imgProps>
                </a:ext>
              </a:extLst>
            </a:blip>
            <a:srcRect l="38265" t="46580" r="14835" b="18125"/>
            <a:stretch/>
          </p:blipFill>
          <p:spPr>
            <a:xfrm>
              <a:off x="20915943" y="27597670"/>
              <a:ext cx="1645920" cy="1645920"/>
            </a:xfrm>
            <a:prstGeom prst="ellipse">
              <a:avLst/>
            </a:prstGeom>
            <a:noFill/>
            <a:ln>
              <a:noFill/>
            </a:ln>
          </p:spPr>
        </p:pic>
      </p:grpSp>
      <p:grpSp>
        <p:nvGrpSpPr>
          <p:cNvPr id="28" name="Group 27">
            <a:extLst>
              <a:ext uri="{FF2B5EF4-FFF2-40B4-BE49-F238E27FC236}">
                <a16:creationId xmlns:a16="http://schemas.microsoft.com/office/drawing/2014/main" xmlns="" id="{B3513068-948A-446A-9511-37AB71545A44}"/>
              </a:ext>
            </a:extLst>
          </p:cNvPr>
          <p:cNvGrpSpPr/>
          <p:nvPr/>
        </p:nvGrpSpPr>
        <p:grpSpPr>
          <a:xfrm>
            <a:off x="23732464" y="27069863"/>
            <a:ext cx="3002160" cy="3272778"/>
            <a:chOff x="23732464" y="27382682"/>
            <a:chExt cx="3002160" cy="3272778"/>
          </a:xfrm>
        </p:grpSpPr>
        <p:sp>
          <p:nvSpPr>
            <p:cNvPr id="188" name="Google Shape;145;p3"/>
            <p:cNvSpPr txBox="1"/>
            <p:nvPr/>
          </p:nvSpPr>
          <p:spPr>
            <a:xfrm>
              <a:off x="23732464" y="29407567"/>
              <a:ext cx="3002160"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Ella </a:t>
              </a:r>
              <a:r>
                <a:rPr lang="en-US" sz="2700" b="0" u="none" dirty="0" err="1">
                  <a:solidFill>
                    <a:schemeClr val="tx1">
                      <a:lumMod val="75000"/>
                      <a:lumOff val="25000"/>
                    </a:schemeClr>
                  </a:solidFill>
                  <a:latin typeface="Garamond"/>
                  <a:ea typeface="Garamond"/>
                  <a:cs typeface="Garamond"/>
                  <a:sym typeface="Garamond"/>
                </a:rPr>
                <a:t>Golovey</a:t>
              </a:r>
              <a:endParaRPr sz="2700" b="0" u="none" dirty="0">
                <a:solidFill>
                  <a:schemeClr val="tx1">
                    <a:lumMod val="75000"/>
                    <a:lumOff val="25000"/>
                  </a:schemeClr>
                </a:solidFill>
                <a:latin typeface="Garamond"/>
                <a:ea typeface="Garamond"/>
                <a:cs typeface="Garamond"/>
                <a:sym typeface="Garamond"/>
              </a:endParaRPr>
            </a:p>
          </p:txBody>
        </p:sp>
        <p:pic>
          <p:nvPicPr>
            <p:cNvPr id="191" name="Google Shape;148;p3"/>
            <p:cNvPicPr preferRelativeResize="0"/>
            <p:nvPr/>
          </p:nvPicPr>
          <p:blipFill rotWithShape="1">
            <a:blip r:embed="rId4">
              <a:alphaModFix/>
            </a:blip>
            <a:srcRect/>
            <a:stretch/>
          </p:blipFill>
          <p:spPr>
            <a:xfrm>
              <a:off x="24204842" y="27382682"/>
              <a:ext cx="2057404" cy="2046184"/>
            </a:xfrm>
            <a:prstGeom prst="rect">
              <a:avLst/>
            </a:prstGeom>
            <a:noFill/>
            <a:ln>
              <a:noFill/>
            </a:ln>
          </p:spPr>
        </p:pic>
        <p:pic>
          <p:nvPicPr>
            <p:cNvPr id="182" name="Google Shape;153;p3"/>
            <p:cNvPicPr preferRelativeResize="0"/>
            <p:nvPr/>
          </p:nvPicPr>
          <p:blipFill rotWithShape="1">
            <a:blip r:embed="rId9">
              <a:alphaModFix/>
              <a:extLst>
                <a:ext uri="{BEBA8EAE-BF5A-486C-A8C5-ECC9F3942E4B}">
                  <a14:imgProps xmlns:a14="http://schemas.microsoft.com/office/drawing/2010/main">
                    <a14:imgLayer r:embed="rId10">
                      <a14:imgEffect>
                        <a14:brightnessContrast bright="5000"/>
                      </a14:imgEffect>
                    </a14:imgLayer>
                  </a14:imgProps>
                </a:ext>
              </a:extLst>
            </a:blip>
            <a:srcRect l="28476" t="46437" r="31917" b="23474"/>
            <a:stretch/>
          </p:blipFill>
          <p:spPr>
            <a:xfrm>
              <a:off x="24406371" y="27591694"/>
              <a:ext cx="1645920" cy="1645920"/>
            </a:xfrm>
            <a:prstGeom prst="ellipse">
              <a:avLst/>
            </a:prstGeom>
            <a:noFill/>
            <a:ln>
              <a:noFill/>
            </a:ln>
          </p:spPr>
        </p:pic>
      </p:grpSp>
      <p:grpSp>
        <p:nvGrpSpPr>
          <p:cNvPr id="166" name="Group 165"/>
          <p:cNvGrpSpPr/>
          <p:nvPr/>
        </p:nvGrpSpPr>
        <p:grpSpPr>
          <a:xfrm>
            <a:off x="17984400" y="5627393"/>
            <a:ext cx="8641911" cy="6461969"/>
            <a:chOff x="1382412" y="124870"/>
            <a:chExt cx="9006840" cy="6734844"/>
          </a:xfrm>
        </p:grpSpPr>
        <p:pic>
          <p:nvPicPr>
            <p:cNvPr id="168" name="Picture 167"/>
            <p:cNvPicPr>
              <a:picLocks noChangeAspect="1"/>
            </p:cNvPicPr>
            <p:nvPr/>
          </p:nvPicPr>
          <p:blipFill rotWithShape="1">
            <a:blip r:embed="rId11" cstate="print">
              <a:extLst>
                <a:ext uri="{28A0092B-C50C-407E-A947-70E740481C1C}">
                  <a14:useLocalDpi xmlns:a14="http://schemas.microsoft.com/office/drawing/2010/main" val="0"/>
                </a:ext>
              </a:extLst>
            </a:blip>
            <a:srcRect t="25225"/>
            <a:stretch/>
          </p:blipFill>
          <p:spPr>
            <a:xfrm>
              <a:off x="1382412" y="124870"/>
              <a:ext cx="9006840" cy="6734844"/>
            </a:xfrm>
            <a:prstGeom prst="rect">
              <a:avLst/>
            </a:prstGeom>
          </p:spPr>
        </p:pic>
        <p:pic>
          <p:nvPicPr>
            <p:cNvPr id="169" name="Picture 168"/>
            <p:cNvPicPr>
              <a:picLocks noChangeAspect="1"/>
            </p:cNvPicPr>
            <p:nvPr/>
          </p:nvPicPr>
          <p:blipFill rotWithShape="1">
            <a:blip r:embed="rId12" cstate="print">
              <a:extLst>
                <a:ext uri="{28A0092B-C50C-407E-A947-70E740481C1C}">
                  <a14:useLocalDpi xmlns:a14="http://schemas.microsoft.com/office/drawing/2010/main" val="0"/>
                </a:ext>
              </a:extLst>
            </a:blip>
            <a:srcRect l="5205" t="7135" r="68148" b="75185"/>
            <a:stretch/>
          </p:blipFill>
          <p:spPr>
            <a:xfrm>
              <a:off x="7468016" y="4718566"/>
              <a:ext cx="2322977" cy="1541288"/>
            </a:xfrm>
            <a:prstGeom prst="rect">
              <a:avLst/>
            </a:prstGeom>
          </p:spPr>
        </p:pic>
        <p:sp>
          <p:nvSpPr>
            <p:cNvPr id="170" name="Text Box 2"/>
            <p:cNvSpPr txBox="1">
              <a:spLocks noChangeArrowheads="1"/>
            </p:cNvSpPr>
            <p:nvPr/>
          </p:nvSpPr>
          <p:spPr bwMode="auto">
            <a:xfrm>
              <a:off x="3766167" y="1044417"/>
              <a:ext cx="1785618"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a:solidFill>
                    <a:srgbClr val="FFFFFF"/>
                  </a:solidFill>
                  <a:effectLst/>
                  <a:latin typeface="+mj-lt"/>
                  <a:ea typeface="Calibri" panose="020F0502020204030204" pitchFamily="34" charset="0"/>
                  <a:cs typeface="Times New Roman" panose="02020603050405020304" pitchFamily="18" charset="0"/>
                </a:rPr>
                <a:t>Doctors Park</a:t>
              </a:r>
              <a:endParaRPr lang="en-US" sz="1600" dirty="0">
                <a:effectLst/>
                <a:latin typeface="+mj-lt"/>
                <a:ea typeface="Calibri" panose="020F0502020204030204" pitchFamily="34" charset="0"/>
                <a:cs typeface="Times New Roman" panose="02020603050405020304" pitchFamily="18" charset="0"/>
              </a:endParaRPr>
            </a:p>
          </p:txBody>
        </p:sp>
        <p:sp>
          <p:nvSpPr>
            <p:cNvPr id="171" name="Text Box 2"/>
            <p:cNvSpPr txBox="1">
              <a:spLocks noChangeArrowheads="1"/>
            </p:cNvSpPr>
            <p:nvPr/>
          </p:nvSpPr>
          <p:spPr bwMode="auto">
            <a:xfrm>
              <a:off x="3787259" y="2682722"/>
              <a:ext cx="3058972"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a:solidFill>
                    <a:srgbClr val="FFFFFF"/>
                  </a:solidFill>
                  <a:effectLst/>
                  <a:latin typeface="+mj-lt"/>
                  <a:ea typeface="Calibri" panose="020F0502020204030204" pitchFamily="34" charset="0"/>
                  <a:cs typeface="Times New Roman" panose="02020603050405020304" pitchFamily="18" charset="0"/>
                </a:rPr>
                <a:t>South Shore Park</a:t>
              </a:r>
              <a:endParaRPr lang="en-US" sz="1600" dirty="0">
                <a:effectLst/>
                <a:latin typeface="+mj-lt"/>
                <a:ea typeface="Calibri" panose="020F0502020204030204" pitchFamily="34" charset="0"/>
                <a:cs typeface="Times New Roman" panose="02020603050405020304" pitchFamily="18" charset="0"/>
              </a:endParaRPr>
            </a:p>
          </p:txBody>
        </p:sp>
        <p:sp>
          <p:nvSpPr>
            <p:cNvPr id="172" name="Text Box 2"/>
            <p:cNvSpPr txBox="1">
              <a:spLocks noChangeArrowheads="1"/>
            </p:cNvSpPr>
            <p:nvPr/>
          </p:nvSpPr>
          <p:spPr bwMode="auto">
            <a:xfrm>
              <a:off x="3921052" y="1634756"/>
              <a:ext cx="2159568"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a:solidFill>
                    <a:srgbClr val="FFFFFF"/>
                  </a:solidFill>
                  <a:effectLst/>
                  <a:latin typeface="+mj-lt"/>
                  <a:ea typeface="Calibri" panose="020F0502020204030204" pitchFamily="34" charset="0"/>
                  <a:cs typeface="Times New Roman" panose="02020603050405020304" pitchFamily="18" charset="0"/>
                </a:rPr>
                <a:t>Atwater Beach</a:t>
              </a:r>
              <a:endParaRPr lang="en-US" sz="1600" dirty="0">
                <a:effectLst/>
                <a:latin typeface="+mj-lt"/>
                <a:ea typeface="Calibri" panose="020F0502020204030204" pitchFamily="34" charset="0"/>
                <a:cs typeface="Times New Roman" panose="02020603050405020304" pitchFamily="18" charset="0"/>
              </a:endParaRPr>
            </a:p>
          </p:txBody>
        </p:sp>
        <p:sp>
          <p:nvSpPr>
            <p:cNvPr id="173" name="Text Box 2"/>
            <p:cNvSpPr txBox="1">
              <a:spLocks noChangeArrowheads="1"/>
            </p:cNvSpPr>
            <p:nvPr/>
          </p:nvSpPr>
          <p:spPr bwMode="auto">
            <a:xfrm>
              <a:off x="4070577" y="1933525"/>
              <a:ext cx="2980423"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smtClean="0">
                  <a:solidFill>
                    <a:srgbClr val="FFFFFF"/>
                  </a:solidFill>
                  <a:latin typeface="+mj-lt"/>
                  <a:ea typeface="Calibri" panose="020F0502020204030204" pitchFamily="34" charset="0"/>
                  <a:cs typeface="Times New Roman" panose="02020603050405020304" pitchFamily="18" charset="0"/>
                </a:rPr>
                <a:t>Bradford</a:t>
              </a:r>
              <a:r>
                <a:rPr lang="en-US" sz="1600" i="1" dirty="0" smtClean="0">
                  <a:solidFill>
                    <a:srgbClr val="FFFFFF"/>
                  </a:solidFill>
                  <a:effectLst/>
                  <a:latin typeface="+mj-lt"/>
                  <a:ea typeface="Calibri" panose="020F0502020204030204" pitchFamily="34" charset="0"/>
                  <a:cs typeface="Times New Roman" panose="02020603050405020304" pitchFamily="18" charset="0"/>
                </a:rPr>
                <a:t> </a:t>
              </a:r>
              <a:r>
                <a:rPr lang="en-US" sz="1600" i="1" dirty="0">
                  <a:solidFill>
                    <a:srgbClr val="FFFFFF"/>
                  </a:solidFill>
                  <a:effectLst/>
                  <a:latin typeface="+mj-lt"/>
                  <a:ea typeface="Calibri" panose="020F0502020204030204" pitchFamily="34" charset="0"/>
                  <a:cs typeface="Times New Roman" panose="02020603050405020304" pitchFamily="18" charset="0"/>
                </a:rPr>
                <a:t>Beach</a:t>
              </a:r>
              <a:endParaRPr lang="en-US" sz="1600" dirty="0">
                <a:effectLst/>
                <a:latin typeface="+mj-lt"/>
                <a:ea typeface="Calibri" panose="020F0502020204030204" pitchFamily="34" charset="0"/>
                <a:cs typeface="Times New Roman" panose="02020603050405020304" pitchFamily="18" charset="0"/>
              </a:endParaRPr>
            </a:p>
          </p:txBody>
        </p:sp>
        <p:sp>
          <p:nvSpPr>
            <p:cNvPr id="174" name="Text Box 2"/>
            <p:cNvSpPr txBox="1">
              <a:spLocks noChangeArrowheads="1"/>
            </p:cNvSpPr>
            <p:nvPr/>
          </p:nvSpPr>
          <p:spPr bwMode="auto">
            <a:xfrm>
              <a:off x="4003403" y="2211625"/>
              <a:ext cx="2862508"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smtClean="0">
                  <a:solidFill>
                    <a:srgbClr val="FFFFFF"/>
                  </a:solidFill>
                  <a:latin typeface="+mj-lt"/>
                  <a:ea typeface="Calibri" panose="020F0502020204030204" pitchFamily="34" charset="0"/>
                  <a:cs typeface="Times New Roman" panose="02020603050405020304" pitchFamily="18" charset="0"/>
                </a:rPr>
                <a:t>McKinley</a:t>
              </a:r>
              <a:r>
                <a:rPr lang="en-US" sz="1600" i="1" dirty="0" smtClean="0">
                  <a:solidFill>
                    <a:srgbClr val="FFFFFF"/>
                  </a:solidFill>
                  <a:effectLst/>
                  <a:latin typeface="+mj-lt"/>
                  <a:ea typeface="Calibri" panose="020F0502020204030204" pitchFamily="34" charset="0"/>
                  <a:cs typeface="Times New Roman" panose="02020603050405020304" pitchFamily="18" charset="0"/>
                </a:rPr>
                <a:t> </a:t>
              </a:r>
              <a:r>
                <a:rPr lang="en-US" sz="1600" i="1" dirty="0">
                  <a:solidFill>
                    <a:srgbClr val="FFFFFF"/>
                  </a:solidFill>
                  <a:effectLst/>
                  <a:latin typeface="+mj-lt"/>
                  <a:ea typeface="Calibri" panose="020F0502020204030204" pitchFamily="34" charset="0"/>
                  <a:cs typeface="Times New Roman" panose="02020603050405020304" pitchFamily="18" charset="0"/>
                </a:rPr>
                <a:t>Beach</a:t>
              </a:r>
              <a:endParaRPr lang="en-US" sz="1600" dirty="0">
                <a:effectLst/>
                <a:latin typeface="+mj-lt"/>
                <a:ea typeface="Calibri" panose="020F0502020204030204" pitchFamily="34" charset="0"/>
                <a:cs typeface="Times New Roman" panose="02020603050405020304" pitchFamily="18" charset="0"/>
              </a:endParaRPr>
            </a:p>
          </p:txBody>
        </p:sp>
        <p:sp>
          <p:nvSpPr>
            <p:cNvPr id="175" name="Text Box 2"/>
            <p:cNvSpPr txBox="1">
              <a:spLocks noChangeArrowheads="1"/>
            </p:cNvSpPr>
            <p:nvPr/>
          </p:nvSpPr>
          <p:spPr bwMode="auto">
            <a:xfrm>
              <a:off x="3876623" y="2446713"/>
              <a:ext cx="3062246"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a:solidFill>
                    <a:srgbClr val="FFFFFF"/>
                  </a:solidFill>
                  <a:effectLst/>
                  <a:latin typeface="+mj-lt"/>
                  <a:ea typeface="Calibri" panose="020F0502020204030204" pitchFamily="34" charset="0"/>
                  <a:cs typeface="Times New Roman" panose="02020603050405020304" pitchFamily="18" charset="0"/>
                </a:rPr>
                <a:t>Veterans Lagoon</a:t>
              </a:r>
              <a:endParaRPr lang="en-US" sz="1600" dirty="0">
                <a:effectLst/>
                <a:latin typeface="+mj-lt"/>
                <a:ea typeface="Calibri" panose="020F0502020204030204" pitchFamily="34" charset="0"/>
                <a:cs typeface="Times New Roman" panose="02020603050405020304" pitchFamily="18" charset="0"/>
              </a:endParaRPr>
            </a:p>
          </p:txBody>
        </p:sp>
        <p:sp>
          <p:nvSpPr>
            <p:cNvPr id="176" name="Text Box 2"/>
            <p:cNvSpPr txBox="1">
              <a:spLocks noChangeArrowheads="1"/>
            </p:cNvSpPr>
            <p:nvPr/>
          </p:nvSpPr>
          <p:spPr bwMode="auto">
            <a:xfrm>
              <a:off x="3988607" y="3362875"/>
              <a:ext cx="2742709" cy="284480"/>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600" i="1" dirty="0">
                  <a:solidFill>
                    <a:srgbClr val="FFFFFF"/>
                  </a:solidFill>
                  <a:effectLst/>
                  <a:latin typeface="+mj-lt"/>
                  <a:ea typeface="Calibri" panose="020F0502020204030204" pitchFamily="34" charset="0"/>
                  <a:cs typeface="Times New Roman" panose="02020603050405020304" pitchFamily="18" charset="0"/>
                </a:rPr>
                <a:t>Grant Park Beach</a:t>
              </a:r>
              <a:endParaRPr lang="en-US" sz="1600" dirty="0">
                <a:effectLst/>
                <a:latin typeface="+mj-lt"/>
                <a:ea typeface="Calibri" panose="020F0502020204030204" pitchFamily="34" charset="0"/>
                <a:cs typeface="Times New Roman" panose="02020603050405020304" pitchFamily="18" charset="0"/>
              </a:endParaRPr>
            </a:p>
          </p:txBody>
        </p:sp>
        <p:sp>
          <p:nvSpPr>
            <p:cNvPr id="192" name="Text Box 2"/>
            <p:cNvSpPr txBox="1">
              <a:spLocks noChangeArrowheads="1"/>
            </p:cNvSpPr>
            <p:nvPr/>
          </p:nvSpPr>
          <p:spPr bwMode="auto">
            <a:xfrm>
              <a:off x="2360315" y="1900875"/>
              <a:ext cx="1352434" cy="28448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6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Milwaukee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3" name="Text Box 2"/>
            <p:cNvSpPr txBox="1">
              <a:spLocks noChangeArrowheads="1"/>
            </p:cNvSpPr>
            <p:nvPr/>
          </p:nvSpPr>
          <p:spPr bwMode="auto">
            <a:xfrm>
              <a:off x="2347981" y="3242388"/>
              <a:ext cx="1500870" cy="535940"/>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0"/>
                </a:spcAft>
              </a:pPr>
              <a:r>
                <a:rPr lang="en-US" sz="16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South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b="1" dirty="0">
                  <a:solidFill>
                    <a:srgbClr val="FFFFBE"/>
                  </a:solidFill>
                  <a:effectLst>
                    <a:glow rad="63500">
                      <a:schemeClr val="tx1">
                        <a:alpha val="40000"/>
                      </a:schemeClr>
                    </a:glow>
                  </a:effectLst>
                  <a:latin typeface="Century Gothic" panose="020B0502020202020204" pitchFamily="34" charset="0"/>
                  <a:ea typeface="Calibri" panose="020F0502020204030204" pitchFamily="34" charset="0"/>
                  <a:cs typeface="Times New Roman" panose="02020603050405020304" pitchFamily="18" charset="0"/>
                </a:rPr>
                <a:t>Milwaukee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4" name="Text Box 2"/>
            <p:cNvSpPr txBox="1">
              <a:spLocks noChangeArrowheads="1"/>
            </p:cNvSpPr>
            <p:nvPr/>
          </p:nvSpPr>
          <p:spPr bwMode="auto">
            <a:xfrm>
              <a:off x="6689731" y="2634838"/>
              <a:ext cx="2557750" cy="458428"/>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000" i="1" spc="270" dirty="0">
                  <a:solidFill>
                    <a:srgbClr val="389DC4"/>
                  </a:solidFill>
                  <a:effectLst/>
                  <a:latin typeface="Garamond" panose="02020404030301010803" pitchFamily="18" charset="0"/>
                  <a:ea typeface="Calibri" panose="020F0502020204030204" pitchFamily="34" charset="0"/>
                  <a:cs typeface="Times New Roman" panose="02020603050405020304" pitchFamily="18" charset="0"/>
                </a:rPr>
                <a:t>Lake Michigan</a:t>
              </a:r>
              <a:endParaRPr lang="en-US" sz="2000" dirty="0">
                <a:solidFill>
                  <a:srgbClr val="389DC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5" name="Rectangle 194"/>
            <p:cNvSpPr/>
            <p:nvPr/>
          </p:nvSpPr>
          <p:spPr>
            <a:xfrm>
              <a:off x="1982691" y="4981798"/>
              <a:ext cx="2555326" cy="128256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6" name="Text Box 2"/>
            <p:cNvSpPr txBox="1">
              <a:spLocks noChangeArrowheads="1"/>
            </p:cNvSpPr>
            <p:nvPr/>
          </p:nvSpPr>
          <p:spPr bwMode="auto">
            <a:xfrm>
              <a:off x="2568635" y="5012454"/>
              <a:ext cx="2136802" cy="1174617"/>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Beach</a:t>
              </a:r>
            </a:p>
            <a:p>
              <a:pPr marL="0" marR="0">
                <a:spcBef>
                  <a:spcPts val="0"/>
                </a:spcBef>
                <a:spcAft>
                  <a:spcPts val="600"/>
                </a:spcAft>
              </a:pPr>
              <a:r>
                <a:rPr lang="en-US" sz="1400" dirty="0">
                  <a:latin typeface="Century Gothic" panose="020B0502020202020204" pitchFamily="34" charset="0"/>
                  <a:ea typeface="Calibri" panose="020F0502020204030204" pitchFamily="34" charset="0"/>
                  <a:cs typeface="Times New Roman" panose="02020603050405020304" pitchFamily="18" charset="0"/>
                </a:rPr>
                <a:t>River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Milwaukee County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600"/>
                </a:spcAft>
              </a:pPr>
              <a:r>
                <a:rPr lang="en-US" sz="1400" dirty="0">
                  <a:effectLst/>
                  <a:latin typeface="Century Gothic" panose="020B0502020202020204" pitchFamily="34" charset="0"/>
                  <a:ea typeface="Calibri" panose="020F0502020204030204" pitchFamily="34" charset="0"/>
                  <a:cs typeface="Times New Roman" panose="02020603050405020304" pitchFamily="18" charset="0"/>
                </a:rPr>
                <a:t>County Boundary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97" name="Straight Connector 196"/>
            <p:cNvCxnSpPr/>
            <p:nvPr/>
          </p:nvCxnSpPr>
          <p:spPr>
            <a:xfrm flipV="1">
              <a:off x="3805171" y="2138201"/>
              <a:ext cx="297754" cy="124353"/>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endCxn id="174" idx="1"/>
            </p:cNvCxnSpPr>
            <p:nvPr/>
          </p:nvCxnSpPr>
          <p:spPr>
            <a:xfrm>
              <a:off x="3749842" y="2334554"/>
              <a:ext cx="253562" cy="19311"/>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3661926" y="2432105"/>
              <a:ext cx="254995" cy="186154"/>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sp>
          <p:nvSpPr>
            <p:cNvPr id="200" name="Text Box 2"/>
            <p:cNvSpPr txBox="1">
              <a:spLocks noChangeArrowheads="1"/>
            </p:cNvSpPr>
            <p:nvPr/>
          </p:nvSpPr>
          <p:spPr bwMode="auto">
            <a:xfrm>
              <a:off x="7887645" y="5087176"/>
              <a:ext cx="454309"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Century Gothic" panose="020B0502020202020204" pitchFamily="34" charset="0"/>
                  <a:ea typeface="Calibri" panose="020F0502020204030204" pitchFamily="34" charset="0"/>
                  <a:cs typeface="Times New Roman" panose="02020603050405020304" pitchFamily="18" charset="0"/>
                </a:rPr>
                <a:t>WI</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1" name="Text Box 2"/>
            <p:cNvSpPr txBox="1">
              <a:spLocks noChangeArrowheads="1"/>
            </p:cNvSpPr>
            <p:nvPr/>
          </p:nvSpPr>
          <p:spPr bwMode="auto">
            <a:xfrm>
              <a:off x="7468016" y="5554156"/>
              <a:ext cx="454309"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a:effectLst/>
                  <a:latin typeface="Century Gothic" panose="020B0502020202020204" pitchFamily="34" charset="0"/>
                  <a:ea typeface="Calibri" panose="020F0502020204030204" pitchFamily="34" charset="0"/>
                  <a:cs typeface="Times New Roman" panose="02020603050405020304" pitchFamily="18" charset="0"/>
                </a:rPr>
                <a:t>IA</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2" name="Text Box 2"/>
            <p:cNvSpPr txBox="1">
              <a:spLocks noChangeArrowheads="1"/>
            </p:cNvSpPr>
            <p:nvPr/>
          </p:nvSpPr>
          <p:spPr bwMode="auto">
            <a:xfrm>
              <a:off x="8038903" y="5706495"/>
              <a:ext cx="454309"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Century Gothic" panose="020B0502020202020204" pitchFamily="34" charset="0"/>
                  <a:ea typeface="Calibri" panose="020F0502020204030204" pitchFamily="34" charset="0"/>
                  <a:cs typeface="Times New Roman" panose="02020603050405020304" pitchFamily="18" charset="0"/>
                </a:rPr>
                <a:t>IL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3" name="Text Box 2"/>
            <p:cNvSpPr txBox="1">
              <a:spLocks noChangeArrowheads="1"/>
            </p:cNvSpPr>
            <p:nvPr/>
          </p:nvSpPr>
          <p:spPr bwMode="auto">
            <a:xfrm>
              <a:off x="8573795" y="5886076"/>
              <a:ext cx="454309"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a:effectLst/>
                  <a:latin typeface="Century Gothic" panose="020B0502020202020204" pitchFamily="34" charset="0"/>
                  <a:ea typeface="Calibri" panose="020F0502020204030204" pitchFamily="34" charset="0"/>
                  <a:cs typeface="Times New Roman" panose="02020603050405020304" pitchFamily="18" charset="0"/>
                </a:rPr>
                <a:t>IN</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4" name="Text Box 2"/>
            <p:cNvSpPr txBox="1">
              <a:spLocks noChangeArrowheads="1"/>
            </p:cNvSpPr>
            <p:nvPr/>
          </p:nvSpPr>
          <p:spPr bwMode="auto">
            <a:xfrm>
              <a:off x="8835349" y="5355273"/>
              <a:ext cx="454309"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a:effectLst/>
                  <a:latin typeface="Century Gothic" panose="020B0502020202020204" pitchFamily="34" charset="0"/>
                  <a:ea typeface="Calibri" panose="020F0502020204030204" pitchFamily="34" charset="0"/>
                  <a:cs typeface="Times New Roman" panose="02020603050405020304" pitchFamily="18" charset="0"/>
                </a:rPr>
                <a:t>MI</a:t>
              </a:r>
              <a:endParaRPr lang="en-US" sz="105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5" name="Text Box 2"/>
            <p:cNvSpPr txBox="1">
              <a:spLocks noChangeArrowheads="1"/>
            </p:cNvSpPr>
            <p:nvPr/>
          </p:nvSpPr>
          <p:spPr bwMode="auto">
            <a:xfrm>
              <a:off x="9194252" y="5913432"/>
              <a:ext cx="492974" cy="198883"/>
            </a:xfrm>
            <a:prstGeom prst="rect">
              <a:avLst/>
            </a:prstGeom>
            <a:noFill/>
            <a:ln w="9525">
              <a:noFill/>
              <a:miter lim="800000"/>
              <a:headEnd/>
              <a:tailEnd/>
            </a:ln>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1050" dirty="0">
                  <a:effectLst/>
                  <a:latin typeface="Century Gothic" panose="020B0502020202020204" pitchFamily="34" charset="0"/>
                  <a:ea typeface="Calibri" panose="020F0502020204030204" pitchFamily="34" charset="0"/>
                  <a:cs typeface="Times New Roman" panose="02020603050405020304" pitchFamily="18" charset="0"/>
                </a:rPr>
                <a:t>OH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6" name="Picture 205"/>
            <p:cNvPicPr>
              <a:picLocks noChangeAspect="1"/>
            </p:cNvPicPr>
            <p:nvPr/>
          </p:nvPicPr>
          <p:blipFill rotWithShape="1">
            <a:blip r:embed="rId13"/>
            <a:srcRect l="2064" t="7783" r="81063" b="7565"/>
            <a:stretch/>
          </p:blipFill>
          <p:spPr>
            <a:xfrm>
              <a:off x="2081201" y="5048873"/>
              <a:ext cx="571058" cy="1171102"/>
            </a:xfrm>
            <a:prstGeom prst="rect">
              <a:avLst/>
            </a:prstGeom>
          </p:spPr>
        </p:pic>
        <p:pic>
          <p:nvPicPr>
            <p:cNvPr id="207" name="Picture 206"/>
            <p:cNvPicPr>
              <a:picLocks noChangeAspect="1"/>
            </p:cNvPicPr>
            <p:nvPr/>
          </p:nvPicPr>
          <p:blipFill>
            <a:blip r:embed="rId14"/>
            <a:stretch>
              <a:fillRect/>
            </a:stretch>
          </p:blipFill>
          <p:spPr>
            <a:xfrm>
              <a:off x="5721549" y="5189892"/>
              <a:ext cx="209963" cy="476667"/>
            </a:xfrm>
            <a:prstGeom prst="rect">
              <a:avLst/>
            </a:prstGeom>
          </p:spPr>
        </p:pic>
      </p:grpSp>
      <p:sp>
        <p:nvSpPr>
          <p:cNvPr id="19" name="TextBox 18"/>
          <p:cNvSpPr txBox="1"/>
          <p:nvPr/>
        </p:nvSpPr>
        <p:spPr>
          <a:xfrm>
            <a:off x="18139900" y="11770311"/>
            <a:ext cx="5331567"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Earth Observations</a:t>
            </a:r>
          </a:p>
        </p:txBody>
      </p:sp>
      <p:sp>
        <p:nvSpPr>
          <p:cNvPr id="18" name="TextBox 17"/>
          <p:cNvSpPr txBox="1"/>
          <p:nvPr/>
        </p:nvSpPr>
        <p:spPr>
          <a:xfrm>
            <a:off x="18139900" y="5167864"/>
            <a:ext cx="3243103" cy="769441"/>
          </a:xfrm>
          <a:prstGeom prst="rect">
            <a:avLst/>
          </a:prstGeom>
          <a:noFill/>
        </p:spPr>
        <p:txBody>
          <a:bodyPr wrap="square" rtlCol="0">
            <a:spAutoFit/>
          </a:bodyPr>
          <a:lstStyle/>
          <a:p>
            <a:r>
              <a:rPr lang="en-US" sz="4400" b="1" dirty="0">
                <a:solidFill>
                  <a:srgbClr val="389CC4"/>
                </a:solidFill>
                <a:latin typeface="Century Gothic" panose="020B0502020202020204" pitchFamily="34" charset="0"/>
              </a:rPr>
              <a:t>Study Area</a:t>
            </a:r>
          </a:p>
        </p:txBody>
      </p:sp>
      <p:grpSp>
        <p:nvGrpSpPr>
          <p:cNvPr id="12" name="Group 11">
            <a:extLst>
              <a:ext uri="{FF2B5EF4-FFF2-40B4-BE49-F238E27FC236}">
                <a16:creationId xmlns:a16="http://schemas.microsoft.com/office/drawing/2014/main" xmlns="" id="{89041EAB-147C-4043-8F37-EB68D4A73990}"/>
              </a:ext>
            </a:extLst>
          </p:cNvPr>
          <p:cNvGrpSpPr/>
          <p:nvPr/>
        </p:nvGrpSpPr>
        <p:grpSpPr>
          <a:xfrm>
            <a:off x="16877781" y="27069863"/>
            <a:ext cx="2872251" cy="3272778"/>
            <a:chOff x="16877781" y="27382682"/>
            <a:chExt cx="2872251" cy="3272778"/>
          </a:xfrm>
        </p:grpSpPr>
        <p:sp>
          <p:nvSpPr>
            <p:cNvPr id="186" name="Google Shape;143;p3"/>
            <p:cNvSpPr txBox="1"/>
            <p:nvPr/>
          </p:nvSpPr>
          <p:spPr>
            <a:xfrm>
              <a:off x="16877781" y="29407567"/>
              <a:ext cx="2872251" cy="12478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3F3F3F"/>
                </a:buClr>
                <a:buSzPts val="2700"/>
                <a:buFont typeface="Arial"/>
                <a:buNone/>
              </a:pPr>
              <a:r>
                <a:rPr lang="en-US" sz="2700" b="0" u="none" dirty="0">
                  <a:solidFill>
                    <a:schemeClr val="tx1">
                      <a:lumMod val="75000"/>
                      <a:lumOff val="25000"/>
                    </a:schemeClr>
                  </a:solidFill>
                  <a:latin typeface="Garamond"/>
                  <a:ea typeface="Garamond"/>
                  <a:cs typeface="Garamond"/>
                  <a:sym typeface="Garamond"/>
                </a:rPr>
                <a:t>Steven Chao</a:t>
              </a:r>
              <a:endParaRPr dirty="0">
                <a:solidFill>
                  <a:schemeClr val="tx1">
                    <a:lumMod val="75000"/>
                    <a:lumOff val="25000"/>
                  </a:schemeClr>
                </a:solidFill>
              </a:endParaRPr>
            </a:p>
          </p:txBody>
        </p:sp>
        <p:pic>
          <p:nvPicPr>
            <p:cNvPr id="189" name="Google Shape;146;p3"/>
            <p:cNvPicPr preferRelativeResize="0"/>
            <p:nvPr/>
          </p:nvPicPr>
          <p:blipFill rotWithShape="1">
            <a:blip r:embed="rId4">
              <a:alphaModFix/>
            </a:blip>
            <a:srcRect/>
            <a:stretch/>
          </p:blipFill>
          <p:spPr>
            <a:xfrm>
              <a:off x="17285204" y="27382682"/>
              <a:ext cx="2057404" cy="2046184"/>
            </a:xfrm>
            <a:prstGeom prst="rect">
              <a:avLst/>
            </a:prstGeom>
            <a:noFill/>
            <a:ln>
              <a:noFill/>
            </a:ln>
          </p:spPr>
        </p:pic>
        <p:pic>
          <p:nvPicPr>
            <p:cNvPr id="4" name="Picture 3"/>
            <p:cNvPicPr>
              <a:picLocks/>
            </p:cNvPicPr>
            <p:nvPr/>
          </p:nvPicPr>
          <p:blipFill rotWithShape="1">
            <a:blip r:embed="rId15" cstate="print">
              <a:extLst>
                <a:ext uri="{28A0092B-C50C-407E-A947-70E740481C1C}">
                  <a14:useLocalDpi xmlns:a14="http://schemas.microsoft.com/office/drawing/2010/main" val="0"/>
                </a:ext>
              </a:extLst>
            </a:blip>
            <a:srcRect l="52500" t="53385" r="21448" b="10848"/>
            <a:stretch/>
          </p:blipFill>
          <p:spPr>
            <a:xfrm>
              <a:off x="17481932" y="27591694"/>
              <a:ext cx="1645920" cy="1645920"/>
            </a:xfrm>
            <a:prstGeom prst="ellipse">
              <a:avLst/>
            </a:prstGeom>
          </p:spPr>
        </p:pic>
      </p:grpSp>
      <p:cxnSp>
        <p:nvCxnSpPr>
          <p:cNvPr id="909" name="Straight Connector 908"/>
          <p:cNvCxnSpPr>
            <a:endCxn id="171" idx="1"/>
          </p:cNvCxnSpPr>
          <p:nvPr/>
        </p:nvCxnSpPr>
        <p:spPr>
          <a:xfrm flipV="1">
            <a:off x="20206304" y="8218086"/>
            <a:ext cx="128016" cy="37158"/>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p:cNvCxnSpPr/>
          <p:nvPr/>
        </p:nvCxnSpPr>
        <p:spPr>
          <a:xfrm flipV="1">
            <a:off x="20476891" y="8965990"/>
            <a:ext cx="64008" cy="83371"/>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p:cNvCxnSpPr/>
          <p:nvPr/>
        </p:nvCxnSpPr>
        <p:spPr>
          <a:xfrm flipV="1">
            <a:off x="20269464" y="7270636"/>
            <a:ext cx="182289" cy="58920"/>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p:cNvCxnSpPr/>
          <p:nvPr/>
        </p:nvCxnSpPr>
        <p:spPr>
          <a:xfrm>
            <a:off x="20218830" y="6566030"/>
            <a:ext cx="100584" cy="26698"/>
          </a:xfrm>
          <a:prstGeom prst="line">
            <a:avLst/>
          </a:prstGeom>
          <a:ln>
            <a:solidFill>
              <a:srgbClr val="FFC841"/>
            </a:solidFill>
          </a:ln>
        </p:spPr>
        <p:style>
          <a:lnRef idx="1">
            <a:schemeClr val="accent1"/>
          </a:lnRef>
          <a:fillRef idx="0">
            <a:schemeClr val="accent1"/>
          </a:fillRef>
          <a:effectRef idx="0">
            <a:schemeClr val="accent1"/>
          </a:effectRef>
          <a:fontRef idx="minor">
            <a:schemeClr val="tx1"/>
          </a:fontRef>
        </p:style>
      </p:cxnSp>
      <p:sp>
        <p:nvSpPr>
          <p:cNvPr id="914" name="Google Shape;66;p3">
            <a:extLst>
              <a:ext uri="{FF2B5EF4-FFF2-40B4-BE49-F238E27FC236}">
                <a16:creationId xmlns:a16="http://schemas.microsoft.com/office/drawing/2014/main" xmlns="" id="{DA4D1817-A0C8-4185-AB65-E135283B76C8}"/>
              </a:ext>
            </a:extLst>
          </p:cNvPr>
          <p:cNvSpPr/>
          <p:nvPr/>
        </p:nvSpPr>
        <p:spPr>
          <a:xfrm>
            <a:off x="1062681" y="14468531"/>
            <a:ext cx="12457230" cy="11546149"/>
          </a:xfrm>
          <a:prstGeom prst="roundRect">
            <a:avLst>
              <a:gd name="adj" fmla="val 1916"/>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0" i="0" u="none" strike="noStrike" cap="none">
              <a:solidFill>
                <a:schemeClr val="lt1"/>
              </a:solidFill>
              <a:latin typeface="Garamond"/>
              <a:ea typeface="Garamond"/>
              <a:cs typeface="Garamond"/>
              <a:sym typeface="Garamond"/>
            </a:endParaRPr>
          </a:p>
        </p:txBody>
      </p:sp>
      <p:sp>
        <p:nvSpPr>
          <p:cNvPr id="915" name="Google Shape;66;p3"/>
          <p:cNvSpPr/>
          <p:nvPr/>
        </p:nvSpPr>
        <p:spPr>
          <a:xfrm>
            <a:off x="13890619" y="14441399"/>
            <a:ext cx="12454128" cy="11550421"/>
          </a:xfrm>
          <a:prstGeom prst="roundRect">
            <a:avLst>
              <a:gd name="adj" fmla="val 1916"/>
            </a:avLst>
          </a:prstGeom>
          <a:solidFill>
            <a:srgbClr val="D5DBE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0" i="0" u="none" strike="noStrike" cap="none">
              <a:solidFill>
                <a:schemeClr val="lt1"/>
              </a:solidFill>
              <a:latin typeface="Garamond"/>
              <a:ea typeface="Garamond"/>
              <a:cs typeface="Garamond"/>
              <a:sym typeface="Garamond"/>
            </a:endParaRPr>
          </a:p>
        </p:txBody>
      </p:sp>
      <p:grpSp>
        <p:nvGrpSpPr>
          <p:cNvPr id="916" name="Group 101">
            <a:extLst>
              <a:ext uri="{FF2B5EF4-FFF2-40B4-BE49-F238E27FC236}">
                <a16:creationId xmlns:a16="http://schemas.microsoft.com/office/drawing/2014/main" xmlns="" id="{9D139FC4-3E22-4DD3-9ECB-039F92DB203A}"/>
              </a:ext>
            </a:extLst>
          </p:cNvPr>
          <p:cNvGrpSpPr>
            <a:grpSpLocks noChangeAspect="1"/>
          </p:cNvGrpSpPr>
          <p:nvPr/>
        </p:nvGrpSpPr>
        <p:grpSpPr bwMode="auto">
          <a:xfrm>
            <a:off x="1826616" y="18986908"/>
            <a:ext cx="4838332" cy="6711696"/>
            <a:chOff x="1064" y="12373"/>
            <a:chExt cx="3045" cy="4224"/>
          </a:xfrm>
        </p:grpSpPr>
        <p:sp>
          <p:nvSpPr>
            <p:cNvPr id="917" name="AutoShape 100">
              <a:extLst>
                <a:ext uri="{FF2B5EF4-FFF2-40B4-BE49-F238E27FC236}">
                  <a16:creationId xmlns:a16="http://schemas.microsoft.com/office/drawing/2014/main" xmlns="" id="{1D4E774A-3CDA-4C6A-A8A4-CB8149E15A68}"/>
                </a:ext>
              </a:extLst>
            </p:cNvPr>
            <p:cNvSpPr>
              <a:spLocks noChangeAspect="1" noChangeArrowheads="1" noTextEdit="1"/>
            </p:cNvSpPr>
            <p:nvPr/>
          </p:nvSpPr>
          <p:spPr bwMode="auto">
            <a:xfrm>
              <a:off x="1064" y="12373"/>
              <a:ext cx="3045"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18" name="Picture 102">
              <a:extLst>
                <a:ext uri="{FF2B5EF4-FFF2-40B4-BE49-F238E27FC236}">
                  <a16:creationId xmlns:a16="http://schemas.microsoft.com/office/drawing/2014/main" xmlns="" id="{4D3C935E-E9AE-4117-BBC0-7E11C9D999C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 y="12373"/>
              <a:ext cx="3045"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9" name="Picture 103">
              <a:extLst>
                <a:ext uri="{FF2B5EF4-FFF2-40B4-BE49-F238E27FC236}">
                  <a16:creationId xmlns:a16="http://schemas.microsoft.com/office/drawing/2014/main" xmlns="" id="{3C8D4E2F-A01B-4D6C-880D-693F086BE58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4" y="13769"/>
              <a:ext cx="3045"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0" name="Picture 104">
              <a:extLst>
                <a:ext uri="{FF2B5EF4-FFF2-40B4-BE49-F238E27FC236}">
                  <a16:creationId xmlns:a16="http://schemas.microsoft.com/office/drawing/2014/main" xmlns="" id="{9B87F557-390E-4232-9F60-D2B53DCBFBE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 y="15164"/>
              <a:ext cx="3045"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 name="Picture 105">
              <a:extLst>
                <a:ext uri="{FF2B5EF4-FFF2-40B4-BE49-F238E27FC236}">
                  <a16:creationId xmlns:a16="http://schemas.microsoft.com/office/drawing/2014/main" xmlns="" id="{74AB7CCB-9A82-4229-A076-FBB0C87777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4" y="16560"/>
              <a:ext cx="304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 name="Freeform 106">
              <a:extLst>
                <a:ext uri="{FF2B5EF4-FFF2-40B4-BE49-F238E27FC236}">
                  <a16:creationId xmlns:a16="http://schemas.microsoft.com/office/drawing/2014/main" xmlns="" id="{D9158B2A-E499-4B3A-9057-3AF3BA5E4FD8}"/>
                </a:ext>
              </a:extLst>
            </p:cNvPr>
            <p:cNvSpPr>
              <a:spLocks/>
            </p:cNvSpPr>
            <p:nvPr/>
          </p:nvSpPr>
          <p:spPr bwMode="auto">
            <a:xfrm>
              <a:off x="1064" y="12373"/>
              <a:ext cx="3044" cy="4225"/>
            </a:xfrm>
            <a:custGeom>
              <a:avLst/>
              <a:gdLst>
                <a:gd name="T0" fmla="*/ 0 w 3044"/>
                <a:gd name="T1" fmla="*/ 2112 h 4225"/>
                <a:gd name="T2" fmla="*/ 0 w 3044"/>
                <a:gd name="T3" fmla="*/ 0 h 4225"/>
                <a:gd name="T4" fmla="*/ 3044 w 3044"/>
                <a:gd name="T5" fmla="*/ 0 h 4225"/>
                <a:gd name="T6" fmla="*/ 3044 w 3044"/>
                <a:gd name="T7" fmla="*/ 4225 h 4225"/>
                <a:gd name="T8" fmla="*/ 0 w 3044"/>
                <a:gd name="T9" fmla="*/ 4225 h 4225"/>
                <a:gd name="T10" fmla="*/ 0 w 3044"/>
                <a:gd name="T11" fmla="*/ 2112 h 4225"/>
              </a:gdLst>
              <a:ahLst/>
              <a:cxnLst>
                <a:cxn ang="0">
                  <a:pos x="T0" y="T1"/>
                </a:cxn>
                <a:cxn ang="0">
                  <a:pos x="T2" y="T3"/>
                </a:cxn>
                <a:cxn ang="0">
                  <a:pos x="T4" y="T5"/>
                </a:cxn>
                <a:cxn ang="0">
                  <a:pos x="T6" y="T7"/>
                </a:cxn>
                <a:cxn ang="0">
                  <a:pos x="T8" y="T9"/>
                </a:cxn>
                <a:cxn ang="0">
                  <a:pos x="T10" y="T11"/>
                </a:cxn>
              </a:cxnLst>
              <a:rect l="0" t="0" r="r" b="b"/>
              <a:pathLst>
                <a:path w="3044" h="4225">
                  <a:moveTo>
                    <a:pt x="0" y="2112"/>
                  </a:moveTo>
                  <a:lnTo>
                    <a:pt x="0" y="0"/>
                  </a:lnTo>
                  <a:lnTo>
                    <a:pt x="3044" y="0"/>
                  </a:lnTo>
                  <a:lnTo>
                    <a:pt x="3044" y="4225"/>
                  </a:lnTo>
                  <a:lnTo>
                    <a:pt x="0" y="4225"/>
                  </a:lnTo>
                  <a:lnTo>
                    <a:pt x="0" y="2112"/>
                  </a:lnTo>
                </a:path>
              </a:pathLst>
            </a:custGeom>
            <a:noFill/>
            <a:ln w="206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23" name="Group 93">
            <a:extLst>
              <a:ext uri="{FF2B5EF4-FFF2-40B4-BE49-F238E27FC236}">
                <a16:creationId xmlns:a16="http://schemas.microsoft.com/office/drawing/2014/main" xmlns="" id="{69BD4A7E-72BA-40C5-A981-4FFEF038F99B}"/>
              </a:ext>
            </a:extLst>
          </p:cNvPr>
          <p:cNvGrpSpPr>
            <a:grpSpLocks noChangeAspect="1"/>
          </p:cNvGrpSpPr>
          <p:nvPr/>
        </p:nvGrpSpPr>
        <p:grpSpPr bwMode="auto">
          <a:xfrm>
            <a:off x="7790919" y="18986908"/>
            <a:ext cx="4838331" cy="6711696"/>
            <a:chOff x="5147" y="12339"/>
            <a:chExt cx="3045" cy="4224"/>
          </a:xfrm>
        </p:grpSpPr>
        <p:sp>
          <p:nvSpPr>
            <p:cNvPr id="924" name="AutoShape 92">
              <a:extLst>
                <a:ext uri="{FF2B5EF4-FFF2-40B4-BE49-F238E27FC236}">
                  <a16:creationId xmlns:a16="http://schemas.microsoft.com/office/drawing/2014/main" xmlns="" id="{8F7B0CEE-C02A-489F-A90E-E794F5EAF41D}"/>
                </a:ext>
              </a:extLst>
            </p:cNvPr>
            <p:cNvSpPr>
              <a:spLocks noChangeAspect="1" noChangeArrowheads="1" noTextEdit="1"/>
            </p:cNvSpPr>
            <p:nvPr/>
          </p:nvSpPr>
          <p:spPr bwMode="auto">
            <a:xfrm>
              <a:off x="5147" y="12339"/>
              <a:ext cx="3045" cy="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925" name="Picture 94">
              <a:extLst>
                <a:ext uri="{FF2B5EF4-FFF2-40B4-BE49-F238E27FC236}">
                  <a16:creationId xmlns:a16="http://schemas.microsoft.com/office/drawing/2014/main" xmlns="" id="{A1E94EFE-2E9B-4A9B-B570-171E359CE73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47" y="12339"/>
              <a:ext cx="3045"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6" name="Picture 95">
              <a:extLst>
                <a:ext uri="{FF2B5EF4-FFF2-40B4-BE49-F238E27FC236}">
                  <a16:creationId xmlns:a16="http://schemas.microsoft.com/office/drawing/2014/main" xmlns="" id="{12184BBD-5F7C-46A5-946D-D4FACB2A345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47" y="13735"/>
              <a:ext cx="3045" cy="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 name="Picture 96">
              <a:extLst>
                <a:ext uri="{FF2B5EF4-FFF2-40B4-BE49-F238E27FC236}">
                  <a16:creationId xmlns:a16="http://schemas.microsoft.com/office/drawing/2014/main" xmlns="" id="{FB92B707-4B46-4938-8511-C65805200B1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147" y="15130"/>
              <a:ext cx="3045"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8" name="Picture 97">
              <a:extLst>
                <a:ext uri="{FF2B5EF4-FFF2-40B4-BE49-F238E27FC236}">
                  <a16:creationId xmlns:a16="http://schemas.microsoft.com/office/drawing/2014/main" xmlns="" id="{7C924C91-6C02-449E-9CF5-7701FD0BBB3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147" y="16526"/>
              <a:ext cx="3045" cy="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9" name="Freeform 98">
              <a:extLst>
                <a:ext uri="{FF2B5EF4-FFF2-40B4-BE49-F238E27FC236}">
                  <a16:creationId xmlns:a16="http://schemas.microsoft.com/office/drawing/2014/main" xmlns="" id="{BCFC27DC-DD77-4252-80AC-5CB87D9D2569}"/>
                </a:ext>
              </a:extLst>
            </p:cNvPr>
            <p:cNvSpPr>
              <a:spLocks/>
            </p:cNvSpPr>
            <p:nvPr/>
          </p:nvSpPr>
          <p:spPr bwMode="auto">
            <a:xfrm>
              <a:off x="5147" y="12339"/>
              <a:ext cx="3044" cy="4225"/>
            </a:xfrm>
            <a:custGeom>
              <a:avLst/>
              <a:gdLst>
                <a:gd name="T0" fmla="*/ 0 w 3044"/>
                <a:gd name="T1" fmla="*/ 2112 h 4225"/>
                <a:gd name="T2" fmla="*/ 0 w 3044"/>
                <a:gd name="T3" fmla="*/ 0 h 4225"/>
                <a:gd name="T4" fmla="*/ 3044 w 3044"/>
                <a:gd name="T5" fmla="*/ 0 h 4225"/>
                <a:gd name="T6" fmla="*/ 3044 w 3044"/>
                <a:gd name="T7" fmla="*/ 4225 h 4225"/>
                <a:gd name="T8" fmla="*/ 0 w 3044"/>
                <a:gd name="T9" fmla="*/ 4225 h 4225"/>
                <a:gd name="T10" fmla="*/ 0 w 3044"/>
                <a:gd name="T11" fmla="*/ 2112 h 4225"/>
              </a:gdLst>
              <a:ahLst/>
              <a:cxnLst>
                <a:cxn ang="0">
                  <a:pos x="T0" y="T1"/>
                </a:cxn>
                <a:cxn ang="0">
                  <a:pos x="T2" y="T3"/>
                </a:cxn>
                <a:cxn ang="0">
                  <a:pos x="T4" y="T5"/>
                </a:cxn>
                <a:cxn ang="0">
                  <a:pos x="T6" y="T7"/>
                </a:cxn>
                <a:cxn ang="0">
                  <a:pos x="T8" y="T9"/>
                </a:cxn>
                <a:cxn ang="0">
                  <a:pos x="T10" y="T11"/>
                </a:cxn>
              </a:cxnLst>
              <a:rect l="0" t="0" r="r" b="b"/>
              <a:pathLst>
                <a:path w="3044" h="4225">
                  <a:moveTo>
                    <a:pt x="0" y="2112"/>
                  </a:moveTo>
                  <a:lnTo>
                    <a:pt x="0" y="0"/>
                  </a:lnTo>
                  <a:lnTo>
                    <a:pt x="3044" y="0"/>
                  </a:lnTo>
                  <a:lnTo>
                    <a:pt x="3044" y="4225"/>
                  </a:lnTo>
                  <a:lnTo>
                    <a:pt x="0" y="4225"/>
                  </a:lnTo>
                  <a:lnTo>
                    <a:pt x="0" y="2112"/>
                  </a:lnTo>
                </a:path>
              </a:pathLst>
            </a:custGeom>
            <a:noFill/>
            <a:ln w="20638"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930" name="Google Shape;67;p3"/>
          <p:cNvGrpSpPr/>
          <p:nvPr/>
        </p:nvGrpSpPr>
        <p:grpSpPr>
          <a:xfrm>
            <a:off x="1288611" y="14701158"/>
            <a:ext cx="2467331" cy="859732"/>
            <a:chOff x="1288611" y="14701158"/>
            <a:chExt cx="2183431" cy="859732"/>
          </a:xfrm>
        </p:grpSpPr>
        <p:sp>
          <p:nvSpPr>
            <p:cNvPr id="931" name="Google Shape;68;p3"/>
            <p:cNvSpPr txBox="1"/>
            <p:nvPr/>
          </p:nvSpPr>
          <p:spPr>
            <a:xfrm>
              <a:off x="1288611" y="14976109"/>
              <a:ext cx="2183431" cy="584780"/>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AQUA MODIS</a:t>
              </a:r>
              <a:endParaRPr sz="14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Landsat 8 OLI</a:t>
              </a:r>
              <a:endParaRPr sz="1400" i="0" u="none" strike="noStrike" cap="none" dirty="0">
                <a:solidFill>
                  <a:schemeClr val="tx1">
                    <a:lumMod val="75000"/>
                    <a:lumOff val="25000"/>
                  </a:schemeClr>
                </a:solidFill>
                <a:latin typeface="Century Gothic" panose="020B0502020202020204" pitchFamily="34" charset="0"/>
                <a:sym typeface="Arial"/>
              </a:endParaRPr>
            </a:p>
          </p:txBody>
        </p:sp>
        <p:sp>
          <p:nvSpPr>
            <p:cNvPr id="932" name="Google Shape;69;p3"/>
            <p:cNvSpPr txBox="1"/>
            <p:nvPr/>
          </p:nvSpPr>
          <p:spPr>
            <a:xfrm>
              <a:off x="1288611" y="14701158"/>
              <a:ext cx="2183431" cy="277002"/>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EARTH OBSERVATIONS</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grpSp>
        <p:nvGrpSpPr>
          <p:cNvPr id="933" name="Google Shape;70;p3"/>
          <p:cNvGrpSpPr/>
          <p:nvPr/>
        </p:nvGrpSpPr>
        <p:grpSpPr>
          <a:xfrm>
            <a:off x="10417056" y="15311851"/>
            <a:ext cx="2916937" cy="858019"/>
            <a:chOff x="10418758" y="15311851"/>
            <a:chExt cx="2651414" cy="858019"/>
          </a:xfrm>
        </p:grpSpPr>
        <p:sp>
          <p:nvSpPr>
            <p:cNvPr id="934" name="Google Shape;71;p3"/>
            <p:cNvSpPr txBox="1"/>
            <p:nvPr/>
          </p:nvSpPr>
          <p:spPr>
            <a:xfrm>
              <a:off x="10418759" y="15585095"/>
              <a:ext cx="2651413" cy="584775"/>
            </a:xfrm>
            <a:prstGeom prst="rect">
              <a:avLst/>
            </a:prstGeom>
            <a:solidFill>
              <a:srgbClr val="36D47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solidFill>
                    <a:schemeClr val="tx1">
                      <a:lumMod val="75000"/>
                      <a:lumOff val="25000"/>
                    </a:schemeClr>
                  </a:solidFill>
                  <a:latin typeface="Century Gothic"/>
                  <a:ea typeface="Century Gothic"/>
                  <a:cs typeface="Century Gothic"/>
                  <a:sym typeface="Century Gothic"/>
                </a:rPr>
                <a:t>Cladophora</a:t>
              </a:r>
              <a:r>
                <a:rPr lang="en-US" sz="1600" i="0" u="none" strike="noStrike" cap="none" dirty="0">
                  <a:solidFill>
                    <a:schemeClr val="tx1">
                      <a:lumMod val="75000"/>
                      <a:lumOff val="25000"/>
                    </a:schemeClr>
                  </a:solidFill>
                  <a:latin typeface="Century Gothic"/>
                  <a:ea typeface="Century Gothic"/>
                  <a:cs typeface="Century Gothic"/>
                  <a:sym typeface="Century Gothic"/>
                </a:rPr>
                <a:t> Habitat Suitability Map</a:t>
              </a:r>
              <a:endParaRPr sz="1600" i="1"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935" name="Google Shape;72;p3"/>
            <p:cNvSpPr txBox="1"/>
            <p:nvPr/>
          </p:nvSpPr>
          <p:spPr>
            <a:xfrm>
              <a:off x="10418758" y="15311851"/>
              <a:ext cx="2651413" cy="276999"/>
            </a:xfrm>
            <a:prstGeom prst="rect">
              <a:avLst/>
            </a:prstGeom>
            <a:solidFill>
              <a:srgbClr val="8AE9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END PRODUCT</a:t>
              </a:r>
              <a:endParaRPr sz="1600" b="0" i="0" u="none" strike="noStrike" cap="none" dirty="0">
                <a:solidFill>
                  <a:schemeClr val="tx1">
                    <a:lumMod val="75000"/>
                    <a:lumOff val="25000"/>
                  </a:schemeClr>
                </a:solidFill>
                <a:sym typeface="Arial"/>
              </a:endParaRPr>
            </a:p>
          </p:txBody>
        </p:sp>
      </p:grpSp>
      <p:grpSp>
        <p:nvGrpSpPr>
          <p:cNvPr id="936" name="Google Shape;73;p3"/>
          <p:cNvGrpSpPr/>
          <p:nvPr/>
        </p:nvGrpSpPr>
        <p:grpSpPr>
          <a:xfrm>
            <a:off x="10413003" y="17189773"/>
            <a:ext cx="2921012" cy="860782"/>
            <a:chOff x="10418380" y="17189773"/>
            <a:chExt cx="2628084" cy="860782"/>
          </a:xfrm>
        </p:grpSpPr>
        <p:sp>
          <p:nvSpPr>
            <p:cNvPr id="937" name="Google Shape;74;p3"/>
            <p:cNvSpPr txBox="1"/>
            <p:nvPr/>
          </p:nvSpPr>
          <p:spPr>
            <a:xfrm>
              <a:off x="10418759" y="17465780"/>
              <a:ext cx="2619978" cy="584775"/>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a:ea typeface="Century Gothic"/>
                  <a:cs typeface="Century Gothic"/>
                  <a:sym typeface="Century Gothic"/>
                </a:rPr>
                <a:t>Submerged Aquatic Vegetation Map</a:t>
              </a:r>
              <a:endParaRPr sz="1600" i="0" u="none" strike="noStrike" cap="none" dirty="0">
                <a:solidFill>
                  <a:schemeClr val="tx1">
                    <a:lumMod val="75000"/>
                    <a:lumOff val="25000"/>
                  </a:schemeClr>
                </a:solidFill>
                <a:sym typeface="Arial"/>
              </a:endParaRPr>
            </a:p>
          </p:txBody>
        </p:sp>
        <p:sp>
          <p:nvSpPr>
            <p:cNvPr id="938" name="Google Shape;75;p3"/>
            <p:cNvSpPr txBox="1"/>
            <p:nvPr/>
          </p:nvSpPr>
          <p:spPr>
            <a:xfrm>
              <a:off x="10418380" y="17189773"/>
              <a:ext cx="2628084"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a:ea typeface="Century Gothic"/>
                  <a:cs typeface="Century Gothic"/>
                  <a:sym typeface="Century Gothic"/>
                </a:rPr>
                <a:t>DERIVED ANCILLARY DATA</a:t>
              </a:r>
              <a:endParaRPr sz="1600" b="0" i="0" u="none" strike="noStrike" cap="none" dirty="0">
                <a:solidFill>
                  <a:schemeClr val="tx1">
                    <a:lumMod val="75000"/>
                    <a:lumOff val="25000"/>
                  </a:schemeClr>
                </a:solidFill>
                <a:sym typeface="Arial"/>
              </a:endParaRPr>
            </a:p>
          </p:txBody>
        </p:sp>
      </p:grpSp>
      <p:sp>
        <p:nvSpPr>
          <p:cNvPr id="939" name="Google Shape;76;p3"/>
          <p:cNvSpPr/>
          <p:nvPr/>
        </p:nvSpPr>
        <p:spPr>
          <a:xfrm>
            <a:off x="9434112" y="15686705"/>
            <a:ext cx="984648"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a:ea typeface="Century Gothic"/>
              <a:cs typeface="Century Gothic"/>
              <a:sym typeface="Century Gothic"/>
            </a:endParaRPr>
          </a:p>
        </p:txBody>
      </p:sp>
      <p:grpSp>
        <p:nvGrpSpPr>
          <p:cNvPr id="940" name="Google Shape;77;p3"/>
          <p:cNvGrpSpPr/>
          <p:nvPr/>
        </p:nvGrpSpPr>
        <p:grpSpPr>
          <a:xfrm>
            <a:off x="4304610" y="14755730"/>
            <a:ext cx="3029197" cy="1089847"/>
            <a:chOff x="4773000" y="14755730"/>
            <a:chExt cx="2560807" cy="1089847"/>
          </a:xfrm>
        </p:grpSpPr>
        <p:sp>
          <p:nvSpPr>
            <p:cNvPr id="941" name="Google Shape;78;p3"/>
            <p:cNvSpPr txBox="1"/>
            <p:nvPr/>
          </p:nvSpPr>
          <p:spPr>
            <a:xfrm>
              <a:off x="4773000" y="15032877"/>
              <a:ext cx="2560800" cy="812700"/>
            </a:xfrm>
            <a:prstGeom prst="rect">
              <a:avLst/>
            </a:prstGeom>
            <a:solidFill>
              <a:srgbClr val="389CC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Bathymetry</a:t>
              </a:r>
              <a:endParaRPr sz="14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Mussel Distribution</a:t>
              </a:r>
            </a:p>
            <a:p>
              <a:pPr algn="ctr">
                <a:buSzPts val="1600"/>
              </a:pPr>
              <a:r>
                <a:rPr lang="en-US" sz="1600" dirty="0">
                  <a:solidFill>
                    <a:schemeClr val="tx1">
                      <a:lumMod val="75000"/>
                      <a:lumOff val="25000"/>
                    </a:schemeClr>
                  </a:solidFill>
                  <a:latin typeface="Century Gothic" panose="020B0502020202020204" pitchFamily="34" charset="0"/>
                  <a:ea typeface="Century Gothic"/>
                  <a:cs typeface="Century Gothic"/>
                  <a:sym typeface="Century Gothic"/>
                </a:rPr>
                <a:t>Substrate</a:t>
              </a:r>
            </a:p>
            <a:p>
              <a:pPr marL="0" marR="0" lvl="0" indent="0" algn="ctr" rtl="0">
                <a:lnSpc>
                  <a:spcPct val="100000"/>
                </a:lnSpc>
                <a:spcBef>
                  <a:spcPts val="0"/>
                </a:spcBef>
                <a:spcAft>
                  <a:spcPts val="0"/>
                </a:spcAft>
                <a:buClr>
                  <a:srgbClr val="000000"/>
                </a:buClr>
                <a:buSzPts val="1600"/>
                <a:buFont typeface="Arial"/>
                <a:buNone/>
              </a:pPr>
              <a:endParaRPr sz="16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942" name="Google Shape;79;p3"/>
            <p:cNvSpPr txBox="1"/>
            <p:nvPr/>
          </p:nvSpPr>
          <p:spPr>
            <a:xfrm>
              <a:off x="4773007" y="14755730"/>
              <a:ext cx="2560800" cy="276900"/>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ACQUIRED SUITABILITY DATA</a:t>
              </a:r>
              <a:endParaRPr sz="1800" b="0" i="0" u="none" strike="noStrike" cap="none" dirty="0">
                <a:solidFill>
                  <a:schemeClr val="tx1">
                    <a:lumMod val="75000"/>
                    <a:lumOff val="25000"/>
                  </a:schemeClr>
                </a:solidFill>
                <a:latin typeface="Century Gothic" panose="020B0502020202020204" pitchFamily="34" charset="0"/>
                <a:sym typeface="Arial"/>
              </a:endParaRPr>
            </a:p>
          </p:txBody>
        </p:sp>
      </p:grpSp>
      <p:grpSp>
        <p:nvGrpSpPr>
          <p:cNvPr id="943" name="Google Shape;80;p3"/>
          <p:cNvGrpSpPr/>
          <p:nvPr/>
        </p:nvGrpSpPr>
        <p:grpSpPr>
          <a:xfrm>
            <a:off x="4303340" y="16117141"/>
            <a:ext cx="3036653" cy="861441"/>
            <a:chOff x="4770351" y="16117141"/>
            <a:chExt cx="2569642" cy="861441"/>
          </a:xfrm>
        </p:grpSpPr>
        <p:sp>
          <p:nvSpPr>
            <p:cNvPr id="944" name="Google Shape;81;p3"/>
            <p:cNvSpPr txBox="1"/>
            <p:nvPr/>
          </p:nvSpPr>
          <p:spPr>
            <a:xfrm>
              <a:off x="4770351" y="16393806"/>
              <a:ext cx="2569642" cy="584775"/>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Turbidity</a:t>
              </a:r>
              <a:endParaRPr sz="16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Water Temperature</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945" name="Google Shape;82;p3"/>
            <p:cNvSpPr txBox="1"/>
            <p:nvPr/>
          </p:nvSpPr>
          <p:spPr>
            <a:xfrm>
              <a:off x="4770351" y="16117141"/>
              <a:ext cx="2569641"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DERIVED SUITABILITY DATA</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946" name="Google Shape;83;p3"/>
          <p:cNvSpPr/>
          <p:nvPr/>
        </p:nvSpPr>
        <p:spPr>
          <a:xfrm>
            <a:off x="7331301" y="15103405"/>
            <a:ext cx="1306858"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47" name="Google Shape;85;p3"/>
          <p:cNvSpPr/>
          <p:nvPr/>
        </p:nvSpPr>
        <p:spPr>
          <a:xfrm>
            <a:off x="2524825" y="16346506"/>
            <a:ext cx="1280217" cy="688851"/>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Data Processing</a:t>
            </a:r>
            <a:endParaRPr sz="1400" b="0" i="0" u="none" strike="noStrike" cap="none" dirty="0">
              <a:solidFill>
                <a:schemeClr val="tx1">
                  <a:lumMod val="75000"/>
                  <a:lumOff val="25000"/>
                </a:schemeClr>
              </a:solidFill>
              <a:sym typeface="Arial"/>
            </a:endParaRPr>
          </a:p>
        </p:txBody>
      </p:sp>
      <p:sp>
        <p:nvSpPr>
          <p:cNvPr id="948" name="Google Shape;86;p3"/>
          <p:cNvSpPr/>
          <p:nvPr/>
        </p:nvSpPr>
        <p:spPr>
          <a:xfrm>
            <a:off x="7339991" y="16599492"/>
            <a:ext cx="1298167"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49" name="Google Shape;87;p3"/>
          <p:cNvSpPr/>
          <p:nvPr/>
        </p:nvSpPr>
        <p:spPr>
          <a:xfrm rot="16200000">
            <a:off x="8374157" y="16404625"/>
            <a:ext cx="550075" cy="205418"/>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50" name="Google Shape;88;p3"/>
          <p:cNvSpPr/>
          <p:nvPr/>
        </p:nvSpPr>
        <p:spPr>
          <a:xfrm rot="16200000">
            <a:off x="8413912" y="15235980"/>
            <a:ext cx="448029"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51" name="Google Shape;89;p3"/>
          <p:cNvSpPr/>
          <p:nvPr/>
        </p:nvSpPr>
        <p:spPr>
          <a:xfrm rot="16200000">
            <a:off x="478348" y="16589416"/>
            <a:ext cx="2239932"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52" name="Google Shape;90;p3"/>
          <p:cNvSpPr/>
          <p:nvPr/>
        </p:nvSpPr>
        <p:spPr>
          <a:xfrm>
            <a:off x="4580668" y="17380580"/>
            <a:ext cx="3503349" cy="688851"/>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a:ea typeface="Century Gothic"/>
                <a:cs typeface="Century Gothic"/>
                <a:sym typeface="Century Gothic"/>
              </a:rPr>
              <a:t>Submerged Aquatic Vegetation Mapping Algorithm (SAVMA)</a:t>
            </a:r>
            <a:endParaRPr sz="1400" b="0" i="0" u="none" strike="noStrike" cap="none" dirty="0">
              <a:solidFill>
                <a:schemeClr val="tx1">
                  <a:lumMod val="75000"/>
                  <a:lumOff val="25000"/>
                </a:schemeClr>
              </a:solidFill>
              <a:sym typeface="Arial"/>
            </a:endParaRPr>
          </a:p>
        </p:txBody>
      </p:sp>
      <p:sp>
        <p:nvSpPr>
          <p:cNvPr id="953" name="Google Shape;91;p3"/>
          <p:cNvSpPr/>
          <p:nvPr/>
        </p:nvSpPr>
        <p:spPr>
          <a:xfrm rot="16200000">
            <a:off x="2702242" y="15914213"/>
            <a:ext cx="889526"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54" name="Google Shape;92;p3"/>
          <p:cNvSpPr/>
          <p:nvPr/>
        </p:nvSpPr>
        <p:spPr>
          <a:xfrm>
            <a:off x="3805041" y="16530910"/>
            <a:ext cx="498298"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a:ea typeface="Century Gothic"/>
              <a:cs typeface="Century Gothic"/>
              <a:sym typeface="Century Gothic"/>
            </a:endParaRPr>
          </a:p>
        </p:txBody>
      </p:sp>
      <p:grpSp>
        <p:nvGrpSpPr>
          <p:cNvPr id="955" name="Google Shape;93;p3"/>
          <p:cNvGrpSpPr/>
          <p:nvPr/>
        </p:nvGrpSpPr>
        <p:grpSpPr>
          <a:xfrm>
            <a:off x="1506873" y="17542123"/>
            <a:ext cx="8906130" cy="365760"/>
            <a:chOff x="1506873" y="17497309"/>
            <a:chExt cx="8906130" cy="365760"/>
          </a:xfrm>
        </p:grpSpPr>
        <p:sp>
          <p:nvSpPr>
            <p:cNvPr id="956" name="Google Shape;94;p3"/>
            <p:cNvSpPr/>
            <p:nvPr/>
          </p:nvSpPr>
          <p:spPr>
            <a:xfrm>
              <a:off x="1506873" y="17588750"/>
              <a:ext cx="3239876"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957" name="Google Shape;95;p3"/>
            <p:cNvSpPr/>
            <p:nvPr/>
          </p:nvSpPr>
          <p:spPr>
            <a:xfrm>
              <a:off x="8084018" y="17497309"/>
              <a:ext cx="2328985"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a:ea typeface="Century Gothic"/>
                <a:cs typeface="Century Gothic"/>
                <a:sym typeface="Century Gothic"/>
              </a:endParaRPr>
            </a:p>
          </p:txBody>
        </p:sp>
      </p:grpSp>
      <p:grpSp>
        <p:nvGrpSpPr>
          <p:cNvPr id="958" name="Google Shape;96;p3"/>
          <p:cNvGrpSpPr/>
          <p:nvPr/>
        </p:nvGrpSpPr>
        <p:grpSpPr>
          <a:xfrm>
            <a:off x="11194345" y="16169870"/>
            <a:ext cx="1362359" cy="1019903"/>
            <a:chOff x="11045865" y="16169870"/>
            <a:chExt cx="1362359" cy="1019903"/>
          </a:xfrm>
        </p:grpSpPr>
        <p:sp>
          <p:nvSpPr>
            <p:cNvPr id="959" name="Google Shape;97;p3"/>
            <p:cNvSpPr/>
            <p:nvPr/>
          </p:nvSpPr>
          <p:spPr>
            <a:xfrm rot="-5400000">
              <a:off x="11532933" y="16181101"/>
              <a:ext cx="388222"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chemeClr val="tx1">
                    <a:lumMod val="75000"/>
                    <a:lumOff val="25000"/>
                  </a:schemeClr>
                </a:solidFill>
                <a:latin typeface="Century Gothic" panose="020B0502020202020204" pitchFamily="34" charset="0"/>
                <a:ea typeface="Garamond"/>
                <a:cs typeface="Garamond"/>
                <a:sym typeface="Garamond"/>
              </a:endParaRPr>
            </a:p>
          </p:txBody>
        </p:sp>
        <p:sp>
          <p:nvSpPr>
            <p:cNvPr id="960" name="Google Shape;98;p3"/>
            <p:cNvSpPr/>
            <p:nvPr/>
          </p:nvSpPr>
          <p:spPr>
            <a:xfrm rot="5400000">
              <a:off x="11535329" y="16815178"/>
              <a:ext cx="383429"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chemeClr val="tx1">
                    <a:lumMod val="75000"/>
                    <a:lumOff val="25000"/>
                  </a:schemeClr>
                </a:solidFill>
                <a:latin typeface="Century Gothic" panose="020B0502020202020204" pitchFamily="34" charset="0"/>
                <a:ea typeface="Garamond"/>
                <a:cs typeface="Garamond"/>
                <a:sym typeface="Garamond"/>
              </a:endParaRPr>
            </a:p>
          </p:txBody>
        </p:sp>
        <p:sp>
          <p:nvSpPr>
            <p:cNvPr id="961" name="Google Shape;99;p3"/>
            <p:cNvSpPr/>
            <p:nvPr/>
          </p:nvSpPr>
          <p:spPr>
            <a:xfrm>
              <a:off x="11045865" y="16528863"/>
              <a:ext cx="1362359" cy="33303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Compare</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962" name="Google Shape;135;p3"/>
          <p:cNvSpPr/>
          <p:nvPr/>
        </p:nvSpPr>
        <p:spPr>
          <a:xfrm rot="16200000">
            <a:off x="18465979" y="15891559"/>
            <a:ext cx="467426" cy="178907"/>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rgbClr val="3F3F3F"/>
              </a:solidFill>
              <a:latin typeface="Century Gothic" panose="020B0502020202020204" pitchFamily="34" charset="0"/>
              <a:ea typeface="Garamond"/>
              <a:cs typeface="Garamond"/>
              <a:sym typeface="Garamond"/>
            </a:endParaRPr>
          </a:p>
        </p:txBody>
      </p:sp>
      <p:pic>
        <p:nvPicPr>
          <p:cNvPr id="963" name="Picture 19">
            <a:extLst>
              <a:ext uri="{FF2B5EF4-FFF2-40B4-BE49-F238E27FC236}">
                <a16:creationId xmlns:a16="http://schemas.microsoft.com/office/drawing/2014/main" xmlns="" id="{3B32E3F9-3507-4796-BA77-F0E452C66D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27311" y="20084994"/>
            <a:ext cx="1957784" cy="3529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4" name="Group 34">
            <a:extLst>
              <a:ext uri="{FF2B5EF4-FFF2-40B4-BE49-F238E27FC236}">
                <a16:creationId xmlns:a16="http://schemas.microsoft.com/office/drawing/2014/main" xmlns="" id="{EBB88BB4-0BA9-4E44-893B-46294F1A72F4}"/>
              </a:ext>
            </a:extLst>
          </p:cNvPr>
          <p:cNvGrpSpPr>
            <a:grpSpLocks noChangeAspect="1"/>
          </p:cNvGrpSpPr>
          <p:nvPr/>
        </p:nvGrpSpPr>
        <p:grpSpPr bwMode="auto">
          <a:xfrm>
            <a:off x="5087482" y="23999876"/>
            <a:ext cx="1539875" cy="731838"/>
            <a:chOff x="3798" y="2792"/>
            <a:chExt cx="970" cy="461"/>
          </a:xfrm>
        </p:grpSpPr>
        <p:sp>
          <p:nvSpPr>
            <p:cNvPr id="965" name="AutoShape 33">
              <a:extLst>
                <a:ext uri="{FF2B5EF4-FFF2-40B4-BE49-F238E27FC236}">
                  <a16:creationId xmlns:a16="http://schemas.microsoft.com/office/drawing/2014/main" xmlns="" id="{E46C75CD-DA7B-4021-BADF-C924F5F21011}"/>
                </a:ext>
              </a:extLst>
            </p:cNvPr>
            <p:cNvSpPr>
              <a:spLocks noChangeAspect="1" noChangeArrowheads="1" noTextEdit="1"/>
            </p:cNvSpPr>
            <p:nvPr/>
          </p:nvSpPr>
          <p:spPr bwMode="auto">
            <a:xfrm>
              <a:off x="3984" y="2816"/>
              <a:ext cx="784"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nvGrpSpPr>
            <p:cNvPr id="966" name="Group 235">
              <a:extLst>
                <a:ext uri="{FF2B5EF4-FFF2-40B4-BE49-F238E27FC236}">
                  <a16:creationId xmlns:a16="http://schemas.microsoft.com/office/drawing/2014/main" xmlns="" id="{C38E9AEF-5EF0-4EAB-83C4-8BA8C481D832}"/>
                </a:ext>
              </a:extLst>
            </p:cNvPr>
            <p:cNvGrpSpPr>
              <a:grpSpLocks/>
            </p:cNvGrpSpPr>
            <p:nvPr/>
          </p:nvGrpSpPr>
          <p:grpSpPr bwMode="auto">
            <a:xfrm>
              <a:off x="3798" y="2792"/>
              <a:ext cx="946" cy="461"/>
              <a:chOff x="3798" y="2792"/>
              <a:chExt cx="946" cy="461"/>
            </a:xfrm>
          </p:grpSpPr>
          <p:sp>
            <p:nvSpPr>
              <p:cNvPr id="980" name="Rectangle 35">
                <a:extLst>
                  <a:ext uri="{FF2B5EF4-FFF2-40B4-BE49-F238E27FC236}">
                    <a16:creationId xmlns:a16="http://schemas.microsoft.com/office/drawing/2014/main" xmlns="" id="{FEFF49B3-8644-465E-B1B0-62EA7C7990FE}"/>
                  </a:ext>
                </a:extLst>
              </p:cNvPr>
              <p:cNvSpPr>
                <a:spLocks noChangeArrowheads="1"/>
              </p:cNvSpPr>
              <p:nvPr/>
            </p:nvSpPr>
            <p:spPr bwMode="auto">
              <a:xfrm>
                <a:off x="3798" y="2792"/>
                <a:ext cx="94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FFFFFF"/>
                    </a:solidFill>
                    <a:effectLst/>
                    <a:latin typeface="Century Gothic" panose="020B0502020202020204" pitchFamily="34" charset="0"/>
                  </a:rPr>
                  <a:t>Habitat Suitability</a:t>
                </a:r>
                <a:endParaRPr kumimoji="0" lang="en-US" altLang="en-US" sz="1400" i="0" u="none" strike="noStrike" cap="none" normalizeH="0" baseline="0" dirty="0">
                  <a:ln>
                    <a:noFill/>
                  </a:ln>
                  <a:solidFill>
                    <a:schemeClr val="tx1"/>
                  </a:solidFill>
                  <a:effectLst/>
                  <a:latin typeface="Century Gothic" panose="020B0502020202020204" pitchFamily="34" charset="0"/>
                </a:endParaRPr>
              </a:p>
            </p:txBody>
          </p:sp>
          <p:sp>
            <p:nvSpPr>
              <p:cNvPr id="981" name="Line 36">
                <a:extLst>
                  <a:ext uri="{FF2B5EF4-FFF2-40B4-BE49-F238E27FC236}">
                    <a16:creationId xmlns:a16="http://schemas.microsoft.com/office/drawing/2014/main" xmlns="" id="{BE02F1FF-4EBF-409E-9CE5-93C4DE17EDC6}"/>
                  </a:ext>
                </a:extLst>
              </p:cNvPr>
              <p:cNvSpPr>
                <a:spLocks noChangeShapeType="1"/>
              </p:cNvSpPr>
              <p:nvPr/>
            </p:nvSpPr>
            <p:spPr bwMode="auto">
              <a:xfrm>
                <a:off x="4181" y="3082"/>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2" name="Rectangle 37">
                <a:extLst>
                  <a:ext uri="{FF2B5EF4-FFF2-40B4-BE49-F238E27FC236}">
                    <a16:creationId xmlns:a16="http://schemas.microsoft.com/office/drawing/2014/main" xmlns="" id="{56128489-8AFA-4351-B037-2A5D8862F83E}"/>
                  </a:ext>
                </a:extLst>
              </p:cNvPr>
              <p:cNvSpPr>
                <a:spLocks noChangeArrowheads="1"/>
              </p:cNvSpPr>
              <p:nvPr/>
            </p:nvSpPr>
            <p:spPr bwMode="auto">
              <a:xfrm>
                <a:off x="3998" y="3082"/>
                <a:ext cx="183" cy="1"/>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3" name="Rectangle 38">
                <a:extLst>
                  <a:ext uri="{FF2B5EF4-FFF2-40B4-BE49-F238E27FC236}">
                    <a16:creationId xmlns:a16="http://schemas.microsoft.com/office/drawing/2014/main" xmlns="" id="{AD23A159-14AE-4F83-A12F-6A6927EDEDC6}"/>
                  </a:ext>
                </a:extLst>
              </p:cNvPr>
              <p:cNvSpPr>
                <a:spLocks noChangeArrowheads="1"/>
              </p:cNvSpPr>
              <p:nvPr/>
            </p:nvSpPr>
            <p:spPr bwMode="auto">
              <a:xfrm>
                <a:off x="3998" y="3083"/>
                <a:ext cx="183" cy="1"/>
              </a:xfrm>
              <a:prstGeom prst="rect">
                <a:avLst/>
              </a:prstGeom>
              <a:solidFill>
                <a:srgbClr val="0A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4" name="Rectangle 39">
                <a:extLst>
                  <a:ext uri="{FF2B5EF4-FFF2-40B4-BE49-F238E27FC236}">
                    <a16:creationId xmlns:a16="http://schemas.microsoft.com/office/drawing/2014/main" xmlns="" id="{D9A322AD-26E8-4145-969C-13996317142D}"/>
                  </a:ext>
                </a:extLst>
              </p:cNvPr>
              <p:cNvSpPr>
                <a:spLocks noChangeArrowheads="1"/>
              </p:cNvSpPr>
              <p:nvPr/>
            </p:nvSpPr>
            <p:spPr bwMode="auto">
              <a:xfrm>
                <a:off x="3998" y="3084"/>
                <a:ext cx="183" cy="1"/>
              </a:xfrm>
              <a:prstGeom prst="rect">
                <a:avLst/>
              </a:prstGeom>
              <a:solidFill>
                <a:srgbClr val="0CEE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5" name="Rectangle 40">
                <a:extLst>
                  <a:ext uri="{FF2B5EF4-FFF2-40B4-BE49-F238E27FC236}">
                    <a16:creationId xmlns:a16="http://schemas.microsoft.com/office/drawing/2014/main" xmlns="" id="{DF7E2BD4-B131-4830-8D90-75A0DFC0876D}"/>
                  </a:ext>
                </a:extLst>
              </p:cNvPr>
              <p:cNvSpPr>
                <a:spLocks noChangeArrowheads="1"/>
              </p:cNvSpPr>
              <p:nvPr/>
            </p:nvSpPr>
            <p:spPr bwMode="auto">
              <a:xfrm>
                <a:off x="3998" y="3085"/>
                <a:ext cx="183" cy="1"/>
              </a:xfrm>
              <a:prstGeom prst="rect">
                <a:avLst/>
              </a:prstGeom>
              <a:solidFill>
                <a:srgbClr val="11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6" name="Rectangle 41">
                <a:extLst>
                  <a:ext uri="{FF2B5EF4-FFF2-40B4-BE49-F238E27FC236}">
                    <a16:creationId xmlns:a16="http://schemas.microsoft.com/office/drawing/2014/main" xmlns="" id="{E5AD3C9E-E193-4072-B35F-15E1F16FD787}"/>
                  </a:ext>
                </a:extLst>
              </p:cNvPr>
              <p:cNvSpPr>
                <a:spLocks noChangeArrowheads="1"/>
              </p:cNvSpPr>
              <p:nvPr/>
            </p:nvSpPr>
            <p:spPr bwMode="auto">
              <a:xfrm>
                <a:off x="3998" y="3086"/>
                <a:ext cx="183" cy="1"/>
              </a:xfrm>
              <a:prstGeom prst="rect">
                <a:avLst/>
              </a:prstGeom>
              <a:solidFill>
                <a:srgbClr val="13EB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7" name="Rectangle 42">
                <a:extLst>
                  <a:ext uri="{FF2B5EF4-FFF2-40B4-BE49-F238E27FC236}">
                    <a16:creationId xmlns:a16="http://schemas.microsoft.com/office/drawing/2014/main" xmlns="" id="{9B1DD0D0-3D77-4E63-B1D1-EF21FC9A5EDF}"/>
                  </a:ext>
                </a:extLst>
              </p:cNvPr>
              <p:cNvSpPr>
                <a:spLocks noChangeArrowheads="1"/>
              </p:cNvSpPr>
              <p:nvPr/>
            </p:nvSpPr>
            <p:spPr bwMode="auto">
              <a:xfrm>
                <a:off x="3998" y="3087"/>
                <a:ext cx="183" cy="1"/>
              </a:xfrm>
              <a:prstGeom prst="rect">
                <a:avLst/>
              </a:prstGeom>
              <a:solidFill>
                <a:srgbClr val="16E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8" name="Rectangle 43">
                <a:extLst>
                  <a:ext uri="{FF2B5EF4-FFF2-40B4-BE49-F238E27FC236}">
                    <a16:creationId xmlns:a16="http://schemas.microsoft.com/office/drawing/2014/main" xmlns="" id="{F9918F72-4C3D-4895-9D74-B1787886FEB9}"/>
                  </a:ext>
                </a:extLst>
              </p:cNvPr>
              <p:cNvSpPr>
                <a:spLocks noChangeArrowheads="1"/>
              </p:cNvSpPr>
              <p:nvPr/>
            </p:nvSpPr>
            <p:spPr bwMode="auto">
              <a:xfrm>
                <a:off x="3998" y="3088"/>
                <a:ext cx="183" cy="1"/>
              </a:xfrm>
              <a:prstGeom prst="rect">
                <a:avLst/>
              </a:prstGeom>
              <a:solidFill>
                <a:srgbClr val="18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89" name="Rectangle 44">
                <a:extLst>
                  <a:ext uri="{FF2B5EF4-FFF2-40B4-BE49-F238E27FC236}">
                    <a16:creationId xmlns:a16="http://schemas.microsoft.com/office/drawing/2014/main" xmlns="" id="{0830C20C-656D-4B4B-8B72-EA05DF721BEF}"/>
                  </a:ext>
                </a:extLst>
              </p:cNvPr>
              <p:cNvSpPr>
                <a:spLocks noChangeArrowheads="1"/>
              </p:cNvSpPr>
              <p:nvPr/>
            </p:nvSpPr>
            <p:spPr bwMode="auto">
              <a:xfrm>
                <a:off x="3998" y="3089"/>
                <a:ext cx="183" cy="1"/>
              </a:xfrm>
              <a:prstGeom prst="rect">
                <a:avLst/>
              </a:prstGeom>
              <a:solidFill>
                <a:srgbClr val="18E4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0" name="Rectangle 45">
                <a:extLst>
                  <a:ext uri="{FF2B5EF4-FFF2-40B4-BE49-F238E27FC236}">
                    <a16:creationId xmlns:a16="http://schemas.microsoft.com/office/drawing/2014/main" xmlns="" id="{1E516405-868E-4874-BCBC-68E3F0326822}"/>
                  </a:ext>
                </a:extLst>
              </p:cNvPr>
              <p:cNvSpPr>
                <a:spLocks noChangeArrowheads="1"/>
              </p:cNvSpPr>
              <p:nvPr/>
            </p:nvSpPr>
            <p:spPr bwMode="auto">
              <a:xfrm>
                <a:off x="3998" y="3090"/>
                <a:ext cx="183" cy="1"/>
              </a:xfrm>
              <a:prstGeom prst="rect">
                <a:avLst/>
              </a:prstGeom>
              <a:solidFill>
                <a:srgbClr val="1BE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1" name="Rectangle 46">
                <a:extLst>
                  <a:ext uri="{FF2B5EF4-FFF2-40B4-BE49-F238E27FC236}">
                    <a16:creationId xmlns:a16="http://schemas.microsoft.com/office/drawing/2014/main" xmlns="" id="{47A842D9-718D-4FA1-8A73-CA618E2D3FED}"/>
                  </a:ext>
                </a:extLst>
              </p:cNvPr>
              <p:cNvSpPr>
                <a:spLocks noChangeArrowheads="1"/>
              </p:cNvSpPr>
              <p:nvPr/>
            </p:nvSpPr>
            <p:spPr bwMode="auto">
              <a:xfrm>
                <a:off x="3998" y="3091"/>
                <a:ext cx="183" cy="1"/>
              </a:xfrm>
              <a:prstGeom prst="rect">
                <a:avLst/>
              </a:prstGeom>
              <a:solidFill>
                <a:srgbClr val="1DDD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2" name="Rectangle 47">
                <a:extLst>
                  <a:ext uri="{FF2B5EF4-FFF2-40B4-BE49-F238E27FC236}">
                    <a16:creationId xmlns:a16="http://schemas.microsoft.com/office/drawing/2014/main" xmlns="" id="{7947875B-CD9D-4C9D-A006-555D1FB3826D}"/>
                  </a:ext>
                </a:extLst>
              </p:cNvPr>
              <p:cNvSpPr>
                <a:spLocks noChangeArrowheads="1"/>
              </p:cNvSpPr>
              <p:nvPr/>
            </p:nvSpPr>
            <p:spPr bwMode="auto">
              <a:xfrm>
                <a:off x="3998" y="3092"/>
                <a:ext cx="183" cy="1"/>
              </a:xfrm>
              <a:prstGeom prst="rect">
                <a:avLst/>
              </a:prstGeom>
              <a:solidFill>
                <a:srgbClr val="1DDD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3" name="Rectangle 48">
                <a:extLst>
                  <a:ext uri="{FF2B5EF4-FFF2-40B4-BE49-F238E27FC236}">
                    <a16:creationId xmlns:a16="http://schemas.microsoft.com/office/drawing/2014/main" xmlns="" id="{6FF79583-19D4-45C7-BADA-77F8E18CAC25}"/>
                  </a:ext>
                </a:extLst>
              </p:cNvPr>
              <p:cNvSpPr>
                <a:spLocks noChangeArrowheads="1"/>
              </p:cNvSpPr>
              <p:nvPr/>
            </p:nvSpPr>
            <p:spPr bwMode="auto">
              <a:xfrm>
                <a:off x="3998" y="3093"/>
                <a:ext cx="183" cy="1"/>
              </a:xfrm>
              <a:prstGeom prst="rect">
                <a:avLst/>
              </a:prstGeom>
              <a:solidFill>
                <a:srgbClr val="1FDA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4" name="Rectangle 49">
                <a:extLst>
                  <a:ext uri="{FF2B5EF4-FFF2-40B4-BE49-F238E27FC236}">
                    <a16:creationId xmlns:a16="http://schemas.microsoft.com/office/drawing/2014/main" xmlns="" id="{3B5EAB33-ED92-4610-B391-25B173D592A1}"/>
                  </a:ext>
                </a:extLst>
              </p:cNvPr>
              <p:cNvSpPr>
                <a:spLocks noChangeArrowheads="1"/>
              </p:cNvSpPr>
              <p:nvPr/>
            </p:nvSpPr>
            <p:spPr bwMode="auto">
              <a:xfrm>
                <a:off x="3998" y="3094"/>
                <a:ext cx="183" cy="1"/>
              </a:xfrm>
              <a:prstGeom prst="rect">
                <a:avLst/>
              </a:prstGeom>
              <a:solidFill>
                <a:srgbClr val="1FD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5" name="Rectangle 50">
                <a:extLst>
                  <a:ext uri="{FF2B5EF4-FFF2-40B4-BE49-F238E27FC236}">
                    <a16:creationId xmlns:a16="http://schemas.microsoft.com/office/drawing/2014/main" xmlns="" id="{E521460A-E09E-4F38-A330-04FAD7E79137}"/>
                  </a:ext>
                </a:extLst>
              </p:cNvPr>
              <p:cNvSpPr>
                <a:spLocks noChangeArrowheads="1"/>
              </p:cNvSpPr>
              <p:nvPr/>
            </p:nvSpPr>
            <p:spPr bwMode="auto">
              <a:xfrm>
                <a:off x="3998" y="3095"/>
                <a:ext cx="183" cy="1"/>
              </a:xfrm>
              <a:prstGeom prst="rect">
                <a:avLst/>
              </a:prstGeom>
              <a:solidFill>
                <a:srgbClr val="22D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6" name="Rectangle 51">
                <a:extLst>
                  <a:ext uri="{FF2B5EF4-FFF2-40B4-BE49-F238E27FC236}">
                    <a16:creationId xmlns:a16="http://schemas.microsoft.com/office/drawing/2014/main" xmlns="" id="{F055B5F7-9463-4299-ACA4-B38931D7CF48}"/>
                  </a:ext>
                </a:extLst>
              </p:cNvPr>
              <p:cNvSpPr>
                <a:spLocks noChangeArrowheads="1"/>
              </p:cNvSpPr>
              <p:nvPr/>
            </p:nvSpPr>
            <p:spPr bwMode="auto">
              <a:xfrm>
                <a:off x="3998" y="3096"/>
                <a:ext cx="183" cy="1"/>
              </a:xfrm>
              <a:prstGeom prst="rect">
                <a:avLst/>
              </a:prstGeom>
              <a:solidFill>
                <a:srgbClr val="22D3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7" name="Rectangle 52">
                <a:extLst>
                  <a:ext uri="{FF2B5EF4-FFF2-40B4-BE49-F238E27FC236}">
                    <a16:creationId xmlns:a16="http://schemas.microsoft.com/office/drawing/2014/main" xmlns="" id="{92DFD2F4-D30D-4321-AD27-1C3CCFC2AD4E}"/>
                  </a:ext>
                </a:extLst>
              </p:cNvPr>
              <p:cNvSpPr>
                <a:spLocks noChangeArrowheads="1"/>
              </p:cNvSpPr>
              <p:nvPr/>
            </p:nvSpPr>
            <p:spPr bwMode="auto">
              <a:xfrm>
                <a:off x="3998" y="3097"/>
                <a:ext cx="183" cy="1"/>
              </a:xfrm>
              <a:prstGeom prst="rect">
                <a:avLst/>
              </a:prstGeom>
              <a:solidFill>
                <a:srgbClr val="24D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8" name="Rectangle 53">
                <a:extLst>
                  <a:ext uri="{FF2B5EF4-FFF2-40B4-BE49-F238E27FC236}">
                    <a16:creationId xmlns:a16="http://schemas.microsoft.com/office/drawing/2014/main" xmlns="" id="{AC52681A-197C-42B6-AC71-61B9A6293CEB}"/>
                  </a:ext>
                </a:extLst>
              </p:cNvPr>
              <p:cNvSpPr>
                <a:spLocks noChangeArrowheads="1"/>
              </p:cNvSpPr>
              <p:nvPr/>
            </p:nvSpPr>
            <p:spPr bwMode="auto">
              <a:xfrm>
                <a:off x="3998" y="3098"/>
                <a:ext cx="183" cy="1"/>
              </a:xfrm>
              <a:prstGeom prst="rect">
                <a:avLst/>
              </a:prstGeom>
              <a:solidFill>
                <a:srgbClr val="24CC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99" name="Rectangle 54">
                <a:extLst>
                  <a:ext uri="{FF2B5EF4-FFF2-40B4-BE49-F238E27FC236}">
                    <a16:creationId xmlns:a16="http://schemas.microsoft.com/office/drawing/2014/main" xmlns="" id="{3C9AB3E7-070A-4AF0-889E-DE003198F5CA}"/>
                  </a:ext>
                </a:extLst>
              </p:cNvPr>
              <p:cNvSpPr>
                <a:spLocks noChangeArrowheads="1"/>
              </p:cNvSpPr>
              <p:nvPr/>
            </p:nvSpPr>
            <p:spPr bwMode="auto">
              <a:xfrm>
                <a:off x="3998" y="3099"/>
                <a:ext cx="183" cy="1"/>
              </a:xfrm>
              <a:prstGeom prst="rect">
                <a:avLst/>
              </a:prstGeom>
              <a:solidFill>
                <a:srgbClr val="27CD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0" name="Rectangle 55">
                <a:extLst>
                  <a:ext uri="{FF2B5EF4-FFF2-40B4-BE49-F238E27FC236}">
                    <a16:creationId xmlns:a16="http://schemas.microsoft.com/office/drawing/2014/main" xmlns="" id="{E202EA37-DA2F-4D88-8233-75BAE2F5890C}"/>
                  </a:ext>
                </a:extLst>
              </p:cNvPr>
              <p:cNvSpPr>
                <a:spLocks noChangeArrowheads="1"/>
              </p:cNvSpPr>
              <p:nvPr/>
            </p:nvSpPr>
            <p:spPr bwMode="auto">
              <a:xfrm>
                <a:off x="3998" y="3100"/>
                <a:ext cx="183" cy="1"/>
              </a:xfrm>
              <a:prstGeom prst="rect">
                <a:avLst/>
              </a:prstGeom>
              <a:solidFill>
                <a:srgbClr val="27CA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1" name="Rectangle 56">
                <a:extLst>
                  <a:ext uri="{FF2B5EF4-FFF2-40B4-BE49-F238E27FC236}">
                    <a16:creationId xmlns:a16="http://schemas.microsoft.com/office/drawing/2014/main" xmlns="" id="{F83627F2-AF1E-414D-9FE4-4ECA88CE3056}"/>
                  </a:ext>
                </a:extLst>
              </p:cNvPr>
              <p:cNvSpPr>
                <a:spLocks noChangeArrowheads="1"/>
              </p:cNvSpPr>
              <p:nvPr/>
            </p:nvSpPr>
            <p:spPr bwMode="auto">
              <a:xfrm>
                <a:off x="3998" y="3101"/>
                <a:ext cx="183" cy="1"/>
              </a:xfrm>
              <a:prstGeom prst="rect">
                <a:avLst/>
              </a:prstGeom>
              <a:solidFill>
                <a:srgbClr val="27C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2" name="Rectangle 57">
                <a:extLst>
                  <a:ext uri="{FF2B5EF4-FFF2-40B4-BE49-F238E27FC236}">
                    <a16:creationId xmlns:a16="http://schemas.microsoft.com/office/drawing/2014/main" xmlns="" id="{5E4CC3C5-0E6E-4061-9545-ED73335E8729}"/>
                  </a:ext>
                </a:extLst>
              </p:cNvPr>
              <p:cNvSpPr>
                <a:spLocks noChangeArrowheads="1"/>
              </p:cNvSpPr>
              <p:nvPr/>
            </p:nvSpPr>
            <p:spPr bwMode="auto">
              <a:xfrm>
                <a:off x="3998" y="3102"/>
                <a:ext cx="183" cy="1"/>
              </a:xfrm>
              <a:prstGeom prst="rect">
                <a:avLst/>
              </a:prstGeom>
              <a:solidFill>
                <a:srgbClr val="29C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3" name="Rectangle 58">
                <a:extLst>
                  <a:ext uri="{FF2B5EF4-FFF2-40B4-BE49-F238E27FC236}">
                    <a16:creationId xmlns:a16="http://schemas.microsoft.com/office/drawing/2014/main" xmlns="" id="{69BFE739-AB7C-48EE-ACE7-059259913662}"/>
                  </a:ext>
                </a:extLst>
              </p:cNvPr>
              <p:cNvSpPr>
                <a:spLocks noChangeArrowheads="1"/>
              </p:cNvSpPr>
              <p:nvPr/>
            </p:nvSpPr>
            <p:spPr bwMode="auto">
              <a:xfrm>
                <a:off x="3998" y="3103"/>
                <a:ext cx="183" cy="1"/>
              </a:xfrm>
              <a:prstGeom prst="rect">
                <a:avLst/>
              </a:prstGeom>
              <a:solidFill>
                <a:srgbClr val="29C3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4" name="Rectangle 59">
                <a:extLst>
                  <a:ext uri="{FF2B5EF4-FFF2-40B4-BE49-F238E27FC236}">
                    <a16:creationId xmlns:a16="http://schemas.microsoft.com/office/drawing/2014/main" xmlns="" id="{6675F2D3-AA25-4B88-96E9-974D036AD91A}"/>
                  </a:ext>
                </a:extLst>
              </p:cNvPr>
              <p:cNvSpPr>
                <a:spLocks noChangeArrowheads="1"/>
              </p:cNvSpPr>
              <p:nvPr/>
            </p:nvSpPr>
            <p:spPr bwMode="auto">
              <a:xfrm>
                <a:off x="3998" y="3104"/>
                <a:ext cx="183" cy="1"/>
              </a:xfrm>
              <a:prstGeom prst="rect">
                <a:avLst/>
              </a:prstGeom>
              <a:solidFill>
                <a:srgbClr val="29C0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5" name="Rectangle 60">
                <a:extLst>
                  <a:ext uri="{FF2B5EF4-FFF2-40B4-BE49-F238E27FC236}">
                    <a16:creationId xmlns:a16="http://schemas.microsoft.com/office/drawing/2014/main" xmlns="" id="{76DBBB24-62B4-4C5F-BCF9-C7F38221380E}"/>
                  </a:ext>
                </a:extLst>
              </p:cNvPr>
              <p:cNvSpPr>
                <a:spLocks noChangeArrowheads="1"/>
              </p:cNvSpPr>
              <p:nvPr/>
            </p:nvSpPr>
            <p:spPr bwMode="auto">
              <a:xfrm>
                <a:off x="3998" y="3105"/>
                <a:ext cx="183" cy="1"/>
              </a:xfrm>
              <a:prstGeom prst="rect">
                <a:avLst/>
              </a:prstGeom>
              <a:solidFill>
                <a:srgbClr val="2CC1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6" name="Rectangle 61">
                <a:extLst>
                  <a:ext uri="{FF2B5EF4-FFF2-40B4-BE49-F238E27FC236}">
                    <a16:creationId xmlns:a16="http://schemas.microsoft.com/office/drawing/2014/main" xmlns="" id="{B52B3778-6518-4EE6-9CFC-7DDE3C27B6EF}"/>
                  </a:ext>
                </a:extLst>
              </p:cNvPr>
              <p:cNvSpPr>
                <a:spLocks noChangeArrowheads="1"/>
              </p:cNvSpPr>
              <p:nvPr/>
            </p:nvSpPr>
            <p:spPr bwMode="auto">
              <a:xfrm>
                <a:off x="3998" y="3106"/>
                <a:ext cx="183" cy="1"/>
              </a:xfrm>
              <a:prstGeom prst="rect">
                <a:avLst/>
              </a:prstGeom>
              <a:solidFill>
                <a:srgbClr val="2BBB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7" name="Rectangle 62">
                <a:extLst>
                  <a:ext uri="{FF2B5EF4-FFF2-40B4-BE49-F238E27FC236}">
                    <a16:creationId xmlns:a16="http://schemas.microsoft.com/office/drawing/2014/main" xmlns="" id="{795D79B6-660E-4FB3-9383-707ED92F83A9}"/>
                  </a:ext>
                </a:extLst>
              </p:cNvPr>
              <p:cNvSpPr>
                <a:spLocks noChangeArrowheads="1"/>
              </p:cNvSpPr>
              <p:nvPr/>
            </p:nvSpPr>
            <p:spPr bwMode="auto">
              <a:xfrm>
                <a:off x="3998" y="3107"/>
                <a:ext cx="183" cy="1"/>
              </a:xfrm>
              <a:prstGeom prst="rect">
                <a:avLst/>
              </a:prstGeom>
              <a:solidFill>
                <a:srgbClr val="2BB8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8" name="Rectangle 63">
                <a:extLst>
                  <a:ext uri="{FF2B5EF4-FFF2-40B4-BE49-F238E27FC236}">
                    <a16:creationId xmlns:a16="http://schemas.microsoft.com/office/drawing/2014/main" xmlns="" id="{D628A5E9-DDA4-4A6D-A0A6-780BCAF14909}"/>
                  </a:ext>
                </a:extLst>
              </p:cNvPr>
              <p:cNvSpPr>
                <a:spLocks noChangeArrowheads="1"/>
              </p:cNvSpPr>
              <p:nvPr/>
            </p:nvSpPr>
            <p:spPr bwMode="auto">
              <a:xfrm>
                <a:off x="3998" y="3108"/>
                <a:ext cx="183" cy="1"/>
              </a:xfrm>
              <a:prstGeom prst="rect">
                <a:avLst/>
              </a:prstGeom>
              <a:solidFill>
                <a:srgbClr val="2BB8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09" name="Rectangle 64">
                <a:extLst>
                  <a:ext uri="{FF2B5EF4-FFF2-40B4-BE49-F238E27FC236}">
                    <a16:creationId xmlns:a16="http://schemas.microsoft.com/office/drawing/2014/main" xmlns="" id="{E91FFB2F-3EAB-433B-A653-FF28E7743B7A}"/>
                  </a:ext>
                </a:extLst>
              </p:cNvPr>
              <p:cNvSpPr>
                <a:spLocks noChangeArrowheads="1"/>
              </p:cNvSpPr>
              <p:nvPr/>
            </p:nvSpPr>
            <p:spPr bwMode="auto">
              <a:xfrm>
                <a:off x="3998" y="3108"/>
                <a:ext cx="183" cy="1"/>
              </a:xfrm>
              <a:prstGeom prst="rect">
                <a:avLst/>
              </a:prstGeom>
              <a:solidFill>
                <a:srgbClr val="2EB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0" name="Rectangle 65">
                <a:extLst>
                  <a:ext uri="{FF2B5EF4-FFF2-40B4-BE49-F238E27FC236}">
                    <a16:creationId xmlns:a16="http://schemas.microsoft.com/office/drawing/2014/main" xmlns="" id="{22781E65-5FBB-42CB-AA5A-A2F5ACF7F89A}"/>
                  </a:ext>
                </a:extLst>
              </p:cNvPr>
              <p:cNvSpPr>
                <a:spLocks noChangeArrowheads="1"/>
              </p:cNvSpPr>
              <p:nvPr/>
            </p:nvSpPr>
            <p:spPr bwMode="auto">
              <a:xfrm>
                <a:off x="3998" y="3109"/>
                <a:ext cx="183" cy="1"/>
              </a:xfrm>
              <a:prstGeom prst="rect">
                <a:avLst/>
              </a:prstGeom>
              <a:solidFill>
                <a:srgbClr val="2EB2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1" name="Rectangle 66">
                <a:extLst>
                  <a:ext uri="{FF2B5EF4-FFF2-40B4-BE49-F238E27FC236}">
                    <a16:creationId xmlns:a16="http://schemas.microsoft.com/office/drawing/2014/main" xmlns="" id="{2D64A850-367A-4514-90CF-7FE4CC0D803B}"/>
                  </a:ext>
                </a:extLst>
              </p:cNvPr>
              <p:cNvSpPr>
                <a:spLocks noChangeArrowheads="1"/>
              </p:cNvSpPr>
              <p:nvPr/>
            </p:nvSpPr>
            <p:spPr bwMode="auto">
              <a:xfrm>
                <a:off x="3998" y="3110"/>
                <a:ext cx="183" cy="1"/>
              </a:xfrm>
              <a:prstGeom prst="rect">
                <a:avLst/>
              </a:prstGeom>
              <a:solidFill>
                <a:srgbClr val="2EA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2" name="Rectangle 67">
                <a:extLst>
                  <a:ext uri="{FF2B5EF4-FFF2-40B4-BE49-F238E27FC236}">
                    <a16:creationId xmlns:a16="http://schemas.microsoft.com/office/drawing/2014/main" xmlns="" id="{5DE1FAA3-FADE-471C-A527-EAD7B97DFCD6}"/>
                  </a:ext>
                </a:extLst>
              </p:cNvPr>
              <p:cNvSpPr>
                <a:spLocks noChangeArrowheads="1"/>
              </p:cNvSpPr>
              <p:nvPr/>
            </p:nvSpPr>
            <p:spPr bwMode="auto">
              <a:xfrm>
                <a:off x="3998" y="3111"/>
                <a:ext cx="183" cy="1"/>
              </a:xfrm>
              <a:prstGeom prst="rect">
                <a:avLst/>
              </a:prstGeom>
              <a:solidFill>
                <a:srgbClr val="2EAF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3" name="Rectangle 68">
                <a:extLst>
                  <a:ext uri="{FF2B5EF4-FFF2-40B4-BE49-F238E27FC236}">
                    <a16:creationId xmlns:a16="http://schemas.microsoft.com/office/drawing/2014/main" xmlns="" id="{022F9A6E-D107-4E53-9EA7-8B1E83708587}"/>
                  </a:ext>
                </a:extLst>
              </p:cNvPr>
              <p:cNvSpPr>
                <a:spLocks noChangeArrowheads="1"/>
              </p:cNvSpPr>
              <p:nvPr/>
            </p:nvSpPr>
            <p:spPr bwMode="auto">
              <a:xfrm>
                <a:off x="3998" y="3112"/>
                <a:ext cx="183" cy="1"/>
              </a:xfrm>
              <a:prstGeom prst="rect">
                <a:avLst/>
              </a:prstGeom>
              <a:solidFill>
                <a:srgbClr val="2EAC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4" name="Rectangle 69">
                <a:extLst>
                  <a:ext uri="{FF2B5EF4-FFF2-40B4-BE49-F238E27FC236}">
                    <a16:creationId xmlns:a16="http://schemas.microsoft.com/office/drawing/2014/main" xmlns="" id="{A996F0A7-B867-44FC-990F-8A0F4908ADF3}"/>
                  </a:ext>
                </a:extLst>
              </p:cNvPr>
              <p:cNvSpPr>
                <a:spLocks noChangeArrowheads="1"/>
              </p:cNvSpPr>
              <p:nvPr/>
            </p:nvSpPr>
            <p:spPr bwMode="auto">
              <a:xfrm>
                <a:off x="3998" y="3113"/>
                <a:ext cx="183" cy="1"/>
              </a:xfrm>
              <a:prstGeom prst="rect">
                <a:avLst/>
              </a:prstGeom>
              <a:solidFill>
                <a:srgbClr val="30A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5" name="Rectangle 70">
                <a:extLst>
                  <a:ext uri="{FF2B5EF4-FFF2-40B4-BE49-F238E27FC236}">
                    <a16:creationId xmlns:a16="http://schemas.microsoft.com/office/drawing/2014/main" xmlns="" id="{AC522846-437C-47D5-85D7-4F9CEF770559}"/>
                  </a:ext>
                </a:extLst>
              </p:cNvPr>
              <p:cNvSpPr>
                <a:spLocks noChangeArrowheads="1"/>
              </p:cNvSpPr>
              <p:nvPr/>
            </p:nvSpPr>
            <p:spPr bwMode="auto">
              <a:xfrm>
                <a:off x="3998" y="3114"/>
                <a:ext cx="183" cy="1"/>
              </a:xfrm>
              <a:prstGeom prst="rect">
                <a:avLst/>
              </a:prstGeom>
              <a:solidFill>
                <a:srgbClr val="30A9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6" name="Rectangle 71">
                <a:extLst>
                  <a:ext uri="{FF2B5EF4-FFF2-40B4-BE49-F238E27FC236}">
                    <a16:creationId xmlns:a16="http://schemas.microsoft.com/office/drawing/2014/main" xmlns="" id="{C34D704E-544E-448D-BDAF-75A3E50DCD5B}"/>
                  </a:ext>
                </a:extLst>
              </p:cNvPr>
              <p:cNvSpPr>
                <a:spLocks noChangeArrowheads="1"/>
              </p:cNvSpPr>
              <p:nvPr/>
            </p:nvSpPr>
            <p:spPr bwMode="auto">
              <a:xfrm>
                <a:off x="3998" y="3115"/>
                <a:ext cx="183" cy="1"/>
              </a:xfrm>
              <a:prstGeom prst="rect">
                <a:avLst/>
              </a:prstGeom>
              <a:solidFill>
                <a:srgbClr val="30A6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7" name="Rectangle 72">
                <a:extLst>
                  <a:ext uri="{FF2B5EF4-FFF2-40B4-BE49-F238E27FC236}">
                    <a16:creationId xmlns:a16="http://schemas.microsoft.com/office/drawing/2014/main" xmlns="" id="{1BC45154-3929-43A5-968C-C090CD2DEAB1}"/>
                  </a:ext>
                </a:extLst>
              </p:cNvPr>
              <p:cNvSpPr>
                <a:spLocks noChangeArrowheads="1"/>
              </p:cNvSpPr>
              <p:nvPr/>
            </p:nvSpPr>
            <p:spPr bwMode="auto">
              <a:xfrm>
                <a:off x="3998" y="3116"/>
                <a:ext cx="183" cy="1"/>
              </a:xfrm>
              <a:prstGeom prst="rect">
                <a:avLst/>
              </a:prstGeom>
              <a:solidFill>
                <a:srgbClr val="30A3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8" name="Rectangle 73">
                <a:extLst>
                  <a:ext uri="{FF2B5EF4-FFF2-40B4-BE49-F238E27FC236}">
                    <a16:creationId xmlns:a16="http://schemas.microsoft.com/office/drawing/2014/main" xmlns="" id="{4D0DC015-C0F0-4972-AD9F-83964AB25312}"/>
                  </a:ext>
                </a:extLst>
              </p:cNvPr>
              <p:cNvSpPr>
                <a:spLocks noChangeArrowheads="1"/>
              </p:cNvSpPr>
              <p:nvPr/>
            </p:nvSpPr>
            <p:spPr bwMode="auto">
              <a:xfrm>
                <a:off x="3998" y="3117"/>
                <a:ext cx="183" cy="1"/>
              </a:xfrm>
              <a:prstGeom prst="rect">
                <a:avLst/>
              </a:prstGeom>
              <a:solidFill>
                <a:srgbClr val="30A3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19" name="Rectangle 74">
                <a:extLst>
                  <a:ext uri="{FF2B5EF4-FFF2-40B4-BE49-F238E27FC236}">
                    <a16:creationId xmlns:a16="http://schemas.microsoft.com/office/drawing/2014/main" xmlns="" id="{F9555AF6-FF50-40CB-B304-E3895421030A}"/>
                  </a:ext>
                </a:extLst>
              </p:cNvPr>
              <p:cNvSpPr>
                <a:spLocks noChangeArrowheads="1"/>
              </p:cNvSpPr>
              <p:nvPr/>
            </p:nvSpPr>
            <p:spPr bwMode="auto">
              <a:xfrm>
                <a:off x="3998" y="3118"/>
                <a:ext cx="183" cy="1"/>
              </a:xfrm>
              <a:prstGeom prst="rect">
                <a:avLst/>
              </a:prstGeom>
              <a:solidFill>
                <a:srgbClr val="30A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0" name="Rectangle 75">
                <a:extLst>
                  <a:ext uri="{FF2B5EF4-FFF2-40B4-BE49-F238E27FC236}">
                    <a16:creationId xmlns:a16="http://schemas.microsoft.com/office/drawing/2014/main" xmlns="" id="{57D68411-0395-4E2E-9A9B-E23E9FC45596}"/>
                  </a:ext>
                </a:extLst>
              </p:cNvPr>
              <p:cNvSpPr>
                <a:spLocks noChangeArrowheads="1"/>
              </p:cNvSpPr>
              <p:nvPr/>
            </p:nvSpPr>
            <p:spPr bwMode="auto">
              <a:xfrm>
                <a:off x="3998" y="3119"/>
                <a:ext cx="183" cy="1"/>
              </a:xfrm>
              <a:prstGeom prst="rect">
                <a:avLst/>
              </a:prstGeom>
              <a:solidFill>
                <a:srgbClr val="309D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1" name="Rectangle 76">
                <a:extLst>
                  <a:ext uri="{FF2B5EF4-FFF2-40B4-BE49-F238E27FC236}">
                    <a16:creationId xmlns:a16="http://schemas.microsoft.com/office/drawing/2014/main" xmlns="" id="{65783159-0C7E-4054-B454-AD443B9DD62F}"/>
                  </a:ext>
                </a:extLst>
              </p:cNvPr>
              <p:cNvSpPr>
                <a:spLocks noChangeArrowheads="1"/>
              </p:cNvSpPr>
              <p:nvPr/>
            </p:nvSpPr>
            <p:spPr bwMode="auto">
              <a:xfrm>
                <a:off x="3998" y="3120"/>
                <a:ext cx="183" cy="1"/>
              </a:xfrm>
              <a:prstGeom prst="rect">
                <a:avLst/>
              </a:prstGeom>
              <a:solidFill>
                <a:srgbClr val="309D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2" name="Rectangle 77">
                <a:extLst>
                  <a:ext uri="{FF2B5EF4-FFF2-40B4-BE49-F238E27FC236}">
                    <a16:creationId xmlns:a16="http://schemas.microsoft.com/office/drawing/2014/main" xmlns="" id="{904F2F51-F4B7-458F-8A19-77A1B008136F}"/>
                  </a:ext>
                </a:extLst>
              </p:cNvPr>
              <p:cNvSpPr>
                <a:spLocks noChangeArrowheads="1"/>
              </p:cNvSpPr>
              <p:nvPr/>
            </p:nvSpPr>
            <p:spPr bwMode="auto">
              <a:xfrm>
                <a:off x="3998" y="3121"/>
                <a:ext cx="183" cy="1"/>
              </a:xfrm>
              <a:prstGeom prst="rect">
                <a:avLst/>
              </a:prstGeom>
              <a:solidFill>
                <a:srgbClr val="329A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3" name="Rectangle 78">
                <a:extLst>
                  <a:ext uri="{FF2B5EF4-FFF2-40B4-BE49-F238E27FC236}">
                    <a16:creationId xmlns:a16="http://schemas.microsoft.com/office/drawing/2014/main" xmlns="" id="{4132BAA7-F71E-4D5B-B5CA-5AD29588CE98}"/>
                  </a:ext>
                </a:extLst>
              </p:cNvPr>
              <p:cNvSpPr>
                <a:spLocks noChangeArrowheads="1"/>
              </p:cNvSpPr>
              <p:nvPr/>
            </p:nvSpPr>
            <p:spPr bwMode="auto">
              <a:xfrm>
                <a:off x="3998" y="3122"/>
                <a:ext cx="183" cy="1"/>
              </a:xfrm>
              <a:prstGeom prst="rect">
                <a:avLst/>
              </a:prstGeom>
              <a:solidFill>
                <a:srgbClr val="329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6" name="Rectangle 79">
                <a:extLst>
                  <a:ext uri="{FF2B5EF4-FFF2-40B4-BE49-F238E27FC236}">
                    <a16:creationId xmlns:a16="http://schemas.microsoft.com/office/drawing/2014/main" xmlns="" id="{300016C9-D899-4768-9306-B670DB663989}"/>
                  </a:ext>
                </a:extLst>
              </p:cNvPr>
              <p:cNvSpPr>
                <a:spLocks noChangeArrowheads="1"/>
              </p:cNvSpPr>
              <p:nvPr/>
            </p:nvSpPr>
            <p:spPr bwMode="auto">
              <a:xfrm>
                <a:off x="3998" y="3123"/>
                <a:ext cx="183" cy="1"/>
              </a:xfrm>
              <a:prstGeom prst="rect">
                <a:avLst/>
              </a:prstGeom>
              <a:solidFill>
                <a:srgbClr val="329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7" name="Rectangle 80">
                <a:extLst>
                  <a:ext uri="{FF2B5EF4-FFF2-40B4-BE49-F238E27FC236}">
                    <a16:creationId xmlns:a16="http://schemas.microsoft.com/office/drawing/2014/main" xmlns="" id="{C4E950E2-1E04-4C84-8825-4D381A41D341}"/>
                  </a:ext>
                </a:extLst>
              </p:cNvPr>
              <p:cNvSpPr>
                <a:spLocks noChangeArrowheads="1"/>
              </p:cNvSpPr>
              <p:nvPr/>
            </p:nvSpPr>
            <p:spPr bwMode="auto">
              <a:xfrm>
                <a:off x="3998" y="3124"/>
                <a:ext cx="183" cy="1"/>
              </a:xfrm>
              <a:prstGeom prst="rect">
                <a:avLst/>
              </a:prstGeom>
              <a:solidFill>
                <a:srgbClr val="3294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8" name="Rectangle 81">
                <a:extLst>
                  <a:ext uri="{FF2B5EF4-FFF2-40B4-BE49-F238E27FC236}">
                    <a16:creationId xmlns:a16="http://schemas.microsoft.com/office/drawing/2014/main" xmlns="" id="{2E578702-20B0-4E36-9F41-47864026CF73}"/>
                  </a:ext>
                </a:extLst>
              </p:cNvPr>
              <p:cNvSpPr>
                <a:spLocks noChangeArrowheads="1"/>
              </p:cNvSpPr>
              <p:nvPr/>
            </p:nvSpPr>
            <p:spPr bwMode="auto">
              <a:xfrm>
                <a:off x="3998" y="3125"/>
                <a:ext cx="183" cy="1"/>
              </a:xfrm>
              <a:prstGeom prst="rect">
                <a:avLst/>
              </a:prstGeom>
              <a:solidFill>
                <a:srgbClr val="3294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29" name="Rectangle 82">
                <a:extLst>
                  <a:ext uri="{FF2B5EF4-FFF2-40B4-BE49-F238E27FC236}">
                    <a16:creationId xmlns:a16="http://schemas.microsoft.com/office/drawing/2014/main" xmlns="" id="{EECFD47D-C21D-4326-9621-649B6E116FA1}"/>
                  </a:ext>
                </a:extLst>
              </p:cNvPr>
              <p:cNvSpPr>
                <a:spLocks noChangeArrowheads="1"/>
              </p:cNvSpPr>
              <p:nvPr/>
            </p:nvSpPr>
            <p:spPr bwMode="auto">
              <a:xfrm>
                <a:off x="3998" y="3126"/>
                <a:ext cx="183" cy="1"/>
              </a:xfrm>
              <a:prstGeom prst="rect">
                <a:avLst/>
              </a:prstGeom>
              <a:solidFill>
                <a:srgbClr val="3291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30" name="Rectangle 83">
                <a:extLst>
                  <a:ext uri="{FF2B5EF4-FFF2-40B4-BE49-F238E27FC236}">
                    <a16:creationId xmlns:a16="http://schemas.microsoft.com/office/drawing/2014/main" xmlns="" id="{7458B1B6-696D-4E11-A5E7-4341C967D363}"/>
                  </a:ext>
                </a:extLst>
              </p:cNvPr>
              <p:cNvSpPr>
                <a:spLocks noChangeArrowheads="1"/>
              </p:cNvSpPr>
              <p:nvPr/>
            </p:nvSpPr>
            <p:spPr bwMode="auto">
              <a:xfrm>
                <a:off x="3998" y="3127"/>
                <a:ext cx="183" cy="1"/>
              </a:xfrm>
              <a:prstGeom prst="rect">
                <a:avLst/>
              </a:prstGeom>
              <a:solidFill>
                <a:srgbClr val="328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39" name="Rectangle 84">
                <a:extLst>
                  <a:ext uri="{FF2B5EF4-FFF2-40B4-BE49-F238E27FC236}">
                    <a16:creationId xmlns:a16="http://schemas.microsoft.com/office/drawing/2014/main" xmlns="" id="{35B745E0-0DD1-4FE0-9129-78F9669C82DD}"/>
                  </a:ext>
                </a:extLst>
              </p:cNvPr>
              <p:cNvSpPr>
                <a:spLocks noChangeArrowheads="1"/>
              </p:cNvSpPr>
              <p:nvPr/>
            </p:nvSpPr>
            <p:spPr bwMode="auto">
              <a:xfrm>
                <a:off x="3998" y="3128"/>
                <a:ext cx="183" cy="1"/>
              </a:xfrm>
              <a:prstGeom prst="rect">
                <a:avLst/>
              </a:prstGeom>
              <a:solidFill>
                <a:srgbClr val="328C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1" name="Rectangle 85">
                <a:extLst>
                  <a:ext uri="{FF2B5EF4-FFF2-40B4-BE49-F238E27FC236}">
                    <a16:creationId xmlns:a16="http://schemas.microsoft.com/office/drawing/2014/main" xmlns="" id="{5D871344-5F0B-4297-9E20-DAB1926C2A3A}"/>
                  </a:ext>
                </a:extLst>
              </p:cNvPr>
              <p:cNvSpPr>
                <a:spLocks noChangeArrowheads="1"/>
              </p:cNvSpPr>
              <p:nvPr/>
            </p:nvSpPr>
            <p:spPr bwMode="auto">
              <a:xfrm>
                <a:off x="3998" y="3129"/>
                <a:ext cx="183" cy="1"/>
              </a:xfrm>
              <a:prstGeom prst="rect">
                <a:avLst/>
              </a:prstGeom>
              <a:solidFill>
                <a:srgbClr val="3289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3" name="Rectangle 86">
                <a:extLst>
                  <a:ext uri="{FF2B5EF4-FFF2-40B4-BE49-F238E27FC236}">
                    <a16:creationId xmlns:a16="http://schemas.microsoft.com/office/drawing/2014/main" xmlns="" id="{D4D646E8-F6A7-49CF-B3D1-8605196DECB2}"/>
                  </a:ext>
                </a:extLst>
              </p:cNvPr>
              <p:cNvSpPr>
                <a:spLocks noChangeArrowheads="1"/>
              </p:cNvSpPr>
              <p:nvPr/>
            </p:nvSpPr>
            <p:spPr bwMode="auto">
              <a:xfrm>
                <a:off x="3998" y="3130"/>
                <a:ext cx="183" cy="1"/>
              </a:xfrm>
              <a:prstGeom prst="rect">
                <a:avLst/>
              </a:prstGeom>
              <a:solidFill>
                <a:srgbClr val="328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5" name="Rectangle 87">
                <a:extLst>
                  <a:ext uri="{FF2B5EF4-FFF2-40B4-BE49-F238E27FC236}">
                    <a16:creationId xmlns:a16="http://schemas.microsoft.com/office/drawing/2014/main" xmlns="" id="{CA0A22D9-B370-4CF9-A0CF-34DDABD76648}"/>
                  </a:ext>
                </a:extLst>
              </p:cNvPr>
              <p:cNvSpPr>
                <a:spLocks noChangeArrowheads="1"/>
              </p:cNvSpPr>
              <p:nvPr/>
            </p:nvSpPr>
            <p:spPr bwMode="auto">
              <a:xfrm>
                <a:off x="3998" y="3131"/>
                <a:ext cx="183" cy="1"/>
              </a:xfrm>
              <a:prstGeom prst="rect">
                <a:avLst/>
              </a:prstGeom>
              <a:solidFill>
                <a:srgbClr val="3286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6" name="Rectangle 88">
                <a:extLst>
                  <a:ext uri="{FF2B5EF4-FFF2-40B4-BE49-F238E27FC236}">
                    <a16:creationId xmlns:a16="http://schemas.microsoft.com/office/drawing/2014/main" xmlns="" id="{F53090D7-8474-4727-ACA2-9B38A2F20C37}"/>
                  </a:ext>
                </a:extLst>
              </p:cNvPr>
              <p:cNvSpPr>
                <a:spLocks noChangeArrowheads="1"/>
              </p:cNvSpPr>
              <p:nvPr/>
            </p:nvSpPr>
            <p:spPr bwMode="auto">
              <a:xfrm>
                <a:off x="3998" y="3132"/>
                <a:ext cx="183" cy="1"/>
              </a:xfrm>
              <a:prstGeom prst="rect">
                <a:avLst/>
              </a:prstGeom>
              <a:solidFill>
                <a:srgbClr val="328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7" name="Rectangle 89">
                <a:extLst>
                  <a:ext uri="{FF2B5EF4-FFF2-40B4-BE49-F238E27FC236}">
                    <a16:creationId xmlns:a16="http://schemas.microsoft.com/office/drawing/2014/main" xmlns="" id="{A6E8642C-B02E-40F5-BE74-51E87EA6BF6B}"/>
                  </a:ext>
                </a:extLst>
              </p:cNvPr>
              <p:cNvSpPr>
                <a:spLocks noChangeArrowheads="1"/>
              </p:cNvSpPr>
              <p:nvPr/>
            </p:nvSpPr>
            <p:spPr bwMode="auto">
              <a:xfrm>
                <a:off x="3998" y="3133"/>
                <a:ext cx="183" cy="1"/>
              </a:xfrm>
              <a:prstGeom prst="rect">
                <a:avLst/>
              </a:prstGeom>
              <a:solidFill>
                <a:srgbClr val="328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8" name="Rectangle 90">
                <a:extLst>
                  <a:ext uri="{FF2B5EF4-FFF2-40B4-BE49-F238E27FC236}">
                    <a16:creationId xmlns:a16="http://schemas.microsoft.com/office/drawing/2014/main" xmlns="" id="{2A166ECA-1EA1-481A-84E9-A31209377CEB}"/>
                  </a:ext>
                </a:extLst>
              </p:cNvPr>
              <p:cNvSpPr>
                <a:spLocks noChangeArrowheads="1"/>
              </p:cNvSpPr>
              <p:nvPr/>
            </p:nvSpPr>
            <p:spPr bwMode="auto">
              <a:xfrm>
                <a:off x="3998" y="3134"/>
                <a:ext cx="183" cy="1"/>
              </a:xfrm>
              <a:prstGeom prst="rect">
                <a:avLst/>
              </a:prstGeom>
              <a:solidFill>
                <a:srgbClr val="328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49" name="Rectangle 91">
                <a:extLst>
                  <a:ext uri="{FF2B5EF4-FFF2-40B4-BE49-F238E27FC236}">
                    <a16:creationId xmlns:a16="http://schemas.microsoft.com/office/drawing/2014/main" xmlns="" id="{318751FA-45C2-4974-8A62-75A11DC3383D}"/>
                  </a:ext>
                </a:extLst>
              </p:cNvPr>
              <p:cNvSpPr>
                <a:spLocks noChangeArrowheads="1"/>
              </p:cNvSpPr>
              <p:nvPr/>
            </p:nvSpPr>
            <p:spPr bwMode="auto">
              <a:xfrm>
                <a:off x="3998" y="3135"/>
                <a:ext cx="183" cy="1"/>
              </a:xfrm>
              <a:prstGeom prst="rect">
                <a:avLst/>
              </a:prstGeom>
              <a:solidFill>
                <a:srgbClr val="327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0" name="Rectangle 92">
                <a:extLst>
                  <a:ext uri="{FF2B5EF4-FFF2-40B4-BE49-F238E27FC236}">
                    <a16:creationId xmlns:a16="http://schemas.microsoft.com/office/drawing/2014/main" xmlns="" id="{0BA486D8-2858-4957-8992-731F4670E6C0}"/>
                  </a:ext>
                </a:extLst>
              </p:cNvPr>
              <p:cNvSpPr>
                <a:spLocks noChangeArrowheads="1"/>
              </p:cNvSpPr>
              <p:nvPr/>
            </p:nvSpPr>
            <p:spPr bwMode="auto">
              <a:xfrm>
                <a:off x="3998" y="3136"/>
                <a:ext cx="183" cy="1"/>
              </a:xfrm>
              <a:prstGeom prst="rect">
                <a:avLst/>
              </a:prstGeom>
              <a:solidFill>
                <a:srgbClr val="327D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1" name="Rectangle 93">
                <a:extLst>
                  <a:ext uri="{FF2B5EF4-FFF2-40B4-BE49-F238E27FC236}">
                    <a16:creationId xmlns:a16="http://schemas.microsoft.com/office/drawing/2014/main" xmlns="" id="{1C10C91C-ACB2-4BB9-8F6E-907729944A96}"/>
                  </a:ext>
                </a:extLst>
              </p:cNvPr>
              <p:cNvSpPr>
                <a:spLocks noChangeArrowheads="1"/>
              </p:cNvSpPr>
              <p:nvPr/>
            </p:nvSpPr>
            <p:spPr bwMode="auto">
              <a:xfrm>
                <a:off x="3998" y="3137"/>
                <a:ext cx="183" cy="1"/>
              </a:xfrm>
              <a:prstGeom prst="rect">
                <a:avLst/>
              </a:prstGeom>
              <a:solidFill>
                <a:srgbClr val="327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2" name="Rectangle 94">
                <a:extLst>
                  <a:ext uri="{FF2B5EF4-FFF2-40B4-BE49-F238E27FC236}">
                    <a16:creationId xmlns:a16="http://schemas.microsoft.com/office/drawing/2014/main" xmlns="" id="{7423ADC8-CC97-4996-BD56-5325106B912F}"/>
                  </a:ext>
                </a:extLst>
              </p:cNvPr>
              <p:cNvSpPr>
                <a:spLocks noChangeArrowheads="1"/>
              </p:cNvSpPr>
              <p:nvPr/>
            </p:nvSpPr>
            <p:spPr bwMode="auto">
              <a:xfrm>
                <a:off x="3998" y="3138"/>
                <a:ext cx="183" cy="1"/>
              </a:xfrm>
              <a:prstGeom prst="rect">
                <a:avLst/>
              </a:prstGeom>
              <a:solidFill>
                <a:srgbClr val="327A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3" name="Rectangle 95">
                <a:extLst>
                  <a:ext uri="{FF2B5EF4-FFF2-40B4-BE49-F238E27FC236}">
                    <a16:creationId xmlns:a16="http://schemas.microsoft.com/office/drawing/2014/main" xmlns="" id="{C9DACF48-E354-4FF1-9315-0244071F21CB}"/>
                  </a:ext>
                </a:extLst>
              </p:cNvPr>
              <p:cNvSpPr>
                <a:spLocks noChangeArrowheads="1"/>
              </p:cNvSpPr>
              <p:nvPr/>
            </p:nvSpPr>
            <p:spPr bwMode="auto">
              <a:xfrm>
                <a:off x="3998" y="3139"/>
                <a:ext cx="183" cy="1"/>
              </a:xfrm>
              <a:prstGeom prst="rect">
                <a:avLst/>
              </a:prstGeom>
              <a:solidFill>
                <a:srgbClr val="2F7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4" name="Rectangle 96">
                <a:extLst>
                  <a:ext uri="{FF2B5EF4-FFF2-40B4-BE49-F238E27FC236}">
                    <a16:creationId xmlns:a16="http://schemas.microsoft.com/office/drawing/2014/main" xmlns="" id="{D546E4E6-9B1A-49AE-B6D5-6EB11BD87D22}"/>
                  </a:ext>
                </a:extLst>
              </p:cNvPr>
              <p:cNvSpPr>
                <a:spLocks noChangeArrowheads="1"/>
              </p:cNvSpPr>
              <p:nvPr/>
            </p:nvSpPr>
            <p:spPr bwMode="auto">
              <a:xfrm>
                <a:off x="3998" y="3140"/>
                <a:ext cx="183" cy="1"/>
              </a:xfrm>
              <a:prstGeom prst="rect">
                <a:avLst/>
              </a:prstGeom>
              <a:solidFill>
                <a:srgbClr val="2F7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5" name="Rectangle 97">
                <a:extLst>
                  <a:ext uri="{FF2B5EF4-FFF2-40B4-BE49-F238E27FC236}">
                    <a16:creationId xmlns:a16="http://schemas.microsoft.com/office/drawing/2014/main" xmlns="" id="{499241CD-7661-4430-BB19-26849F30F6E6}"/>
                  </a:ext>
                </a:extLst>
              </p:cNvPr>
              <p:cNvSpPr>
                <a:spLocks noChangeArrowheads="1"/>
              </p:cNvSpPr>
              <p:nvPr/>
            </p:nvSpPr>
            <p:spPr bwMode="auto">
              <a:xfrm>
                <a:off x="3998" y="3141"/>
                <a:ext cx="183" cy="1"/>
              </a:xfrm>
              <a:prstGeom prst="rect">
                <a:avLst/>
              </a:prstGeom>
              <a:solidFill>
                <a:srgbClr val="2F72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6" name="Rectangle 98">
                <a:extLst>
                  <a:ext uri="{FF2B5EF4-FFF2-40B4-BE49-F238E27FC236}">
                    <a16:creationId xmlns:a16="http://schemas.microsoft.com/office/drawing/2014/main" xmlns="" id="{003AA974-34F0-4377-8663-6F1954E3A4A4}"/>
                  </a:ext>
                </a:extLst>
              </p:cNvPr>
              <p:cNvSpPr>
                <a:spLocks noChangeArrowheads="1"/>
              </p:cNvSpPr>
              <p:nvPr/>
            </p:nvSpPr>
            <p:spPr bwMode="auto">
              <a:xfrm>
                <a:off x="3998" y="3142"/>
                <a:ext cx="183" cy="1"/>
              </a:xfrm>
              <a:prstGeom prst="rect">
                <a:avLst/>
              </a:prstGeom>
              <a:solidFill>
                <a:srgbClr val="2F72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7" name="Rectangle 99">
                <a:extLst>
                  <a:ext uri="{FF2B5EF4-FFF2-40B4-BE49-F238E27FC236}">
                    <a16:creationId xmlns:a16="http://schemas.microsoft.com/office/drawing/2014/main" xmlns="" id="{0E2EC1A4-0C81-4F30-BA84-3BD394F64E65}"/>
                  </a:ext>
                </a:extLst>
              </p:cNvPr>
              <p:cNvSpPr>
                <a:spLocks noChangeArrowheads="1"/>
              </p:cNvSpPr>
              <p:nvPr/>
            </p:nvSpPr>
            <p:spPr bwMode="auto">
              <a:xfrm>
                <a:off x="3998" y="3142"/>
                <a:ext cx="183" cy="1"/>
              </a:xfrm>
              <a:prstGeom prst="rect">
                <a:avLst/>
              </a:prstGeom>
              <a:solidFill>
                <a:srgbClr val="2F6D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8" name="Rectangle 100">
                <a:extLst>
                  <a:ext uri="{FF2B5EF4-FFF2-40B4-BE49-F238E27FC236}">
                    <a16:creationId xmlns:a16="http://schemas.microsoft.com/office/drawing/2014/main" xmlns="" id="{9CA517BA-F3F7-4E86-8E8F-25E15450DAC2}"/>
                  </a:ext>
                </a:extLst>
              </p:cNvPr>
              <p:cNvSpPr>
                <a:spLocks noChangeArrowheads="1"/>
              </p:cNvSpPr>
              <p:nvPr/>
            </p:nvSpPr>
            <p:spPr bwMode="auto">
              <a:xfrm>
                <a:off x="3998" y="3143"/>
                <a:ext cx="183" cy="1"/>
              </a:xfrm>
              <a:prstGeom prst="rect">
                <a:avLst/>
              </a:prstGeom>
              <a:solidFill>
                <a:srgbClr val="2F6A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59" name="Rectangle 101">
                <a:extLst>
                  <a:ext uri="{FF2B5EF4-FFF2-40B4-BE49-F238E27FC236}">
                    <a16:creationId xmlns:a16="http://schemas.microsoft.com/office/drawing/2014/main" xmlns="" id="{69EA11C9-48DB-4535-A70E-D87B3919BF5F}"/>
                  </a:ext>
                </a:extLst>
              </p:cNvPr>
              <p:cNvSpPr>
                <a:spLocks noChangeArrowheads="1"/>
              </p:cNvSpPr>
              <p:nvPr/>
            </p:nvSpPr>
            <p:spPr bwMode="auto">
              <a:xfrm>
                <a:off x="3998" y="3144"/>
                <a:ext cx="183" cy="1"/>
              </a:xfrm>
              <a:prstGeom prst="rect">
                <a:avLst/>
              </a:prstGeom>
              <a:solidFill>
                <a:srgbClr val="2F6A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0" name="Rectangle 102">
                <a:extLst>
                  <a:ext uri="{FF2B5EF4-FFF2-40B4-BE49-F238E27FC236}">
                    <a16:creationId xmlns:a16="http://schemas.microsoft.com/office/drawing/2014/main" xmlns="" id="{C6652032-1CBC-4198-92AD-3F05F9CF57E0}"/>
                  </a:ext>
                </a:extLst>
              </p:cNvPr>
              <p:cNvSpPr>
                <a:spLocks noChangeArrowheads="1"/>
              </p:cNvSpPr>
              <p:nvPr/>
            </p:nvSpPr>
            <p:spPr bwMode="auto">
              <a:xfrm>
                <a:off x="3998" y="3145"/>
                <a:ext cx="183" cy="1"/>
              </a:xfrm>
              <a:prstGeom prst="rect">
                <a:avLst/>
              </a:prstGeom>
              <a:solidFill>
                <a:srgbClr val="2F67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1" name="Rectangle 103">
                <a:extLst>
                  <a:ext uri="{FF2B5EF4-FFF2-40B4-BE49-F238E27FC236}">
                    <a16:creationId xmlns:a16="http://schemas.microsoft.com/office/drawing/2014/main" xmlns="" id="{7BF928BD-8AB9-4BA7-8519-8175AA653EA7}"/>
                  </a:ext>
                </a:extLst>
              </p:cNvPr>
              <p:cNvSpPr>
                <a:spLocks noChangeArrowheads="1"/>
              </p:cNvSpPr>
              <p:nvPr/>
            </p:nvSpPr>
            <p:spPr bwMode="auto">
              <a:xfrm>
                <a:off x="3998" y="3146"/>
                <a:ext cx="183" cy="1"/>
              </a:xfrm>
              <a:prstGeom prst="rect">
                <a:avLst/>
              </a:prstGeom>
              <a:solidFill>
                <a:srgbClr val="2F67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2" name="Rectangle 104">
                <a:extLst>
                  <a:ext uri="{FF2B5EF4-FFF2-40B4-BE49-F238E27FC236}">
                    <a16:creationId xmlns:a16="http://schemas.microsoft.com/office/drawing/2014/main" xmlns="" id="{46B64896-73BD-4CC4-B8D8-8812C2ACFDD1}"/>
                  </a:ext>
                </a:extLst>
              </p:cNvPr>
              <p:cNvSpPr>
                <a:spLocks noChangeArrowheads="1"/>
              </p:cNvSpPr>
              <p:nvPr/>
            </p:nvSpPr>
            <p:spPr bwMode="auto">
              <a:xfrm>
                <a:off x="3998" y="3147"/>
                <a:ext cx="183" cy="1"/>
              </a:xfrm>
              <a:prstGeom prst="rect">
                <a:avLst/>
              </a:prstGeom>
              <a:solidFill>
                <a:srgbClr val="2D6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3" name="Rectangle 105">
                <a:extLst>
                  <a:ext uri="{FF2B5EF4-FFF2-40B4-BE49-F238E27FC236}">
                    <a16:creationId xmlns:a16="http://schemas.microsoft.com/office/drawing/2014/main" xmlns="" id="{3FD8BEB4-724D-42A6-8E51-1551E932E249}"/>
                  </a:ext>
                </a:extLst>
              </p:cNvPr>
              <p:cNvSpPr>
                <a:spLocks noChangeArrowheads="1"/>
              </p:cNvSpPr>
              <p:nvPr/>
            </p:nvSpPr>
            <p:spPr bwMode="auto">
              <a:xfrm>
                <a:off x="3998" y="3148"/>
                <a:ext cx="183" cy="1"/>
              </a:xfrm>
              <a:prstGeom prst="rect">
                <a:avLst/>
              </a:prstGeom>
              <a:solidFill>
                <a:srgbClr val="2D6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4" name="Rectangle 106">
                <a:extLst>
                  <a:ext uri="{FF2B5EF4-FFF2-40B4-BE49-F238E27FC236}">
                    <a16:creationId xmlns:a16="http://schemas.microsoft.com/office/drawing/2014/main" xmlns="" id="{DF3FD596-D14D-4EEF-977C-A72FC100FC3B}"/>
                  </a:ext>
                </a:extLst>
              </p:cNvPr>
              <p:cNvSpPr>
                <a:spLocks noChangeArrowheads="1"/>
              </p:cNvSpPr>
              <p:nvPr/>
            </p:nvSpPr>
            <p:spPr bwMode="auto">
              <a:xfrm>
                <a:off x="3998" y="3149"/>
                <a:ext cx="183" cy="1"/>
              </a:xfrm>
              <a:prstGeom prst="rect">
                <a:avLst/>
              </a:prstGeom>
              <a:solidFill>
                <a:srgbClr val="2D6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5" name="Rectangle 107">
                <a:extLst>
                  <a:ext uri="{FF2B5EF4-FFF2-40B4-BE49-F238E27FC236}">
                    <a16:creationId xmlns:a16="http://schemas.microsoft.com/office/drawing/2014/main" xmlns="" id="{E83042C8-BF20-4A31-831B-383C94C02C4E}"/>
                  </a:ext>
                </a:extLst>
              </p:cNvPr>
              <p:cNvSpPr>
                <a:spLocks noChangeArrowheads="1"/>
              </p:cNvSpPr>
              <p:nvPr/>
            </p:nvSpPr>
            <p:spPr bwMode="auto">
              <a:xfrm>
                <a:off x="3998" y="3150"/>
                <a:ext cx="183" cy="1"/>
              </a:xfrm>
              <a:prstGeom prst="rect">
                <a:avLst/>
              </a:prstGeom>
              <a:solidFill>
                <a:srgbClr val="2D5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6" name="Rectangle 108">
                <a:extLst>
                  <a:ext uri="{FF2B5EF4-FFF2-40B4-BE49-F238E27FC236}">
                    <a16:creationId xmlns:a16="http://schemas.microsoft.com/office/drawing/2014/main" xmlns="" id="{98CE36EC-BFB8-4D71-9224-3B1940D29A84}"/>
                  </a:ext>
                </a:extLst>
              </p:cNvPr>
              <p:cNvSpPr>
                <a:spLocks noChangeArrowheads="1"/>
              </p:cNvSpPr>
              <p:nvPr/>
            </p:nvSpPr>
            <p:spPr bwMode="auto">
              <a:xfrm>
                <a:off x="3998" y="3151"/>
                <a:ext cx="183" cy="1"/>
              </a:xfrm>
              <a:prstGeom prst="rect">
                <a:avLst/>
              </a:prstGeom>
              <a:solidFill>
                <a:srgbClr val="2D5F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7" name="Rectangle 109">
                <a:extLst>
                  <a:ext uri="{FF2B5EF4-FFF2-40B4-BE49-F238E27FC236}">
                    <a16:creationId xmlns:a16="http://schemas.microsoft.com/office/drawing/2014/main" xmlns="" id="{D6DA1B76-1114-4219-8CB1-DBE635A8878F}"/>
                  </a:ext>
                </a:extLst>
              </p:cNvPr>
              <p:cNvSpPr>
                <a:spLocks noChangeArrowheads="1"/>
              </p:cNvSpPr>
              <p:nvPr/>
            </p:nvSpPr>
            <p:spPr bwMode="auto">
              <a:xfrm>
                <a:off x="3998" y="3152"/>
                <a:ext cx="183" cy="1"/>
              </a:xfrm>
              <a:prstGeom prst="rect">
                <a:avLst/>
              </a:prstGeom>
              <a:solidFill>
                <a:srgbClr val="2A5A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8" name="Rectangle 110">
                <a:extLst>
                  <a:ext uri="{FF2B5EF4-FFF2-40B4-BE49-F238E27FC236}">
                    <a16:creationId xmlns:a16="http://schemas.microsoft.com/office/drawing/2014/main" xmlns="" id="{633FA6D5-1A40-4301-941E-C3FB6B5094EA}"/>
                  </a:ext>
                </a:extLst>
              </p:cNvPr>
              <p:cNvSpPr>
                <a:spLocks noChangeArrowheads="1"/>
              </p:cNvSpPr>
              <p:nvPr/>
            </p:nvSpPr>
            <p:spPr bwMode="auto">
              <a:xfrm>
                <a:off x="3998" y="3153"/>
                <a:ext cx="183" cy="1"/>
              </a:xfrm>
              <a:prstGeom prst="rect">
                <a:avLst/>
              </a:prstGeom>
              <a:solidFill>
                <a:srgbClr val="2A5A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69" name="Rectangle 111">
                <a:extLst>
                  <a:ext uri="{FF2B5EF4-FFF2-40B4-BE49-F238E27FC236}">
                    <a16:creationId xmlns:a16="http://schemas.microsoft.com/office/drawing/2014/main" xmlns="" id="{7852716F-B44A-4F3B-84D0-394055F8B500}"/>
                  </a:ext>
                </a:extLst>
              </p:cNvPr>
              <p:cNvSpPr>
                <a:spLocks noChangeArrowheads="1"/>
              </p:cNvSpPr>
              <p:nvPr/>
            </p:nvSpPr>
            <p:spPr bwMode="auto">
              <a:xfrm>
                <a:off x="3998" y="3154"/>
                <a:ext cx="183" cy="1"/>
              </a:xfrm>
              <a:prstGeom prst="rect">
                <a:avLst/>
              </a:prstGeom>
              <a:solidFill>
                <a:srgbClr val="2A57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0" name="Rectangle 112">
                <a:extLst>
                  <a:ext uri="{FF2B5EF4-FFF2-40B4-BE49-F238E27FC236}">
                    <a16:creationId xmlns:a16="http://schemas.microsoft.com/office/drawing/2014/main" xmlns="" id="{E4CF4D77-B3A3-4B41-90AE-A133D1528EDF}"/>
                  </a:ext>
                </a:extLst>
              </p:cNvPr>
              <p:cNvSpPr>
                <a:spLocks noChangeArrowheads="1"/>
              </p:cNvSpPr>
              <p:nvPr/>
            </p:nvSpPr>
            <p:spPr bwMode="auto">
              <a:xfrm>
                <a:off x="3998" y="3155"/>
                <a:ext cx="183" cy="1"/>
              </a:xfrm>
              <a:prstGeom prst="rect">
                <a:avLst/>
              </a:prstGeom>
              <a:solidFill>
                <a:srgbClr val="2A57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1" name="Rectangle 113">
                <a:extLst>
                  <a:ext uri="{FF2B5EF4-FFF2-40B4-BE49-F238E27FC236}">
                    <a16:creationId xmlns:a16="http://schemas.microsoft.com/office/drawing/2014/main" xmlns="" id="{B858C122-0171-4ADD-8DB7-9943E6462D74}"/>
                  </a:ext>
                </a:extLst>
              </p:cNvPr>
              <p:cNvSpPr>
                <a:spLocks noChangeArrowheads="1"/>
              </p:cNvSpPr>
              <p:nvPr/>
            </p:nvSpPr>
            <p:spPr bwMode="auto">
              <a:xfrm>
                <a:off x="3998" y="3156"/>
                <a:ext cx="183" cy="1"/>
              </a:xfrm>
              <a:prstGeom prst="rect">
                <a:avLst/>
              </a:prstGeom>
              <a:solidFill>
                <a:srgbClr val="2751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2" name="Rectangle 114">
                <a:extLst>
                  <a:ext uri="{FF2B5EF4-FFF2-40B4-BE49-F238E27FC236}">
                    <a16:creationId xmlns:a16="http://schemas.microsoft.com/office/drawing/2014/main" xmlns="" id="{CBC67997-17FF-45B1-9C75-E08AE5CA6147}"/>
                  </a:ext>
                </a:extLst>
              </p:cNvPr>
              <p:cNvSpPr>
                <a:spLocks noChangeArrowheads="1"/>
              </p:cNvSpPr>
              <p:nvPr/>
            </p:nvSpPr>
            <p:spPr bwMode="auto">
              <a:xfrm>
                <a:off x="3998" y="3157"/>
                <a:ext cx="183" cy="1"/>
              </a:xfrm>
              <a:prstGeom prst="rect">
                <a:avLst/>
              </a:prstGeom>
              <a:solidFill>
                <a:srgbClr val="2751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3" name="Rectangle 115">
                <a:extLst>
                  <a:ext uri="{FF2B5EF4-FFF2-40B4-BE49-F238E27FC236}">
                    <a16:creationId xmlns:a16="http://schemas.microsoft.com/office/drawing/2014/main" xmlns="" id="{BC3C6DF3-E8AA-4F64-BE75-F86FC6D9E497}"/>
                  </a:ext>
                </a:extLst>
              </p:cNvPr>
              <p:cNvSpPr>
                <a:spLocks noChangeArrowheads="1"/>
              </p:cNvSpPr>
              <p:nvPr/>
            </p:nvSpPr>
            <p:spPr bwMode="auto">
              <a:xfrm>
                <a:off x="3998" y="3158"/>
                <a:ext cx="183" cy="1"/>
              </a:xfrm>
              <a:prstGeom prst="rect">
                <a:avLst/>
              </a:prstGeom>
              <a:solidFill>
                <a:srgbClr val="2751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4" name="Rectangle 116">
                <a:extLst>
                  <a:ext uri="{FF2B5EF4-FFF2-40B4-BE49-F238E27FC236}">
                    <a16:creationId xmlns:a16="http://schemas.microsoft.com/office/drawing/2014/main" xmlns="" id="{C11BBFDD-22FD-4F84-B132-620337F3602C}"/>
                  </a:ext>
                </a:extLst>
              </p:cNvPr>
              <p:cNvSpPr>
                <a:spLocks noChangeArrowheads="1"/>
              </p:cNvSpPr>
              <p:nvPr/>
            </p:nvSpPr>
            <p:spPr bwMode="auto">
              <a:xfrm>
                <a:off x="3998" y="3159"/>
                <a:ext cx="183" cy="1"/>
              </a:xfrm>
              <a:prstGeom prst="rect">
                <a:avLst/>
              </a:prstGeom>
              <a:solidFill>
                <a:srgbClr val="274E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5" name="Rectangle 117">
                <a:extLst>
                  <a:ext uri="{FF2B5EF4-FFF2-40B4-BE49-F238E27FC236}">
                    <a16:creationId xmlns:a16="http://schemas.microsoft.com/office/drawing/2014/main" xmlns="" id="{9345C0C2-2CBC-400E-B889-0E7D35346CE3}"/>
                  </a:ext>
                </a:extLst>
              </p:cNvPr>
              <p:cNvSpPr>
                <a:spLocks noChangeArrowheads="1"/>
              </p:cNvSpPr>
              <p:nvPr/>
            </p:nvSpPr>
            <p:spPr bwMode="auto">
              <a:xfrm>
                <a:off x="3998" y="3160"/>
                <a:ext cx="183" cy="1"/>
              </a:xfrm>
              <a:prstGeom prst="rect">
                <a:avLst/>
              </a:prstGeom>
              <a:solidFill>
                <a:srgbClr val="254C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6" name="Rectangle 118">
                <a:extLst>
                  <a:ext uri="{FF2B5EF4-FFF2-40B4-BE49-F238E27FC236}">
                    <a16:creationId xmlns:a16="http://schemas.microsoft.com/office/drawing/2014/main" xmlns="" id="{1C830EA8-1C7C-4597-9727-29EF98042A4D}"/>
                  </a:ext>
                </a:extLst>
              </p:cNvPr>
              <p:cNvSpPr>
                <a:spLocks noChangeArrowheads="1"/>
              </p:cNvSpPr>
              <p:nvPr/>
            </p:nvSpPr>
            <p:spPr bwMode="auto">
              <a:xfrm>
                <a:off x="3998" y="3161"/>
                <a:ext cx="183" cy="1"/>
              </a:xfrm>
              <a:prstGeom prst="rect">
                <a:avLst/>
              </a:prstGeom>
              <a:solidFill>
                <a:srgbClr val="254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7" name="Rectangle 119">
                <a:extLst>
                  <a:ext uri="{FF2B5EF4-FFF2-40B4-BE49-F238E27FC236}">
                    <a16:creationId xmlns:a16="http://schemas.microsoft.com/office/drawing/2014/main" xmlns="" id="{9CB8E45E-7534-4F97-9BC1-B6629E42A127}"/>
                  </a:ext>
                </a:extLst>
              </p:cNvPr>
              <p:cNvSpPr>
                <a:spLocks noChangeArrowheads="1"/>
              </p:cNvSpPr>
              <p:nvPr/>
            </p:nvSpPr>
            <p:spPr bwMode="auto">
              <a:xfrm>
                <a:off x="3998" y="3162"/>
                <a:ext cx="183" cy="1"/>
              </a:xfrm>
              <a:prstGeom prst="rect">
                <a:avLst/>
              </a:prstGeom>
              <a:solidFill>
                <a:srgbClr val="254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8" name="Rectangle 120">
                <a:extLst>
                  <a:ext uri="{FF2B5EF4-FFF2-40B4-BE49-F238E27FC236}">
                    <a16:creationId xmlns:a16="http://schemas.microsoft.com/office/drawing/2014/main" xmlns="" id="{DF3BA20D-D91E-4473-83EC-91DFE5B2D545}"/>
                  </a:ext>
                </a:extLst>
              </p:cNvPr>
              <p:cNvSpPr>
                <a:spLocks noChangeArrowheads="1"/>
              </p:cNvSpPr>
              <p:nvPr/>
            </p:nvSpPr>
            <p:spPr bwMode="auto">
              <a:xfrm>
                <a:off x="3998" y="3163"/>
                <a:ext cx="183" cy="1"/>
              </a:xfrm>
              <a:prstGeom prst="rect">
                <a:avLst/>
              </a:prstGeom>
              <a:solidFill>
                <a:srgbClr val="2347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79" name="Rectangle 121">
                <a:extLst>
                  <a:ext uri="{FF2B5EF4-FFF2-40B4-BE49-F238E27FC236}">
                    <a16:creationId xmlns:a16="http://schemas.microsoft.com/office/drawing/2014/main" xmlns="" id="{151224EC-20AA-4DF9-8C9E-53C82D14366A}"/>
                  </a:ext>
                </a:extLst>
              </p:cNvPr>
              <p:cNvSpPr>
                <a:spLocks noChangeArrowheads="1"/>
              </p:cNvSpPr>
              <p:nvPr/>
            </p:nvSpPr>
            <p:spPr bwMode="auto">
              <a:xfrm>
                <a:off x="3998" y="3164"/>
                <a:ext cx="183" cy="1"/>
              </a:xfrm>
              <a:prstGeom prst="rect">
                <a:avLst/>
              </a:prstGeom>
              <a:solidFill>
                <a:srgbClr val="2344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0" name="Rectangle 122">
                <a:extLst>
                  <a:ext uri="{FF2B5EF4-FFF2-40B4-BE49-F238E27FC236}">
                    <a16:creationId xmlns:a16="http://schemas.microsoft.com/office/drawing/2014/main" xmlns="" id="{1887B98C-8059-434B-8C7D-2206EA695686}"/>
                  </a:ext>
                </a:extLst>
              </p:cNvPr>
              <p:cNvSpPr>
                <a:spLocks noChangeArrowheads="1"/>
              </p:cNvSpPr>
              <p:nvPr/>
            </p:nvSpPr>
            <p:spPr bwMode="auto">
              <a:xfrm>
                <a:off x="3998" y="3165"/>
                <a:ext cx="183" cy="1"/>
              </a:xfrm>
              <a:prstGeom prst="rect">
                <a:avLst/>
              </a:prstGeom>
              <a:solidFill>
                <a:srgbClr val="2344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1" name="Rectangle 123">
                <a:extLst>
                  <a:ext uri="{FF2B5EF4-FFF2-40B4-BE49-F238E27FC236}">
                    <a16:creationId xmlns:a16="http://schemas.microsoft.com/office/drawing/2014/main" xmlns="" id="{DC3A1950-8040-4CBF-A237-1DFAB1C81396}"/>
                  </a:ext>
                </a:extLst>
              </p:cNvPr>
              <p:cNvSpPr>
                <a:spLocks noChangeArrowheads="1"/>
              </p:cNvSpPr>
              <p:nvPr/>
            </p:nvSpPr>
            <p:spPr bwMode="auto">
              <a:xfrm>
                <a:off x="3998" y="3166"/>
                <a:ext cx="183" cy="1"/>
              </a:xfrm>
              <a:prstGeom prst="rect">
                <a:avLst/>
              </a:prstGeom>
              <a:solidFill>
                <a:srgbClr val="2042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2" name="Rectangle 124">
                <a:extLst>
                  <a:ext uri="{FF2B5EF4-FFF2-40B4-BE49-F238E27FC236}">
                    <a16:creationId xmlns:a16="http://schemas.microsoft.com/office/drawing/2014/main" xmlns="" id="{240D7BFA-93D9-4963-BADA-454A1A46DA16}"/>
                  </a:ext>
                </a:extLst>
              </p:cNvPr>
              <p:cNvSpPr>
                <a:spLocks noChangeArrowheads="1"/>
              </p:cNvSpPr>
              <p:nvPr/>
            </p:nvSpPr>
            <p:spPr bwMode="auto">
              <a:xfrm>
                <a:off x="3998" y="3167"/>
                <a:ext cx="183" cy="1"/>
              </a:xfrm>
              <a:prstGeom prst="rect">
                <a:avLst/>
              </a:prstGeom>
              <a:solidFill>
                <a:srgbClr val="203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3" name="Rectangle 125">
                <a:extLst>
                  <a:ext uri="{FF2B5EF4-FFF2-40B4-BE49-F238E27FC236}">
                    <a16:creationId xmlns:a16="http://schemas.microsoft.com/office/drawing/2014/main" xmlns="" id="{181EE065-7EAB-45AD-B083-E5261C0C8385}"/>
                  </a:ext>
                </a:extLst>
              </p:cNvPr>
              <p:cNvSpPr>
                <a:spLocks noChangeArrowheads="1"/>
              </p:cNvSpPr>
              <p:nvPr/>
            </p:nvSpPr>
            <p:spPr bwMode="auto">
              <a:xfrm>
                <a:off x="3998" y="3168"/>
                <a:ext cx="183" cy="1"/>
              </a:xfrm>
              <a:prstGeom prst="rect">
                <a:avLst/>
              </a:prstGeom>
              <a:solidFill>
                <a:srgbClr val="1E3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4" name="Rectangle 126">
                <a:extLst>
                  <a:ext uri="{FF2B5EF4-FFF2-40B4-BE49-F238E27FC236}">
                    <a16:creationId xmlns:a16="http://schemas.microsoft.com/office/drawing/2014/main" xmlns="" id="{64CA021F-6895-430C-A9FD-68EBD737088F}"/>
                  </a:ext>
                </a:extLst>
              </p:cNvPr>
              <p:cNvSpPr>
                <a:spLocks noChangeArrowheads="1"/>
              </p:cNvSpPr>
              <p:nvPr/>
            </p:nvSpPr>
            <p:spPr bwMode="auto">
              <a:xfrm>
                <a:off x="3998" y="3169"/>
                <a:ext cx="183" cy="1"/>
              </a:xfrm>
              <a:prstGeom prst="rect">
                <a:avLst/>
              </a:prstGeom>
              <a:solidFill>
                <a:srgbClr val="1E3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5" name="Rectangle 127">
                <a:extLst>
                  <a:ext uri="{FF2B5EF4-FFF2-40B4-BE49-F238E27FC236}">
                    <a16:creationId xmlns:a16="http://schemas.microsoft.com/office/drawing/2014/main" xmlns="" id="{45E8DFA2-640A-4429-82FD-E6F0ADF4620E}"/>
                  </a:ext>
                </a:extLst>
              </p:cNvPr>
              <p:cNvSpPr>
                <a:spLocks noChangeArrowheads="1"/>
              </p:cNvSpPr>
              <p:nvPr/>
            </p:nvSpPr>
            <p:spPr bwMode="auto">
              <a:xfrm>
                <a:off x="3998" y="3170"/>
                <a:ext cx="183" cy="1"/>
              </a:xfrm>
              <a:prstGeom prst="rect">
                <a:avLst/>
              </a:prstGeom>
              <a:solidFill>
                <a:srgbClr val="1E3C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6" name="Rectangle 128">
                <a:extLst>
                  <a:ext uri="{FF2B5EF4-FFF2-40B4-BE49-F238E27FC236}">
                    <a16:creationId xmlns:a16="http://schemas.microsoft.com/office/drawing/2014/main" xmlns="" id="{A7BB4385-9658-4354-99F9-51827513F5EE}"/>
                  </a:ext>
                </a:extLst>
              </p:cNvPr>
              <p:cNvSpPr>
                <a:spLocks noChangeArrowheads="1"/>
              </p:cNvSpPr>
              <p:nvPr/>
            </p:nvSpPr>
            <p:spPr bwMode="auto">
              <a:xfrm>
                <a:off x="3998" y="3171"/>
                <a:ext cx="183" cy="1"/>
              </a:xfrm>
              <a:prstGeom prst="rect">
                <a:avLst/>
              </a:prstGeom>
              <a:solidFill>
                <a:srgbClr val="1C3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7" name="Rectangle 129">
                <a:extLst>
                  <a:ext uri="{FF2B5EF4-FFF2-40B4-BE49-F238E27FC236}">
                    <a16:creationId xmlns:a16="http://schemas.microsoft.com/office/drawing/2014/main" xmlns="" id="{9EEC6F4F-BF87-46A0-8950-B899A2347EA3}"/>
                  </a:ext>
                </a:extLst>
              </p:cNvPr>
              <p:cNvSpPr>
                <a:spLocks noChangeArrowheads="1"/>
              </p:cNvSpPr>
              <p:nvPr/>
            </p:nvSpPr>
            <p:spPr bwMode="auto">
              <a:xfrm>
                <a:off x="3998" y="3172"/>
                <a:ext cx="183" cy="1"/>
              </a:xfrm>
              <a:prstGeom prst="rect">
                <a:avLst/>
              </a:prstGeom>
              <a:solidFill>
                <a:srgbClr val="1C3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8" name="Rectangle 130">
                <a:extLst>
                  <a:ext uri="{FF2B5EF4-FFF2-40B4-BE49-F238E27FC236}">
                    <a16:creationId xmlns:a16="http://schemas.microsoft.com/office/drawing/2014/main" xmlns="" id="{B787A06C-A6BC-45B0-B90D-22AB14EE3755}"/>
                  </a:ext>
                </a:extLst>
              </p:cNvPr>
              <p:cNvSpPr>
                <a:spLocks noChangeArrowheads="1"/>
              </p:cNvSpPr>
              <p:nvPr/>
            </p:nvSpPr>
            <p:spPr bwMode="auto">
              <a:xfrm>
                <a:off x="3998" y="3173"/>
                <a:ext cx="183" cy="1"/>
              </a:xfrm>
              <a:prstGeom prst="rect">
                <a:avLst/>
              </a:prstGeom>
              <a:solidFill>
                <a:srgbClr val="1934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89" name="Rectangle 131">
                <a:extLst>
                  <a:ext uri="{FF2B5EF4-FFF2-40B4-BE49-F238E27FC236}">
                    <a16:creationId xmlns:a16="http://schemas.microsoft.com/office/drawing/2014/main" xmlns="" id="{AAD92434-B392-4EB8-A8E3-21C1EB834258}"/>
                  </a:ext>
                </a:extLst>
              </p:cNvPr>
              <p:cNvSpPr>
                <a:spLocks noChangeArrowheads="1"/>
              </p:cNvSpPr>
              <p:nvPr/>
            </p:nvSpPr>
            <p:spPr bwMode="auto">
              <a:xfrm>
                <a:off x="3998" y="3174"/>
                <a:ext cx="183" cy="1"/>
              </a:xfrm>
              <a:prstGeom prst="rect">
                <a:avLst/>
              </a:prstGeom>
              <a:solidFill>
                <a:srgbClr val="173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0" name="Rectangle 132">
                <a:extLst>
                  <a:ext uri="{FF2B5EF4-FFF2-40B4-BE49-F238E27FC236}">
                    <a16:creationId xmlns:a16="http://schemas.microsoft.com/office/drawing/2014/main" xmlns="" id="{43113428-3717-4E4B-8E40-8E358034A9DB}"/>
                  </a:ext>
                </a:extLst>
              </p:cNvPr>
              <p:cNvSpPr>
                <a:spLocks noChangeArrowheads="1"/>
              </p:cNvSpPr>
              <p:nvPr/>
            </p:nvSpPr>
            <p:spPr bwMode="auto">
              <a:xfrm>
                <a:off x="3998" y="3175"/>
                <a:ext cx="183" cy="1"/>
              </a:xfrm>
              <a:prstGeom prst="rect">
                <a:avLst/>
              </a:prstGeom>
              <a:solidFill>
                <a:srgbClr val="172F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1" name="Rectangle 133">
                <a:extLst>
                  <a:ext uri="{FF2B5EF4-FFF2-40B4-BE49-F238E27FC236}">
                    <a16:creationId xmlns:a16="http://schemas.microsoft.com/office/drawing/2014/main" xmlns="" id="{218C64A9-C8A0-4AC3-94DC-ABDF96C25159}"/>
                  </a:ext>
                </a:extLst>
              </p:cNvPr>
              <p:cNvSpPr>
                <a:spLocks noChangeArrowheads="1"/>
              </p:cNvSpPr>
              <p:nvPr/>
            </p:nvSpPr>
            <p:spPr bwMode="auto">
              <a:xfrm>
                <a:off x="3998" y="3176"/>
                <a:ext cx="183" cy="1"/>
              </a:xfrm>
              <a:prstGeom prst="rect">
                <a:avLst/>
              </a:prstGeom>
              <a:solidFill>
                <a:srgbClr val="152D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2" name="Rectangle 134">
                <a:extLst>
                  <a:ext uri="{FF2B5EF4-FFF2-40B4-BE49-F238E27FC236}">
                    <a16:creationId xmlns:a16="http://schemas.microsoft.com/office/drawing/2014/main" xmlns="" id="{2569FB5E-8CA9-4012-BC6C-907A5730A98F}"/>
                  </a:ext>
                </a:extLst>
              </p:cNvPr>
              <p:cNvSpPr>
                <a:spLocks noChangeArrowheads="1"/>
              </p:cNvSpPr>
              <p:nvPr/>
            </p:nvSpPr>
            <p:spPr bwMode="auto">
              <a:xfrm>
                <a:off x="3998" y="3176"/>
                <a:ext cx="183" cy="1"/>
              </a:xfrm>
              <a:prstGeom prst="rect">
                <a:avLst/>
              </a:prstGeom>
              <a:solidFill>
                <a:srgbClr val="152D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3" name="Rectangle 135">
                <a:extLst>
                  <a:ext uri="{FF2B5EF4-FFF2-40B4-BE49-F238E27FC236}">
                    <a16:creationId xmlns:a16="http://schemas.microsoft.com/office/drawing/2014/main" xmlns="" id="{BB3A5770-52E4-49AE-8462-94BCFA51F6DE}"/>
                  </a:ext>
                </a:extLst>
              </p:cNvPr>
              <p:cNvSpPr>
                <a:spLocks noChangeArrowheads="1"/>
              </p:cNvSpPr>
              <p:nvPr/>
            </p:nvSpPr>
            <p:spPr bwMode="auto">
              <a:xfrm>
                <a:off x="3998" y="3177"/>
                <a:ext cx="183" cy="1"/>
              </a:xfrm>
              <a:prstGeom prst="rect">
                <a:avLst/>
              </a:prstGeom>
              <a:solidFill>
                <a:srgbClr val="122B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4" name="Rectangle 136">
                <a:extLst>
                  <a:ext uri="{FF2B5EF4-FFF2-40B4-BE49-F238E27FC236}">
                    <a16:creationId xmlns:a16="http://schemas.microsoft.com/office/drawing/2014/main" xmlns="" id="{F8840957-274B-432F-AD60-BE455B0B729A}"/>
                  </a:ext>
                </a:extLst>
              </p:cNvPr>
              <p:cNvSpPr>
                <a:spLocks noChangeArrowheads="1"/>
              </p:cNvSpPr>
              <p:nvPr/>
            </p:nvSpPr>
            <p:spPr bwMode="auto">
              <a:xfrm>
                <a:off x="3998" y="3178"/>
                <a:ext cx="183" cy="1"/>
              </a:xfrm>
              <a:prstGeom prst="rect">
                <a:avLst/>
              </a:prstGeom>
              <a:solidFill>
                <a:srgbClr val="1029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5" name="Rectangle 137">
                <a:extLst>
                  <a:ext uri="{FF2B5EF4-FFF2-40B4-BE49-F238E27FC236}">
                    <a16:creationId xmlns:a16="http://schemas.microsoft.com/office/drawing/2014/main" xmlns="" id="{88613262-5160-448B-A55F-C551EC9976AC}"/>
                  </a:ext>
                </a:extLst>
              </p:cNvPr>
              <p:cNvSpPr>
                <a:spLocks noChangeArrowheads="1"/>
              </p:cNvSpPr>
              <p:nvPr/>
            </p:nvSpPr>
            <p:spPr bwMode="auto">
              <a:xfrm>
                <a:off x="3998" y="3179"/>
                <a:ext cx="183" cy="1"/>
              </a:xfrm>
              <a:prstGeom prst="rect">
                <a:avLst/>
              </a:prstGeom>
              <a:solidFill>
                <a:srgbClr val="0E27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6" name="Rectangle 138">
                <a:extLst>
                  <a:ext uri="{FF2B5EF4-FFF2-40B4-BE49-F238E27FC236}">
                    <a16:creationId xmlns:a16="http://schemas.microsoft.com/office/drawing/2014/main" xmlns="" id="{38D75EF4-803D-4391-841B-138C6CB36BE1}"/>
                  </a:ext>
                </a:extLst>
              </p:cNvPr>
              <p:cNvSpPr>
                <a:spLocks noChangeArrowheads="1"/>
              </p:cNvSpPr>
              <p:nvPr/>
            </p:nvSpPr>
            <p:spPr bwMode="auto">
              <a:xfrm>
                <a:off x="3998" y="3180"/>
                <a:ext cx="183" cy="1"/>
              </a:xfrm>
              <a:prstGeom prst="rect">
                <a:avLst/>
              </a:prstGeom>
              <a:solidFill>
                <a:srgbClr val="0B25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7" name="Rectangle 139">
                <a:extLst>
                  <a:ext uri="{FF2B5EF4-FFF2-40B4-BE49-F238E27FC236}">
                    <a16:creationId xmlns:a16="http://schemas.microsoft.com/office/drawing/2014/main" xmlns="" id="{98315550-131F-482E-8969-B64F347B0258}"/>
                  </a:ext>
                </a:extLst>
              </p:cNvPr>
              <p:cNvSpPr>
                <a:spLocks noChangeArrowheads="1"/>
              </p:cNvSpPr>
              <p:nvPr/>
            </p:nvSpPr>
            <p:spPr bwMode="auto">
              <a:xfrm>
                <a:off x="3998" y="3181"/>
                <a:ext cx="183" cy="1"/>
              </a:xfrm>
              <a:prstGeom prst="rect">
                <a:avLst/>
              </a:prstGeom>
              <a:solidFill>
                <a:srgbClr val="072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8" name="Rectangle 140">
                <a:extLst>
                  <a:ext uri="{FF2B5EF4-FFF2-40B4-BE49-F238E27FC236}">
                    <a16:creationId xmlns:a16="http://schemas.microsoft.com/office/drawing/2014/main" xmlns="" id="{90EF938E-F3A6-403F-A966-86FEB31F06E1}"/>
                  </a:ext>
                </a:extLst>
              </p:cNvPr>
              <p:cNvSpPr>
                <a:spLocks noChangeArrowheads="1"/>
              </p:cNvSpPr>
              <p:nvPr/>
            </p:nvSpPr>
            <p:spPr bwMode="auto">
              <a:xfrm>
                <a:off x="3998" y="3182"/>
                <a:ext cx="183" cy="1"/>
              </a:xfrm>
              <a:prstGeom prst="rect">
                <a:avLst/>
              </a:prstGeom>
              <a:solidFill>
                <a:srgbClr val="022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099" name="Rectangle 141">
                <a:extLst>
                  <a:ext uri="{FF2B5EF4-FFF2-40B4-BE49-F238E27FC236}">
                    <a16:creationId xmlns:a16="http://schemas.microsoft.com/office/drawing/2014/main" xmlns="" id="{4F7BC573-8256-4F8A-B58A-C6384A07FEAE}"/>
                  </a:ext>
                </a:extLst>
              </p:cNvPr>
              <p:cNvSpPr>
                <a:spLocks noChangeArrowheads="1"/>
              </p:cNvSpPr>
              <p:nvPr/>
            </p:nvSpPr>
            <p:spPr bwMode="auto">
              <a:xfrm>
                <a:off x="4233" y="3137"/>
                <a:ext cx="21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FFFFFF"/>
                    </a:solidFill>
                    <a:effectLst/>
                    <a:latin typeface="Century Gothic" panose="020B0502020202020204" pitchFamily="34" charset="0"/>
                  </a:rPr>
                  <a:t>Low </a:t>
                </a:r>
                <a:endParaRPr kumimoji="0" lang="en-US" altLang="en-US" sz="1200" i="0" u="none" strike="noStrike" cap="none" normalizeH="0" baseline="0" dirty="0">
                  <a:ln>
                    <a:noFill/>
                  </a:ln>
                  <a:solidFill>
                    <a:schemeClr val="tx1"/>
                  </a:solidFill>
                  <a:effectLst/>
                  <a:latin typeface="Century Gothic" panose="020B0502020202020204" pitchFamily="34" charset="0"/>
                </a:endParaRPr>
              </a:p>
            </p:txBody>
          </p:sp>
          <p:sp>
            <p:nvSpPr>
              <p:cNvPr id="1100" name="Line 142">
                <a:extLst>
                  <a:ext uri="{FF2B5EF4-FFF2-40B4-BE49-F238E27FC236}">
                    <a16:creationId xmlns:a16="http://schemas.microsoft.com/office/drawing/2014/main" xmlns="" id="{9D07E975-B378-4843-BCC8-A3151F7C6F15}"/>
                  </a:ext>
                </a:extLst>
              </p:cNvPr>
              <p:cNvSpPr>
                <a:spLocks noChangeShapeType="1"/>
              </p:cNvSpPr>
              <p:nvPr/>
            </p:nvSpPr>
            <p:spPr bwMode="auto">
              <a:xfrm>
                <a:off x="4181" y="2989"/>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1" name="Rectangle 143">
                <a:extLst>
                  <a:ext uri="{FF2B5EF4-FFF2-40B4-BE49-F238E27FC236}">
                    <a16:creationId xmlns:a16="http://schemas.microsoft.com/office/drawing/2014/main" xmlns="" id="{9174F80A-49AB-48E7-AC04-DCCA422745A8}"/>
                  </a:ext>
                </a:extLst>
              </p:cNvPr>
              <p:cNvSpPr>
                <a:spLocks noChangeArrowheads="1"/>
              </p:cNvSpPr>
              <p:nvPr/>
            </p:nvSpPr>
            <p:spPr bwMode="auto">
              <a:xfrm>
                <a:off x="3998" y="2989"/>
                <a:ext cx="183" cy="1"/>
              </a:xfrm>
              <a:prstGeom prst="rect">
                <a:avLst/>
              </a:prstGeom>
              <a:solidFill>
                <a:srgbClr val="20C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2" name="Rectangle 144">
                <a:extLst>
                  <a:ext uri="{FF2B5EF4-FFF2-40B4-BE49-F238E27FC236}">
                    <a16:creationId xmlns:a16="http://schemas.microsoft.com/office/drawing/2014/main" xmlns="" id="{0F8C6F2D-5CF5-41D2-A3C3-5AC00F4ED61B}"/>
                  </a:ext>
                </a:extLst>
              </p:cNvPr>
              <p:cNvSpPr>
                <a:spLocks noChangeArrowheads="1"/>
              </p:cNvSpPr>
              <p:nvPr/>
            </p:nvSpPr>
            <p:spPr bwMode="auto">
              <a:xfrm>
                <a:off x="3998" y="2990"/>
                <a:ext cx="183" cy="1"/>
              </a:xfrm>
              <a:prstGeom prst="rect">
                <a:avLst/>
              </a:prstGeom>
              <a:solidFill>
                <a:srgbClr val="21CC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3" name="Rectangle 145">
                <a:extLst>
                  <a:ext uri="{FF2B5EF4-FFF2-40B4-BE49-F238E27FC236}">
                    <a16:creationId xmlns:a16="http://schemas.microsoft.com/office/drawing/2014/main" xmlns="" id="{8FF5A1AF-D2B5-4666-BF3A-3C7F4A56FEC8}"/>
                  </a:ext>
                </a:extLst>
              </p:cNvPr>
              <p:cNvSpPr>
                <a:spLocks noChangeArrowheads="1"/>
              </p:cNvSpPr>
              <p:nvPr/>
            </p:nvSpPr>
            <p:spPr bwMode="auto">
              <a:xfrm>
                <a:off x="3998" y="2991"/>
                <a:ext cx="183" cy="1"/>
              </a:xfrm>
              <a:prstGeom prst="rect">
                <a:avLst/>
              </a:prstGeom>
              <a:solidFill>
                <a:srgbClr val="21CC1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4" name="Rectangle 146">
                <a:extLst>
                  <a:ext uri="{FF2B5EF4-FFF2-40B4-BE49-F238E27FC236}">
                    <a16:creationId xmlns:a16="http://schemas.microsoft.com/office/drawing/2014/main" xmlns="" id="{D2C527B2-467A-4188-81A1-6E8263AF56BE}"/>
                  </a:ext>
                </a:extLst>
              </p:cNvPr>
              <p:cNvSpPr>
                <a:spLocks noChangeArrowheads="1"/>
              </p:cNvSpPr>
              <p:nvPr/>
            </p:nvSpPr>
            <p:spPr bwMode="auto">
              <a:xfrm>
                <a:off x="3998" y="2992"/>
                <a:ext cx="183" cy="1"/>
              </a:xfrm>
              <a:prstGeom prst="rect">
                <a:avLst/>
              </a:prstGeom>
              <a:solidFill>
                <a:srgbClr val="23CC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5" name="Rectangle 147">
                <a:extLst>
                  <a:ext uri="{FF2B5EF4-FFF2-40B4-BE49-F238E27FC236}">
                    <a16:creationId xmlns:a16="http://schemas.microsoft.com/office/drawing/2014/main" xmlns="" id="{7AECC6CE-9AA6-4001-B523-09510433AE6B}"/>
                  </a:ext>
                </a:extLst>
              </p:cNvPr>
              <p:cNvSpPr>
                <a:spLocks noChangeArrowheads="1"/>
              </p:cNvSpPr>
              <p:nvPr/>
            </p:nvSpPr>
            <p:spPr bwMode="auto">
              <a:xfrm>
                <a:off x="3998" y="2993"/>
                <a:ext cx="183" cy="1"/>
              </a:xfrm>
              <a:prstGeom prst="rect">
                <a:avLst/>
              </a:prstGeom>
              <a:solidFill>
                <a:srgbClr val="23CF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6" name="Rectangle 148">
                <a:extLst>
                  <a:ext uri="{FF2B5EF4-FFF2-40B4-BE49-F238E27FC236}">
                    <a16:creationId xmlns:a16="http://schemas.microsoft.com/office/drawing/2014/main" xmlns="" id="{4A6A753A-9DC6-47B9-9426-D23984B444F6}"/>
                  </a:ext>
                </a:extLst>
              </p:cNvPr>
              <p:cNvSpPr>
                <a:spLocks noChangeArrowheads="1"/>
              </p:cNvSpPr>
              <p:nvPr/>
            </p:nvSpPr>
            <p:spPr bwMode="auto">
              <a:xfrm>
                <a:off x="3998" y="2994"/>
                <a:ext cx="183" cy="1"/>
              </a:xfrm>
              <a:prstGeom prst="rect">
                <a:avLst/>
              </a:prstGeom>
              <a:solidFill>
                <a:srgbClr val="24CF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7" name="Rectangle 149">
                <a:extLst>
                  <a:ext uri="{FF2B5EF4-FFF2-40B4-BE49-F238E27FC236}">
                    <a16:creationId xmlns:a16="http://schemas.microsoft.com/office/drawing/2014/main" xmlns="" id="{6DF1B7A4-E6EE-4811-A401-821768951F88}"/>
                  </a:ext>
                </a:extLst>
              </p:cNvPr>
              <p:cNvSpPr>
                <a:spLocks noChangeArrowheads="1"/>
              </p:cNvSpPr>
              <p:nvPr/>
            </p:nvSpPr>
            <p:spPr bwMode="auto">
              <a:xfrm>
                <a:off x="3998" y="2995"/>
                <a:ext cx="183" cy="1"/>
              </a:xfrm>
              <a:prstGeom prst="rect">
                <a:avLst/>
              </a:prstGeom>
              <a:solidFill>
                <a:srgbClr val="23C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8" name="Rectangle 150">
                <a:extLst>
                  <a:ext uri="{FF2B5EF4-FFF2-40B4-BE49-F238E27FC236}">
                    <a16:creationId xmlns:a16="http://schemas.microsoft.com/office/drawing/2014/main" xmlns="" id="{6A65291F-2F60-4C3A-8A40-30D79E9E9892}"/>
                  </a:ext>
                </a:extLst>
              </p:cNvPr>
              <p:cNvSpPr>
                <a:spLocks noChangeArrowheads="1"/>
              </p:cNvSpPr>
              <p:nvPr/>
            </p:nvSpPr>
            <p:spPr bwMode="auto">
              <a:xfrm>
                <a:off x="3998" y="2996"/>
                <a:ext cx="183" cy="1"/>
              </a:xfrm>
              <a:prstGeom prst="rect">
                <a:avLst/>
              </a:prstGeom>
              <a:solidFill>
                <a:srgbClr val="25CF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09" name="Rectangle 151">
                <a:extLst>
                  <a:ext uri="{FF2B5EF4-FFF2-40B4-BE49-F238E27FC236}">
                    <a16:creationId xmlns:a16="http://schemas.microsoft.com/office/drawing/2014/main" xmlns="" id="{4834E70F-4431-48F8-8BDE-0029ECB65015}"/>
                  </a:ext>
                </a:extLst>
              </p:cNvPr>
              <p:cNvSpPr>
                <a:spLocks noChangeArrowheads="1"/>
              </p:cNvSpPr>
              <p:nvPr/>
            </p:nvSpPr>
            <p:spPr bwMode="auto">
              <a:xfrm>
                <a:off x="3998" y="2997"/>
                <a:ext cx="183" cy="1"/>
              </a:xfrm>
              <a:prstGeom prst="rect">
                <a:avLst/>
              </a:prstGeom>
              <a:solidFill>
                <a:srgbClr val="25CF2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0" name="Rectangle 152">
                <a:extLst>
                  <a:ext uri="{FF2B5EF4-FFF2-40B4-BE49-F238E27FC236}">
                    <a16:creationId xmlns:a16="http://schemas.microsoft.com/office/drawing/2014/main" xmlns="" id="{03FB8510-CAD2-4C8F-8E27-0F8D66D55128}"/>
                  </a:ext>
                </a:extLst>
              </p:cNvPr>
              <p:cNvSpPr>
                <a:spLocks noChangeArrowheads="1"/>
              </p:cNvSpPr>
              <p:nvPr/>
            </p:nvSpPr>
            <p:spPr bwMode="auto">
              <a:xfrm>
                <a:off x="3998" y="2998"/>
                <a:ext cx="183" cy="1"/>
              </a:xfrm>
              <a:prstGeom prst="rect">
                <a:avLst/>
              </a:prstGeom>
              <a:solidFill>
                <a:srgbClr val="25C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1" name="Rectangle 153">
                <a:extLst>
                  <a:ext uri="{FF2B5EF4-FFF2-40B4-BE49-F238E27FC236}">
                    <a16:creationId xmlns:a16="http://schemas.microsoft.com/office/drawing/2014/main" xmlns="" id="{F9E5DB28-6AF4-473D-81DF-CB127DB42DA5}"/>
                  </a:ext>
                </a:extLst>
              </p:cNvPr>
              <p:cNvSpPr>
                <a:spLocks noChangeArrowheads="1"/>
              </p:cNvSpPr>
              <p:nvPr/>
            </p:nvSpPr>
            <p:spPr bwMode="auto">
              <a:xfrm>
                <a:off x="3998" y="2999"/>
                <a:ext cx="183" cy="1"/>
              </a:xfrm>
              <a:prstGeom prst="rect">
                <a:avLst/>
              </a:prstGeom>
              <a:solidFill>
                <a:srgbClr val="27CF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2" name="Rectangle 154">
                <a:extLst>
                  <a:ext uri="{FF2B5EF4-FFF2-40B4-BE49-F238E27FC236}">
                    <a16:creationId xmlns:a16="http://schemas.microsoft.com/office/drawing/2014/main" xmlns="" id="{ECDF89EB-171C-40D6-9006-D064D4988585}"/>
                  </a:ext>
                </a:extLst>
              </p:cNvPr>
              <p:cNvSpPr>
                <a:spLocks noChangeArrowheads="1"/>
              </p:cNvSpPr>
              <p:nvPr/>
            </p:nvSpPr>
            <p:spPr bwMode="auto">
              <a:xfrm>
                <a:off x="3998" y="3000"/>
                <a:ext cx="183" cy="1"/>
              </a:xfrm>
              <a:prstGeom prst="rect">
                <a:avLst/>
              </a:prstGeom>
              <a:solidFill>
                <a:srgbClr val="28D1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3" name="Rectangle 155">
                <a:extLst>
                  <a:ext uri="{FF2B5EF4-FFF2-40B4-BE49-F238E27FC236}">
                    <a16:creationId xmlns:a16="http://schemas.microsoft.com/office/drawing/2014/main" xmlns="" id="{F3C0F2EB-3A01-43D9-B8FF-17C5D4B31934}"/>
                  </a:ext>
                </a:extLst>
              </p:cNvPr>
              <p:cNvSpPr>
                <a:spLocks noChangeArrowheads="1"/>
              </p:cNvSpPr>
              <p:nvPr/>
            </p:nvSpPr>
            <p:spPr bwMode="auto">
              <a:xfrm>
                <a:off x="3998" y="3001"/>
                <a:ext cx="183" cy="1"/>
              </a:xfrm>
              <a:prstGeom prst="rect">
                <a:avLst/>
              </a:prstGeom>
              <a:solidFill>
                <a:srgbClr val="28D1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4" name="Rectangle 156">
                <a:extLst>
                  <a:ext uri="{FF2B5EF4-FFF2-40B4-BE49-F238E27FC236}">
                    <a16:creationId xmlns:a16="http://schemas.microsoft.com/office/drawing/2014/main" xmlns="" id="{83801948-1590-4D0D-B510-AE0ECF7F2141}"/>
                  </a:ext>
                </a:extLst>
              </p:cNvPr>
              <p:cNvSpPr>
                <a:spLocks noChangeArrowheads="1"/>
              </p:cNvSpPr>
              <p:nvPr/>
            </p:nvSpPr>
            <p:spPr bwMode="auto">
              <a:xfrm>
                <a:off x="3998" y="3002"/>
                <a:ext cx="183" cy="1"/>
              </a:xfrm>
              <a:prstGeom prst="rect">
                <a:avLst/>
              </a:prstGeom>
              <a:solidFill>
                <a:srgbClr val="28D1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5" name="Rectangle 157">
                <a:extLst>
                  <a:ext uri="{FF2B5EF4-FFF2-40B4-BE49-F238E27FC236}">
                    <a16:creationId xmlns:a16="http://schemas.microsoft.com/office/drawing/2014/main" xmlns="" id="{A4C90C9B-75E2-4454-9CB8-BEB7AB1D82B8}"/>
                  </a:ext>
                </a:extLst>
              </p:cNvPr>
              <p:cNvSpPr>
                <a:spLocks noChangeArrowheads="1"/>
              </p:cNvSpPr>
              <p:nvPr/>
            </p:nvSpPr>
            <p:spPr bwMode="auto">
              <a:xfrm>
                <a:off x="3998" y="3003"/>
                <a:ext cx="183" cy="1"/>
              </a:xfrm>
              <a:prstGeom prst="rect">
                <a:avLst/>
              </a:prstGeom>
              <a:solidFill>
                <a:srgbClr val="2AD1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6" name="Rectangle 158">
                <a:extLst>
                  <a:ext uri="{FF2B5EF4-FFF2-40B4-BE49-F238E27FC236}">
                    <a16:creationId xmlns:a16="http://schemas.microsoft.com/office/drawing/2014/main" xmlns="" id="{45F79A8B-1A2A-4E80-8F41-F5AE2926B472}"/>
                  </a:ext>
                </a:extLst>
              </p:cNvPr>
              <p:cNvSpPr>
                <a:spLocks noChangeArrowheads="1"/>
              </p:cNvSpPr>
              <p:nvPr/>
            </p:nvSpPr>
            <p:spPr bwMode="auto">
              <a:xfrm>
                <a:off x="3998" y="3004"/>
                <a:ext cx="183" cy="1"/>
              </a:xfrm>
              <a:prstGeom prst="rect">
                <a:avLst/>
              </a:prstGeom>
              <a:solidFill>
                <a:srgbClr val="2AD1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7" name="Rectangle 159">
                <a:extLst>
                  <a:ext uri="{FF2B5EF4-FFF2-40B4-BE49-F238E27FC236}">
                    <a16:creationId xmlns:a16="http://schemas.microsoft.com/office/drawing/2014/main" xmlns="" id="{CE33A5B4-3707-4F74-91F4-00DA63752488}"/>
                  </a:ext>
                </a:extLst>
              </p:cNvPr>
              <p:cNvSpPr>
                <a:spLocks noChangeArrowheads="1"/>
              </p:cNvSpPr>
              <p:nvPr/>
            </p:nvSpPr>
            <p:spPr bwMode="auto">
              <a:xfrm>
                <a:off x="3998" y="3005"/>
                <a:ext cx="183" cy="1"/>
              </a:xfrm>
              <a:prstGeom prst="rect">
                <a:avLst/>
              </a:prstGeom>
              <a:solidFill>
                <a:srgbClr val="2AD1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8" name="Rectangle 160">
                <a:extLst>
                  <a:ext uri="{FF2B5EF4-FFF2-40B4-BE49-F238E27FC236}">
                    <a16:creationId xmlns:a16="http://schemas.microsoft.com/office/drawing/2014/main" xmlns="" id="{9B0DBEB1-17F1-468E-A264-8CAAA7F628BD}"/>
                  </a:ext>
                </a:extLst>
              </p:cNvPr>
              <p:cNvSpPr>
                <a:spLocks noChangeArrowheads="1"/>
              </p:cNvSpPr>
              <p:nvPr/>
            </p:nvSpPr>
            <p:spPr bwMode="auto">
              <a:xfrm>
                <a:off x="3998" y="3005"/>
                <a:ext cx="183" cy="1"/>
              </a:xfrm>
              <a:prstGeom prst="rect">
                <a:avLst/>
              </a:prstGeom>
              <a:solidFill>
                <a:srgbClr val="2AD1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19" name="Rectangle 161">
                <a:extLst>
                  <a:ext uri="{FF2B5EF4-FFF2-40B4-BE49-F238E27FC236}">
                    <a16:creationId xmlns:a16="http://schemas.microsoft.com/office/drawing/2014/main" xmlns="" id="{C3E16662-71A1-4C99-947E-425C61F93085}"/>
                  </a:ext>
                </a:extLst>
              </p:cNvPr>
              <p:cNvSpPr>
                <a:spLocks noChangeArrowheads="1"/>
              </p:cNvSpPr>
              <p:nvPr/>
            </p:nvSpPr>
            <p:spPr bwMode="auto">
              <a:xfrm>
                <a:off x="3998" y="3006"/>
                <a:ext cx="183" cy="1"/>
              </a:xfrm>
              <a:prstGeom prst="rect">
                <a:avLst/>
              </a:prstGeom>
              <a:solidFill>
                <a:srgbClr val="2AD4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0" name="Rectangle 162">
                <a:extLst>
                  <a:ext uri="{FF2B5EF4-FFF2-40B4-BE49-F238E27FC236}">
                    <a16:creationId xmlns:a16="http://schemas.microsoft.com/office/drawing/2014/main" xmlns="" id="{325A85DA-D006-47BD-AAB8-409CD581F2C9}"/>
                  </a:ext>
                </a:extLst>
              </p:cNvPr>
              <p:cNvSpPr>
                <a:spLocks noChangeArrowheads="1"/>
              </p:cNvSpPr>
              <p:nvPr/>
            </p:nvSpPr>
            <p:spPr bwMode="auto">
              <a:xfrm>
                <a:off x="3998" y="3007"/>
                <a:ext cx="183" cy="1"/>
              </a:xfrm>
              <a:prstGeom prst="rect">
                <a:avLst/>
              </a:prstGeom>
              <a:solidFill>
                <a:srgbClr val="2CD4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1" name="Rectangle 163">
                <a:extLst>
                  <a:ext uri="{FF2B5EF4-FFF2-40B4-BE49-F238E27FC236}">
                    <a16:creationId xmlns:a16="http://schemas.microsoft.com/office/drawing/2014/main" xmlns="" id="{55766195-B30A-40DD-AD08-AA152BC78E30}"/>
                  </a:ext>
                </a:extLst>
              </p:cNvPr>
              <p:cNvSpPr>
                <a:spLocks noChangeArrowheads="1"/>
              </p:cNvSpPr>
              <p:nvPr/>
            </p:nvSpPr>
            <p:spPr bwMode="auto">
              <a:xfrm>
                <a:off x="3998" y="3008"/>
                <a:ext cx="183" cy="1"/>
              </a:xfrm>
              <a:prstGeom prst="rect">
                <a:avLst/>
              </a:prstGeom>
              <a:solidFill>
                <a:srgbClr val="2CD4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2" name="Rectangle 164">
                <a:extLst>
                  <a:ext uri="{FF2B5EF4-FFF2-40B4-BE49-F238E27FC236}">
                    <a16:creationId xmlns:a16="http://schemas.microsoft.com/office/drawing/2014/main" xmlns="" id="{D803C4D3-950E-4E44-8797-1C96F43F9ED2}"/>
                  </a:ext>
                </a:extLst>
              </p:cNvPr>
              <p:cNvSpPr>
                <a:spLocks noChangeArrowheads="1"/>
              </p:cNvSpPr>
              <p:nvPr/>
            </p:nvSpPr>
            <p:spPr bwMode="auto">
              <a:xfrm>
                <a:off x="3998" y="3009"/>
                <a:ext cx="183" cy="1"/>
              </a:xfrm>
              <a:prstGeom prst="rect">
                <a:avLst/>
              </a:prstGeom>
              <a:solidFill>
                <a:srgbClr val="2CD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3" name="Rectangle 165">
                <a:extLst>
                  <a:ext uri="{FF2B5EF4-FFF2-40B4-BE49-F238E27FC236}">
                    <a16:creationId xmlns:a16="http://schemas.microsoft.com/office/drawing/2014/main" xmlns="" id="{4C4CE5F5-4ACF-412B-A218-E30901B6286D}"/>
                  </a:ext>
                </a:extLst>
              </p:cNvPr>
              <p:cNvSpPr>
                <a:spLocks noChangeArrowheads="1"/>
              </p:cNvSpPr>
              <p:nvPr/>
            </p:nvSpPr>
            <p:spPr bwMode="auto">
              <a:xfrm>
                <a:off x="3998" y="3010"/>
                <a:ext cx="183" cy="1"/>
              </a:xfrm>
              <a:prstGeom prst="rect">
                <a:avLst/>
              </a:prstGeom>
              <a:solidFill>
                <a:srgbClr val="2CD4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4" name="Rectangle 166">
                <a:extLst>
                  <a:ext uri="{FF2B5EF4-FFF2-40B4-BE49-F238E27FC236}">
                    <a16:creationId xmlns:a16="http://schemas.microsoft.com/office/drawing/2014/main" xmlns="" id="{447AE105-CE47-4B58-80F6-5DA33DFAD3B2}"/>
                  </a:ext>
                </a:extLst>
              </p:cNvPr>
              <p:cNvSpPr>
                <a:spLocks noChangeArrowheads="1"/>
              </p:cNvSpPr>
              <p:nvPr/>
            </p:nvSpPr>
            <p:spPr bwMode="auto">
              <a:xfrm>
                <a:off x="3998" y="3011"/>
                <a:ext cx="183" cy="1"/>
              </a:xfrm>
              <a:prstGeom prst="rect">
                <a:avLst/>
              </a:prstGeom>
              <a:solidFill>
                <a:srgbClr val="2CD4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5" name="Rectangle 167">
                <a:extLst>
                  <a:ext uri="{FF2B5EF4-FFF2-40B4-BE49-F238E27FC236}">
                    <a16:creationId xmlns:a16="http://schemas.microsoft.com/office/drawing/2014/main" xmlns="" id="{ED56F085-F35D-4643-9745-BE210B30E3F2}"/>
                  </a:ext>
                </a:extLst>
              </p:cNvPr>
              <p:cNvSpPr>
                <a:spLocks noChangeArrowheads="1"/>
              </p:cNvSpPr>
              <p:nvPr/>
            </p:nvSpPr>
            <p:spPr bwMode="auto">
              <a:xfrm>
                <a:off x="3998" y="3012"/>
                <a:ext cx="183" cy="1"/>
              </a:xfrm>
              <a:prstGeom prst="rect">
                <a:avLst/>
              </a:prstGeom>
              <a:solidFill>
                <a:srgbClr val="2CD4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6" name="Rectangle 168">
                <a:extLst>
                  <a:ext uri="{FF2B5EF4-FFF2-40B4-BE49-F238E27FC236}">
                    <a16:creationId xmlns:a16="http://schemas.microsoft.com/office/drawing/2014/main" xmlns="" id="{0713BAB1-82EA-4920-B368-C4EB5C391515}"/>
                  </a:ext>
                </a:extLst>
              </p:cNvPr>
              <p:cNvSpPr>
                <a:spLocks noChangeArrowheads="1"/>
              </p:cNvSpPr>
              <p:nvPr/>
            </p:nvSpPr>
            <p:spPr bwMode="auto">
              <a:xfrm>
                <a:off x="3998" y="3013"/>
                <a:ext cx="183" cy="1"/>
              </a:xfrm>
              <a:prstGeom prst="rect">
                <a:avLst/>
              </a:prstGeom>
              <a:solidFill>
                <a:srgbClr val="2DD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7" name="Rectangle 169">
                <a:extLst>
                  <a:ext uri="{FF2B5EF4-FFF2-40B4-BE49-F238E27FC236}">
                    <a16:creationId xmlns:a16="http://schemas.microsoft.com/office/drawing/2014/main" xmlns="" id="{A1D282DD-4998-44CF-979B-1B72ECB637CF}"/>
                  </a:ext>
                </a:extLst>
              </p:cNvPr>
              <p:cNvSpPr>
                <a:spLocks noChangeArrowheads="1"/>
              </p:cNvSpPr>
              <p:nvPr/>
            </p:nvSpPr>
            <p:spPr bwMode="auto">
              <a:xfrm>
                <a:off x="3998" y="3014"/>
                <a:ext cx="183" cy="1"/>
              </a:xfrm>
              <a:prstGeom prst="rect">
                <a:avLst/>
              </a:prstGeom>
              <a:solidFill>
                <a:srgbClr val="2FD6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8" name="Rectangle 170">
                <a:extLst>
                  <a:ext uri="{FF2B5EF4-FFF2-40B4-BE49-F238E27FC236}">
                    <a16:creationId xmlns:a16="http://schemas.microsoft.com/office/drawing/2014/main" xmlns="" id="{E5690860-2A6C-4C95-924C-2D2B333DF373}"/>
                  </a:ext>
                </a:extLst>
              </p:cNvPr>
              <p:cNvSpPr>
                <a:spLocks noChangeArrowheads="1"/>
              </p:cNvSpPr>
              <p:nvPr/>
            </p:nvSpPr>
            <p:spPr bwMode="auto">
              <a:xfrm>
                <a:off x="3998" y="3015"/>
                <a:ext cx="183" cy="1"/>
              </a:xfrm>
              <a:prstGeom prst="rect">
                <a:avLst/>
              </a:prstGeom>
              <a:solidFill>
                <a:srgbClr val="2FD6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29" name="Rectangle 171">
                <a:extLst>
                  <a:ext uri="{FF2B5EF4-FFF2-40B4-BE49-F238E27FC236}">
                    <a16:creationId xmlns:a16="http://schemas.microsoft.com/office/drawing/2014/main" xmlns="" id="{EF50099D-E42B-477F-A78E-1A12CE2B3B3B}"/>
                  </a:ext>
                </a:extLst>
              </p:cNvPr>
              <p:cNvSpPr>
                <a:spLocks noChangeArrowheads="1"/>
              </p:cNvSpPr>
              <p:nvPr/>
            </p:nvSpPr>
            <p:spPr bwMode="auto">
              <a:xfrm>
                <a:off x="3998" y="3016"/>
                <a:ext cx="183" cy="1"/>
              </a:xfrm>
              <a:prstGeom prst="rect">
                <a:avLst/>
              </a:prstGeom>
              <a:solidFill>
                <a:srgbClr val="2FD6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0" name="Rectangle 172">
                <a:extLst>
                  <a:ext uri="{FF2B5EF4-FFF2-40B4-BE49-F238E27FC236}">
                    <a16:creationId xmlns:a16="http://schemas.microsoft.com/office/drawing/2014/main" xmlns="" id="{0C021BD5-43E6-487B-946B-A500245CA8C3}"/>
                  </a:ext>
                </a:extLst>
              </p:cNvPr>
              <p:cNvSpPr>
                <a:spLocks noChangeArrowheads="1"/>
              </p:cNvSpPr>
              <p:nvPr/>
            </p:nvSpPr>
            <p:spPr bwMode="auto">
              <a:xfrm>
                <a:off x="3998" y="3017"/>
                <a:ext cx="183" cy="1"/>
              </a:xfrm>
              <a:prstGeom prst="rect">
                <a:avLst/>
              </a:prstGeom>
              <a:solidFill>
                <a:srgbClr val="2FD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1" name="Rectangle 173">
                <a:extLst>
                  <a:ext uri="{FF2B5EF4-FFF2-40B4-BE49-F238E27FC236}">
                    <a16:creationId xmlns:a16="http://schemas.microsoft.com/office/drawing/2014/main" xmlns="" id="{BCBCA766-9E7E-4B1F-AEEF-CD57611E7F01}"/>
                  </a:ext>
                </a:extLst>
              </p:cNvPr>
              <p:cNvSpPr>
                <a:spLocks noChangeArrowheads="1"/>
              </p:cNvSpPr>
              <p:nvPr/>
            </p:nvSpPr>
            <p:spPr bwMode="auto">
              <a:xfrm>
                <a:off x="3998" y="3018"/>
                <a:ext cx="183" cy="1"/>
              </a:xfrm>
              <a:prstGeom prst="rect">
                <a:avLst/>
              </a:prstGeom>
              <a:solidFill>
                <a:srgbClr val="2FD6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2" name="Rectangle 174">
                <a:extLst>
                  <a:ext uri="{FF2B5EF4-FFF2-40B4-BE49-F238E27FC236}">
                    <a16:creationId xmlns:a16="http://schemas.microsoft.com/office/drawing/2014/main" xmlns="" id="{04D40B0B-2BF6-4763-A1D7-DC7F609AF86C}"/>
                  </a:ext>
                </a:extLst>
              </p:cNvPr>
              <p:cNvSpPr>
                <a:spLocks noChangeArrowheads="1"/>
              </p:cNvSpPr>
              <p:nvPr/>
            </p:nvSpPr>
            <p:spPr bwMode="auto">
              <a:xfrm>
                <a:off x="3998" y="3019"/>
                <a:ext cx="183" cy="1"/>
              </a:xfrm>
              <a:prstGeom prst="rect">
                <a:avLst/>
              </a:prstGeom>
              <a:solidFill>
                <a:srgbClr val="2FD6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3" name="Rectangle 175">
                <a:extLst>
                  <a:ext uri="{FF2B5EF4-FFF2-40B4-BE49-F238E27FC236}">
                    <a16:creationId xmlns:a16="http://schemas.microsoft.com/office/drawing/2014/main" xmlns="" id="{50BBE9C0-E09E-4E21-B45E-AECC42876DA1}"/>
                  </a:ext>
                </a:extLst>
              </p:cNvPr>
              <p:cNvSpPr>
                <a:spLocks noChangeArrowheads="1"/>
              </p:cNvSpPr>
              <p:nvPr/>
            </p:nvSpPr>
            <p:spPr bwMode="auto">
              <a:xfrm>
                <a:off x="3998" y="3020"/>
                <a:ext cx="183" cy="1"/>
              </a:xfrm>
              <a:prstGeom prst="rect">
                <a:avLst/>
              </a:prstGeom>
              <a:solidFill>
                <a:srgbClr val="30D9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4" name="Rectangle 176">
                <a:extLst>
                  <a:ext uri="{FF2B5EF4-FFF2-40B4-BE49-F238E27FC236}">
                    <a16:creationId xmlns:a16="http://schemas.microsoft.com/office/drawing/2014/main" xmlns="" id="{56736342-247E-4880-BF5B-24A12BFB69CE}"/>
                  </a:ext>
                </a:extLst>
              </p:cNvPr>
              <p:cNvSpPr>
                <a:spLocks noChangeArrowheads="1"/>
              </p:cNvSpPr>
              <p:nvPr/>
            </p:nvSpPr>
            <p:spPr bwMode="auto">
              <a:xfrm>
                <a:off x="3998" y="3021"/>
                <a:ext cx="183" cy="1"/>
              </a:xfrm>
              <a:prstGeom prst="rect">
                <a:avLst/>
              </a:prstGeom>
              <a:solidFill>
                <a:srgbClr val="30D9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5" name="Rectangle 177">
                <a:extLst>
                  <a:ext uri="{FF2B5EF4-FFF2-40B4-BE49-F238E27FC236}">
                    <a16:creationId xmlns:a16="http://schemas.microsoft.com/office/drawing/2014/main" xmlns="" id="{C664A1D1-0B60-4B09-A4CC-99D397938F6F}"/>
                  </a:ext>
                </a:extLst>
              </p:cNvPr>
              <p:cNvSpPr>
                <a:spLocks noChangeArrowheads="1"/>
              </p:cNvSpPr>
              <p:nvPr/>
            </p:nvSpPr>
            <p:spPr bwMode="auto">
              <a:xfrm>
                <a:off x="3998" y="3022"/>
                <a:ext cx="183" cy="1"/>
              </a:xfrm>
              <a:prstGeom prst="rect">
                <a:avLst/>
              </a:prstGeom>
              <a:solidFill>
                <a:srgbClr val="30D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6" name="Rectangle 178">
                <a:extLst>
                  <a:ext uri="{FF2B5EF4-FFF2-40B4-BE49-F238E27FC236}">
                    <a16:creationId xmlns:a16="http://schemas.microsoft.com/office/drawing/2014/main" xmlns="" id="{4E66C8B7-FCC7-4AB5-AC08-4D6273F9B074}"/>
                  </a:ext>
                </a:extLst>
              </p:cNvPr>
              <p:cNvSpPr>
                <a:spLocks noChangeArrowheads="1"/>
              </p:cNvSpPr>
              <p:nvPr/>
            </p:nvSpPr>
            <p:spPr bwMode="auto">
              <a:xfrm>
                <a:off x="3998" y="3023"/>
                <a:ext cx="183" cy="1"/>
              </a:xfrm>
              <a:prstGeom prst="rect">
                <a:avLst/>
              </a:prstGeom>
              <a:solidFill>
                <a:srgbClr val="30D9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7" name="Rectangle 179">
                <a:extLst>
                  <a:ext uri="{FF2B5EF4-FFF2-40B4-BE49-F238E27FC236}">
                    <a16:creationId xmlns:a16="http://schemas.microsoft.com/office/drawing/2014/main" xmlns="" id="{F85A250D-66B0-46D0-A77E-234315728A00}"/>
                  </a:ext>
                </a:extLst>
              </p:cNvPr>
              <p:cNvSpPr>
                <a:spLocks noChangeArrowheads="1"/>
              </p:cNvSpPr>
              <p:nvPr/>
            </p:nvSpPr>
            <p:spPr bwMode="auto">
              <a:xfrm>
                <a:off x="3998" y="3024"/>
                <a:ext cx="183" cy="1"/>
              </a:xfrm>
              <a:prstGeom prst="rect">
                <a:avLst/>
              </a:prstGeom>
              <a:solidFill>
                <a:srgbClr val="30D96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8" name="Rectangle 180">
                <a:extLst>
                  <a:ext uri="{FF2B5EF4-FFF2-40B4-BE49-F238E27FC236}">
                    <a16:creationId xmlns:a16="http://schemas.microsoft.com/office/drawing/2014/main" xmlns="" id="{45E35B30-E9C1-40EB-B6CF-C2BC50F30804}"/>
                  </a:ext>
                </a:extLst>
              </p:cNvPr>
              <p:cNvSpPr>
                <a:spLocks noChangeArrowheads="1"/>
              </p:cNvSpPr>
              <p:nvPr/>
            </p:nvSpPr>
            <p:spPr bwMode="auto">
              <a:xfrm>
                <a:off x="3998" y="3025"/>
                <a:ext cx="183" cy="1"/>
              </a:xfrm>
              <a:prstGeom prst="rect">
                <a:avLst/>
              </a:prstGeom>
              <a:solidFill>
                <a:srgbClr val="30D9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39" name="Rectangle 181">
                <a:extLst>
                  <a:ext uri="{FF2B5EF4-FFF2-40B4-BE49-F238E27FC236}">
                    <a16:creationId xmlns:a16="http://schemas.microsoft.com/office/drawing/2014/main" xmlns="" id="{D8DAE49B-08D7-464E-9481-80CE21B79B87}"/>
                  </a:ext>
                </a:extLst>
              </p:cNvPr>
              <p:cNvSpPr>
                <a:spLocks noChangeArrowheads="1"/>
              </p:cNvSpPr>
              <p:nvPr/>
            </p:nvSpPr>
            <p:spPr bwMode="auto">
              <a:xfrm>
                <a:off x="3998" y="3026"/>
                <a:ext cx="183" cy="1"/>
              </a:xfrm>
              <a:prstGeom prst="rect">
                <a:avLst/>
              </a:prstGeom>
              <a:solidFill>
                <a:srgbClr val="30D9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0" name="Rectangle 182">
                <a:extLst>
                  <a:ext uri="{FF2B5EF4-FFF2-40B4-BE49-F238E27FC236}">
                    <a16:creationId xmlns:a16="http://schemas.microsoft.com/office/drawing/2014/main" xmlns="" id="{AE79E514-3EB6-46CE-92DC-B75C7CB1E10D}"/>
                  </a:ext>
                </a:extLst>
              </p:cNvPr>
              <p:cNvSpPr>
                <a:spLocks noChangeArrowheads="1"/>
              </p:cNvSpPr>
              <p:nvPr/>
            </p:nvSpPr>
            <p:spPr bwMode="auto">
              <a:xfrm>
                <a:off x="3998" y="3027"/>
                <a:ext cx="183" cy="1"/>
              </a:xfrm>
              <a:prstGeom prst="rect">
                <a:avLst/>
              </a:prstGeom>
              <a:solidFill>
                <a:srgbClr val="30DB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1" name="Rectangle 183">
                <a:extLst>
                  <a:ext uri="{FF2B5EF4-FFF2-40B4-BE49-F238E27FC236}">
                    <a16:creationId xmlns:a16="http://schemas.microsoft.com/office/drawing/2014/main" xmlns="" id="{B6546C0C-D4D7-45C2-94CF-D2DFC7502918}"/>
                  </a:ext>
                </a:extLst>
              </p:cNvPr>
              <p:cNvSpPr>
                <a:spLocks noChangeArrowheads="1"/>
              </p:cNvSpPr>
              <p:nvPr/>
            </p:nvSpPr>
            <p:spPr bwMode="auto">
              <a:xfrm>
                <a:off x="3998" y="3028"/>
                <a:ext cx="183" cy="1"/>
              </a:xfrm>
              <a:prstGeom prst="rect">
                <a:avLst/>
              </a:prstGeom>
              <a:solidFill>
                <a:srgbClr val="30DB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2" name="Rectangle 184">
                <a:extLst>
                  <a:ext uri="{FF2B5EF4-FFF2-40B4-BE49-F238E27FC236}">
                    <a16:creationId xmlns:a16="http://schemas.microsoft.com/office/drawing/2014/main" xmlns="" id="{6030034A-8D01-4794-AB56-1CEB12436ED4}"/>
                  </a:ext>
                </a:extLst>
              </p:cNvPr>
              <p:cNvSpPr>
                <a:spLocks noChangeArrowheads="1"/>
              </p:cNvSpPr>
              <p:nvPr/>
            </p:nvSpPr>
            <p:spPr bwMode="auto">
              <a:xfrm>
                <a:off x="3998" y="3029"/>
                <a:ext cx="183" cy="1"/>
              </a:xfrm>
              <a:prstGeom prst="rect">
                <a:avLst/>
              </a:prstGeom>
              <a:solidFill>
                <a:srgbClr val="32DB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3" name="Rectangle 185">
                <a:extLst>
                  <a:ext uri="{FF2B5EF4-FFF2-40B4-BE49-F238E27FC236}">
                    <a16:creationId xmlns:a16="http://schemas.microsoft.com/office/drawing/2014/main" xmlns="" id="{BB7B1954-AFAC-499F-8A71-3927D45427B6}"/>
                  </a:ext>
                </a:extLst>
              </p:cNvPr>
              <p:cNvSpPr>
                <a:spLocks noChangeArrowheads="1"/>
              </p:cNvSpPr>
              <p:nvPr/>
            </p:nvSpPr>
            <p:spPr bwMode="auto">
              <a:xfrm>
                <a:off x="3998" y="3030"/>
                <a:ext cx="183" cy="1"/>
              </a:xfrm>
              <a:prstGeom prst="rect">
                <a:avLst/>
              </a:prstGeom>
              <a:solidFill>
                <a:srgbClr val="32DB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4" name="Rectangle 186">
                <a:extLst>
                  <a:ext uri="{FF2B5EF4-FFF2-40B4-BE49-F238E27FC236}">
                    <a16:creationId xmlns:a16="http://schemas.microsoft.com/office/drawing/2014/main" xmlns="" id="{0816385B-1D60-4B3E-B2EB-7AB88DA266FF}"/>
                  </a:ext>
                </a:extLst>
              </p:cNvPr>
              <p:cNvSpPr>
                <a:spLocks noChangeArrowheads="1"/>
              </p:cNvSpPr>
              <p:nvPr/>
            </p:nvSpPr>
            <p:spPr bwMode="auto">
              <a:xfrm>
                <a:off x="3998" y="3031"/>
                <a:ext cx="183" cy="1"/>
              </a:xfrm>
              <a:prstGeom prst="rect">
                <a:avLst/>
              </a:prstGeom>
              <a:solidFill>
                <a:srgbClr val="32DB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5" name="Rectangle 187">
                <a:extLst>
                  <a:ext uri="{FF2B5EF4-FFF2-40B4-BE49-F238E27FC236}">
                    <a16:creationId xmlns:a16="http://schemas.microsoft.com/office/drawing/2014/main" xmlns="" id="{D03D78B9-9566-465B-819F-B540D0667520}"/>
                  </a:ext>
                </a:extLst>
              </p:cNvPr>
              <p:cNvSpPr>
                <a:spLocks noChangeArrowheads="1"/>
              </p:cNvSpPr>
              <p:nvPr/>
            </p:nvSpPr>
            <p:spPr bwMode="auto">
              <a:xfrm>
                <a:off x="3998" y="3032"/>
                <a:ext cx="183" cy="1"/>
              </a:xfrm>
              <a:prstGeom prst="rect">
                <a:avLst/>
              </a:prstGeom>
              <a:solidFill>
                <a:srgbClr val="32DB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6" name="Rectangle 188">
                <a:extLst>
                  <a:ext uri="{FF2B5EF4-FFF2-40B4-BE49-F238E27FC236}">
                    <a16:creationId xmlns:a16="http://schemas.microsoft.com/office/drawing/2014/main" xmlns="" id="{C081886D-E306-402E-B291-BA8B73784EE2}"/>
                  </a:ext>
                </a:extLst>
              </p:cNvPr>
              <p:cNvSpPr>
                <a:spLocks noChangeArrowheads="1"/>
              </p:cNvSpPr>
              <p:nvPr/>
            </p:nvSpPr>
            <p:spPr bwMode="auto">
              <a:xfrm>
                <a:off x="3998" y="3033"/>
                <a:ext cx="183" cy="1"/>
              </a:xfrm>
              <a:prstGeom prst="rect">
                <a:avLst/>
              </a:prstGeom>
              <a:solidFill>
                <a:srgbClr val="32D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7" name="Rectangle 189">
                <a:extLst>
                  <a:ext uri="{FF2B5EF4-FFF2-40B4-BE49-F238E27FC236}">
                    <a16:creationId xmlns:a16="http://schemas.microsoft.com/office/drawing/2014/main" xmlns="" id="{24363865-3344-4A7C-9E97-05370D4A8563}"/>
                  </a:ext>
                </a:extLst>
              </p:cNvPr>
              <p:cNvSpPr>
                <a:spLocks noChangeArrowheads="1"/>
              </p:cNvSpPr>
              <p:nvPr/>
            </p:nvSpPr>
            <p:spPr bwMode="auto">
              <a:xfrm>
                <a:off x="3998" y="3034"/>
                <a:ext cx="183" cy="1"/>
              </a:xfrm>
              <a:prstGeom prst="rect">
                <a:avLst/>
              </a:prstGeom>
              <a:solidFill>
                <a:srgbClr val="31D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8" name="Rectangle 190">
                <a:extLst>
                  <a:ext uri="{FF2B5EF4-FFF2-40B4-BE49-F238E27FC236}">
                    <a16:creationId xmlns:a16="http://schemas.microsoft.com/office/drawing/2014/main" xmlns="" id="{19EC2638-DFC7-4A81-A736-32B3002C258E}"/>
                  </a:ext>
                </a:extLst>
              </p:cNvPr>
              <p:cNvSpPr>
                <a:spLocks noChangeArrowheads="1"/>
              </p:cNvSpPr>
              <p:nvPr/>
            </p:nvSpPr>
            <p:spPr bwMode="auto">
              <a:xfrm>
                <a:off x="3998" y="3035"/>
                <a:ext cx="183" cy="1"/>
              </a:xfrm>
              <a:prstGeom prst="rect">
                <a:avLst/>
              </a:prstGeom>
              <a:solidFill>
                <a:srgbClr val="31D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49" name="Rectangle 191">
                <a:extLst>
                  <a:ext uri="{FF2B5EF4-FFF2-40B4-BE49-F238E27FC236}">
                    <a16:creationId xmlns:a16="http://schemas.microsoft.com/office/drawing/2014/main" xmlns="" id="{B1FA5561-EB89-43E8-AA11-5ABD7A192618}"/>
                  </a:ext>
                </a:extLst>
              </p:cNvPr>
              <p:cNvSpPr>
                <a:spLocks noChangeArrowheads="1"/>
              </p:cNvSpPr>
              <p:nvPr/>
            </p:nvSpPr>
            <p:spPr bwMode="auto">
              <a:xfrm>
                <a:off x="3998" y="3036"/>
                <a:ext cx="183" cy="1"/>
              </a:xfrm>
              <a:prstGeom prst="rect">
                <a:avLst/>
              </a:prstGeom>
              <a:solidFill>
                <a:srgbClr val="31DE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0" name="Rectangle 192">
                <a:extLst>
                  <a:ext uri="{FF2B5EF4-FFF2-40B4-BE49-F238E27FC236}">
                    <a16:creationId xmlns:a16="http://schemas.microsoft.com/office/drawing/2014/main" xmlns="" id="{C689C9DA-14BC-447B-A82E-54CE641F193A}"/>
                  </a:ext>
                </a:extLst>
              </p:cNvPr>
              <p:cNvSpPr>
                <a:spLocks noChangeArrowheads="1"/>
              </p:cNvSpPr>
              <p:nvPr/>
            </p:nvSpPr>
            <p:spPr bwMode="auto">
              <a:xfrm>
                <a:off x="3998" y="3037"/>
                <a:ext cx="183" cy="1"/>
              </a:xfrm>
              <a:prstGeom prst="rect">
                <a:avLst/>
              </a:prstGeom>
              <a:solidFill>
                <a:srgbClr val="31DE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1" name="Rectangle 193">
                <a:extLst>
                  <a:ext uri="{FF2B5EF4-FFF2-40B4-BE49-F238E27FC236}">
                    <a16:creationId xmlns:a16="http://schemas.microsoft.com/office/drawing/2014/main" xmlns="" id="{1025D4F5-0253-4311-A99C-E799FEBCC152}"/>
                  </a:ext>
                </a:extLst>
              </p:cNvPr>
              <p:cNvSpPr>
                <a:spLocks noChangeArrowheads="1"/>
              </p:cNvSpPr>
              <p:nvPr/>
            </p:nvSpPr>
            <p:spPr bwMode="auto">
              <a:xfrm>
                <a:off x="3998" y="3038"/>
                <a:ext cx="183" cy="1"/>
              </a:xfrm>
              <a:prstGeom prst="rect">
                <a:avLst/>
              </a:prstGeom>
              <a:solidFill>
                <a:srgbClr val="31DE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2" name="Rectangle 194">
                <a:extLst>
                  <a:ext uri="{FF2B5EF4-FFF2-40B4-BE49-F238E27FC236}">
                    <a16:creationId xmlns:a16="http://schemas.microsoft.com/office/drawing/2014/main" xmlns="" id="{575F8CA4-629D-4EBF-B84D-FA217847F2FE}"/>
                  </a:ext>
                </a:extLst>
              </p:cNvPr>
              <p:cNvSpPr>
                <a:spLocks noChangeArrowheads="1"/>
              </p:cNvSpPr>
              <p:nvPr/>
            </p:nvSpPr>
            <p:spPr bwMode="auto">
              <a:xfrm>
                <a:off x="3998" y="3039"/>
                <a:ext cx="183" cy="1"/>
              </a:xfrm>
              <a:prstGeom prst="rect">
                <a:avLst/>
              </a:prstGeom>
              <a:solidFill>
                <a:srgbClr val="31DE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3" name="Rectangle 195">
                <a:extLst>
                  <a:ext uri="{FF2B5EF4-FFF2-40B4-BE49-F238E27FC236}">
                    <a16:creationId xmlns:a16="http://schemas.microsoft.com/office/drawing/2014/main" xmlns="" id="{1B1BAABD-54E2-42CF-AB10-93BCB89ED26F}"/>
                  </a:ext>
                </a:extLst>
              </p:cNvPr>
              <p:cNvSpPr>
                <a:spLocks noChangeArrowheads="1"/>
              </p:cNvSpPr>
              <p:nvPr/>
            </p:nvSpPr>
            <p:spPr bwMode="auto">
              <a:xfrm>
                <a:off x="3998" y="3039"/>
                <a:ext cx="183" cy="1"/>
              </a:xfrm>
              <a:prstGeom prst="rect">
                <a:avLst/>
              </a:prstGeom>
              <a:solidFill>
                <a:srgbClr val="31E0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4" name="Rectangle 196">
                <a:extLst>
                  <a:ext uri="{FF2B5EF4-FFF2-40B4-BE49-F238E27FC236}">
                    <a16:creationId xmlns:a16="http://schemas.microsoft.com/office/drawing/2014/main" xmlns="" id="{076A040D-DB33-4CC9-8DE4-B6151B958C94}"/>
                  </a:ext>
                </a:extLst>
              </p:cNvPr>
              <p:cNvSpPr>
                <a:spLocks noChangeArrowheads="1"/>
              </p:cNvSpPr>
              <p:nvPr/>
            </p:nvSpPr>
            <p:spPr bwMode="auto">
              <a:xfrm>
                <a:off x="3998" y="3040"/>
                <a:ext cx="183" cy="1"/>
              </a:xfrm>
              <a:prstGeom prst="rect">
                <a:avLst/>
              </a:prstGeom>
              <a:solidFill>
                <a:srgbClr val="31E0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5" name="Rectangle 197">
                <a:extLst>
                  <a:ext uri="{FF2B5EF4-FFF2-40B4-BE49-F238E27FC236}">
                    <a16:creationId xmlns:a16="http://schemas.microsoft.com/office/drawing/2014/main" xmlns="" id="{C0FFB499-6F9F-4B5A-88E3-C8B8CFDA9251}"/>
                  </a:ext>
                </a:extLst>
              </p:cNvPr>
              <p:cNvSpPr>
                <a:spLocks noChangeArrowheads="1"/>
              </p:cNvSpPr>
              <p:nvPr/>
            </p:nvSpPr>
            <p:spPr bwMode="auto">
              <a:xfrm>
                <a:off x="3998" y="3041"/>
                <a:ext cx="183" cy="1"/>
              </a:xfrm>
              <a:prstGeom prst="rect">
                <a:avLst/>
              </a:prstGeom>
              <a:solidFill>
                <a:srgbClr val="31E0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6" name="Rectangle 198">
                <a:extLst>
                  <a:ext uri="{FF2B5EF4-FFF2-40B4-BE49-F238E27FC236}">
                    <a16:creationId xmlns:a16="http://schemas.microsoft.com/office/drawing/2014/main" xmlns="" id="{0AEA283E-B622-4786-9D64-989BB0C56DBF}"/>
                  </a:ext>
                </a:extLst>
              </p:cNvPr>
              <p:cNvSpPr>
                <a:spLocks noChangeArrowheads="1"/>
              </p:cNvSpPr>
              <p:nvPr/>
            </p:nvSpPr>
            <p:spPr bwMode="auto">
              <a:xfrm>
                <a:off x="3998" y="3042"/>
                <a:ext cx="183" cy="1"/>
              </a:xfrm>
              <a:prstGeom prst="rect">
                <a:avLst/>
              </a:prstGeom>
              <a:solidFill>
                <a:srgbClr val="31E0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7" name="Rectangle 199">
                <a:extLst>
                  <a:ext uri="{FF2B5EF4-FFF2-40B4-BE49-F238E27FC236}">
                    <a16:creationId xmlns:a16="http://schemas.microsoft.com/office/drawing/2014/main" xmlns="" id="{39404716-C556-42AF-8555-B417B51B2410}"/>
                  </a:ext>
                </a:extLst>
              </p:cNvPr>
              <p:cNvSpPr>
                <a:spLocks noChangeArrowheads="1"/>
              </p:cNvSpPr>
              <p:nvPr/>
            </p:nvSpPr>
            <p:spPr bwMode="auto">
              <a:xfrm>
                <a:off x="3998" y="3043"/>
                <a:ext cx="183" cy="1"/>
              </a:xfrm>
              <a:prstGeom prst="rect">
                <a:avLst/>
              </a:prstGeom>
              <a:solidFill>
                <a:srgbClr val="31E0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8" name="Rectangle 200">
                <a:extLst>
                  <a:ext uri="{FF2B5EF4-FFF2-40B4-BE49-F238E27FC236}">
                    <a16:creationId xmlns:a16="http://schemas.microsoft.com/office/drawing/2014/main" xmlns="" id="{FE6F8403-4D2B-4284-ADC9-BE023804F6A8}"/>
                  </a:ext>
                </a:extLst>
              </p:cNvPr>
              <p:cNvSpPr>
                <a:spLocks noChangeArrowheads="1"/>
              </p:cNvSpPr>
              <p:nvPr/>
            </p:nvSpPr>
            <p:spPr bwMode="auto">
              <a:xfrm>
                <a:off x="3998" y="3044"/>
                <a:ext cx="183" cy="1"/>
              </a:xfrm>
              <a:prstGeom prst="rect">
                <a:avLst/>
              </a:prstGeom>
              <a:solidFill>
                <a:srgbClr val="31E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59" name="Rectangle 201">
                <a:extLst>
                  <a:ext uri="{FF2B5EF4-FFF2-40B4-BE49-F238E27FC236}">
                    <a16:creationId xmlns:a16="http://schemas.microsoft.com/office/drawing/2014/main" xmlns="" id="{378EBF85-539E-4165-98EC-1617957E8D4D}"/>
                  </a:ext>
                </a:extLst>
              </p:cNvPr>
              <p:cNvSpPr>
                <a:spLocks noChangeArrowheads="1"/>
              </p:cNvSpPr>
              <p:nvPr/>
            </p:nvSpPr>
            <p:spPr bwMode="auto">
              <a:xfrm>
                <a:off x="3998" y="3045"/>
                <a:ext cx="183" cy="1"/>
              </a:xfrm>
              <a:prstGeom prst="rect">
                <a:avLst/>
              </a:prstGeom>
              <a:solidFill>
                <a:srgbClr val="31E0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0" name="Rectangle 202">
                <a:extLst>
                  <a:ext uri="{FF2B5EF4-FFF2-40B4-BE49-F238E27FC236}">
                    <a16:creationId xmlns:a16="http://schemas.microsoft.com/office/drawing/2014/main" xmlns="" id="{A4310021-1AE7-489A-8693-F63EC892B87D}"/>
                  </a:ext>
                </a:extLst>
              </p:cNvPr>
              <p:cNvSpPr>
                <a:spLocks noChangeArrowheads="1"/>
              </p:cNvSpPr>
              <p:nvPr/>
            </p:nvSpPr>
            <p:spPr bwMode="auto">
              <a:xfrm>
                <a:off x="3998" y="3046"/>
                <a:ext cx="183" cy="1"/>
              </a:xfrm>
              <a:prstGeom prst="rect">
                <a:avLst/>
              </a:prstGeom>
              <a:solidFill>
                <a:srgbClr val="32E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1" name="Rectangle 203">
                <a:extLst>
                  <a:ext uri="{FF2B5EF4-FFF2-40B4-BE49-F238E27FC236}">
                    <a16:creationId xmlns:a16="http://schemas.microsoft.com/office/drawing/2014/main" xmlns="" id="{530E5F33-1078-4AED-A1B3-5D58F23BC295}"/>
                  </a:ext>
                </a:extLst>
              </p:cNvPr>
              <p:cNvSpPr>
                <a:spLocks noChangeArrowheads="1"/>
              </p:cNvSpPr>
              <p:nvPr/>
            </p:nvSpPr>
            <p:spPr bwMode="auto">
              <a:xfrm>
                <a:off x="3998" y="3047"/>
                <a:ext cx="183" cy="1"/>
              </a:xfrm>
              <a:prstGeom prst="rect">
                <a:avLst/>
              </a:prstGeom>
              <a:solidFill>
                <a:srgbClr val="30E3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2" name="Rectangle 204">
                <a:extLst>
                  <a:ext uri="{FF2B5EF4-FFF2-40B4-BE49-F238E27FC236}">
                    <a16:creationId xmlns:a16="http://schemas.microsoft.com/office/drawing/2014/main" xmlns="" id="{D1050E7A-2FA9-4539-9EB5-5051A68BBFDE}"/>
                  </a:ext>
                </a:extLst>
              </p:cNvPr>
              <p:cNvSpPr>
                <a:spLocks noChangeArrowheads="1"/>
              </p:cNvSpPr>
              <p:nvPr/>
            </p:nvSpPr>
            <p:spPr bwMode="auto">
              <a:xfrm>
                <a:off x="3998" y="3048"/>
                <a:ext cx="183" cy="1"/>
              </a:xfrm>
              <a:prstGeom prst="rect">
                <a:avLst/>
              </a:prstGeom>
              <a:solidFill>
                <a:srgbClr val="30E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3" name="Rectangle 205">
                <a:extLst>
                  <a:ext uri="{FF2B5EF4-FFF2-40B4-BE49-F238E27FC236}">
                    <a16:creationId xmlns:a16="http://schemas.microsoft.com/office/drawing/2014/main" xmlns="" id="{5F3946B8-D96C-4B9F-A0B0-7AF9606EFB87}"/>
                  </a:ext>
                </a:extLst>
              </p:cNvPr>
              <p:cNvSpPr>
                <a:spLocks noChangeArrowheads="1"/>
              </p:cNvSpPr>
              <p:nvPr/>
            </p:nvSpPr>
            <p:spPr bwMode="auto">
              <a:xfrm>
                <a:off x="3998" y="3049"/>
                <a:ext cx="183" cy="1"/>
              </a:xfrm>
              <a:prstGeom prst="rect">
                <a:avLst/>
              </a:prstGeom>
              <a:solidFill>
                <a:srgbClr val="30E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4" name="Rectangle 206">
                <a:extLst>
                  <a:ext uri="{FF2B5EF4-FFF2-40B4-BE49-F238E27FC236}">
                    <a16:creationId xmlns:a16="http://schemas.microsoft.com/office/drawing/2014/main" xmlns="" id="{4EF3F4ED-C3AD-4E56-937D-FECBA41D57A3}"/>
                  </a:ext>
                </a:extLst>
              </p:cNvPr>
              <p:cNvSpPr>
                <a:spLocks noChangeArrowheads="1"/>
              </p:cNvSpPr>
              <p:nvPr/>
            </p:nvSpPr>
            <p:spPr bwMode="auto">
              <a:xfrm>
                <a:off x="3998" y="3050"/>
                <a:ext cx="183" cy="1"/>
              </a:xfrm>
              <a:prstGeom prst="rect">
                <a:avLst/>
              </a:prstGeom>
              <a:solidFill>
                <a:srgbClr val="30E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5" name="Rectangle 207">
                <a:extLst>
                  <a:ext uri="{FF2B5EF4-FFF2-40B4-BE49-F238E27FC236}">
                    <a16:creationId xmlns:a16="http://schemas.microsoft.com/office/drawing/2014/main" xmlns="" id="{4FE0F95B-CA41-4136-A28C-0631A12ABA00}"/>
                  </a:ext>
                </a:extLst>
              </p:cNvPr>
              <p:cNvSpPr>
                <a:spLocks noChangeArrowheads="1"/>
              </p:cNvSpPr>
              <p:nvPr/>
            </p:nvSpPr>
            <p:spPr bwMode="auto">
              <a:xfrm>
                <a:off x="3998" y="3051"/>
                <a:ext cx="183" cy="1"/>
              </a:xfrm>
              <a:prstGeom prst="rect">
                <a:avLst/>
              </a:prstGeom>
              <a:solidFill>
                <a:srgbClr val="30E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6" name="Rectangle 208">
                <a:extLst>
                  <a:ext uri="{FF2B5EF4-FFF2-40B4-BE49-F238E27FC236}">
                    <a16:creationId xmlns:a16="http://schemas.microsoft.com/office/drawing/2014/main" xmlns="" id="{2835B052-7A02-4CB8-8CE6-83D42F85E5D3}"/>
                  </a:ext>
                </a:extLst>
              </p:cNvPr>
              <p:cNvSpPr>
                <a:spLocks noChangeArrowheads="1"/>
              </p:cNvSpPr>
              <p:nvPr/>
            </p:nvSpPr>
            <p:spPr bwMode="auto">
              <a:xfrm>
                <a:off x="3998" y="3052"/>
                <a:ext cx="183" cy="1"/>
              </a:xfrm>
              <a:prstGeom prst="rect">
                <a:avLst/>
              </a:prstGeom>
              <a:solidFill>
                <a:srgbClr val="30E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7" name="Rectangle 209">
                <a:extLst>
                  <a:ext uri="{FF2B5EF4-FFF2-40B4-BE49-F238E27FC236}">
                    <a16:creationId xmlns:a16="http://schemas.microsoft.com/office/drawing/2014/main" xmlns="" id="{89D4F3D1-312F-4A61-8708-B313AD6E104C}"/>
                  </a:ext>
                </a:extLst>
              </p:cNvPr>
              <p:cNvSpPr>
                <a:spLocks noChangeArrowheads="1"/>
              </p:cNvSpPr>
              <p:nvPr/>
            </p:nvSpPr>
            <p:spPr bwMode="auto">
              <a:xfrm>
                <a:off x="3998" y="3053"/>
                <a:ext cx="183" cy="1"/>
              </a:xfrm>
              <a:prstGeom prst="rect">
                <a:avLst/>
              </a:prstGeom>
              <a:solidFill>
                <a:srgbClr val="30E6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8" name="Rectangle 210">
                <a:extLst>
                  <a:ext uri="{FF2B5EF4-FFF2-40B4-BE49-F238E27FC236}">
                    <a16:creationId xmlns:a16="http://schemas.microsoft.com/office/drawing/2014/main" xmlns="" id="{33BC9A28-E44E-42FB-9CAD-33B57C7F5B51}"/>
                  </a:ext>
                </a:extLst>
              </p:cNvPr>
              <p:cNvSpPr>
                <a:spLocks noChangeArrowheads="1"/>
              </p:cNvSpPr>
              <p:nvPr/>
            </p:nvSpPr>
            <p:spPr bwMode="auto">
              <a:xfrm>
                <a:off x="3998" y="3054"/>
                <a:ext cx="183" cy="1"/>
              </a:xfrm>
              <a:prstGeom prst="rect">
                <a:avLst/>
              </a:prstGeom>
              <a:solidFill>
                <a:srgbClr val="2EE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69" name="Rectangle 211">
                <a:extLst>
                  <a:ext uri="{FF2B5EF4-FFF2-40B4-BE49-F238E27FC236}">
                    <a16:creationId xmlns:a16="http://schemas.microsoft.com/office/drawing/2014/main" xmlns="" id="{F4DB9B92-41FB-4E8F-8E8B-AC4BF8FBA4FF}"/>
                  </a:ext>
                </a:extLst>
              </p:cNvPr>
              <p:cNvSpPr>
                <a:spLocks noChangeArrowheads="1"/>
              </p:cNvSpPr>
              <p:nvPr/>
            </p:nvSpPr>
            <p:spPr bwMode="auto">
              <a:xfrm>
                <a:off x="3998" y="3055"/>
                <a:ext cx="183" cy="1"/>
              </a:xfrm>
              <a:prstGeom prst="rect">
                <a:avLst/>
              </a:prstGeom>
              <a:solidFill>
                <a:srgbClr val="2EE6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0" name="Rectangle 212">
                <a:extLst>
                  <a:ext uri="{FF2B5EF4-FFF2-40B4-BE49-F238E27FC236}">
                    <a16:creationId xmlns:a16="http://schemas.microsoft.com/office/drawing/2014/main" xmlns="" id="{6F7627AF-983E-4A10-AA07-08D369391065}"/>
                  </a:ext>
                </a:extLst>
              </p:cNvPr>
              <p:cNvSpPr>
                <a:spLocks noChangeArrowheads="1"/>
              </p:cNvSpPr>
              <p:nvPr/>
            </p:nvSpPr>
            <p:spPr bwMode="auto">
              <a:xfrm>
                <a:off x="3998" y="3056"/>
                <a:ext cx="183" cy="1"/>
              </a:xfrm>
              <a:prstGeom prst="rect">
                <a:avLst/>
              </a:prstGeom>
              <a:solidFill>
                <a:srgbClr val="2EE6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1" name="Rectangle 213">
                <a:extLst>
                  <a:ext uri="{FF2B5EF4-FFF2-40B4-BE49-F238E27FC236}">
                    <a16:creationId xmlns:a16="http://schemas.microsoft.com/office/drawing/2014/main" xmlns="" id="{972CB8A0-2150-4901-8D09-9041CEA96ACB}"/>
                  </a:ext>
                </a:extLst>
              </p:cNvPr>
              <p:cNvSpPr>
                <a:spLocks noChangeArrowheads="1"/>
              </p:cNvSpPr>
              <p:nvPr/>
            </p:nvSpPr>
            <p:spPr bwMode="auto">
              <a:xfrm>
                <a:off x="3998" y="3057"/>
                <a:ext cx="183" cy="1"/>
              </a:xfrm>
              <a:prstGeom prst="rect">
                <a:avLst/>
              </a:prstGeom>
              <a:solidFill>
                <a:srgbClr val="2EE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2" name="Rectangle 214">
                <a:extLst>
                  <a:ext uri="{FF2B5EF4-FFF2-40B4-BE49-F238E27FC236}">
                    <a16:creationId xmlns:a16="http://schemas.microsoft.com/office/drawing/2014/main" xmlns="" id="{7E0FB4A1-A156-4AE6-8E52-C9F96153292D}"/>
                  </a:ext>
                </a:extLst>
              </p:cNvPr>
              <p:cNvSpPr>
                <a:spLocks noChangeArrowheads="1"/>
              </p:cNvSpPr>
              <p:nvPr/>
            </p:nvSpPr>
            <p:spPr bwMode="auto">
              <a:xfrm>
                <a:off x="3998" y="3058"/>
                <a:ext cx="183" cy="1"/>
              </a:xfrm>
              <a:prstGeom prst="rect">
                <a:avLst/>
              </a:prstGeom>
              <a:solidFill>
                <a:srgbClr val="2EE6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3" name="Rectangle 215">
                <a:extLst>
                  <a:ext uri="{FF2B5EF4-FFF2-40B4-BE49-F238E27FC236}">
                    <a16:creationId xmlns:a16="http://schemas.microsoft.com/office/drawing/2014/main" xmlns="" id="{B5DC368D-0A85-4C68-9909-9426827F5700}"/>
                  </a:ext>
                </a:extLst>
              </p:cNvPr>
              <p:cNvSpPr>
                <a:spLocks noChangeArrowheads="1"/>
              </p:cNvSpPr>
              <p:nvPr/>
            </p:nvSpPr>
            <p:spPr bwMode="auto">
              <a:xfrm>
                <a:off x="3998" y="3059"/>
                <a:ext cx="183" cy="1"/>
              </a:xfrm>
              <a:prstGeom prst="rect">
                <a:avLst/>
              </a:prstGeom>
              <a:solidFill>
                <a:srgbClr val="2CE6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4" name="Rectangle 216">
                <a:extLst>
                  <a:ext uri="{FF2B5EF4-FFF2-40B4-BE49-F238E27FC236}">
                    <a16:creationId xmlns:a16="http://schemas.microsoft.com/office/drawing/2014/main" xmlns="" id="{3B76784B-B985-4CFC-B724-17800808E7EE}"/>
                  </a:ext>
                </a:extLst>
              </p:cNvPr>
              <p:cNvSpPr>
                <a:spLocks noChangeArrowheads="1"/>
              </p:cNvSpPr>
              <p:nvPr/>
            </p:nvSpPr>
            <p:spPr bwMode="auto">
              <a:xfrm>
                <a:off x="3998" y="3060"/>
                <a:ext cx="183" cy="1"/>
              </a:xfrm>
              <a:prstGeom prst="rect">
                <a:avLst/>
              </a:prstGeom>
              <a:solidFill>
                <a:srgbClr val="2CE8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5" name="Rectangle 217">
                <a:extLst>
                  <a:ext uri="{FF2B5EF4-FFF2-40B4-BE49-F238E27FC236}">
                    <a16:creationId xmlns:a16="http://schemas.microsoft.com/office/drawing/2014/main" xmlns="" id="{AA8E40F9-B570-415A-9E4F-ED57240EADEA}"/>
                  </a:ext>
                </a:extLst>
              </p:cNvPr>
              <p:cNvSpPr>
                <a:spLocks noChangeArrowheads="1"/>
              </p:cNvSpPr>
              <p:nvPr/>
            </p:nvSpPr>
            <p:spPr bwMode="auto">
              <a:xfrm>
                <a:off x="3998" y="3061"/>
                <a:ext cx="183" cy="1"/>
              </a:xfrm>
              <a:prstGeom prst="rect">
                <a:avLst/>
              </a:prstGeom>
              <a:solidFill>
                <a:srgbClr val="2CE8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6" name="Rectangle 218">
                <a:extLst>
                  <a:ext uri="{FF2B5EF4-FFF2-40B4-BE49-F238E27FC236}">
                    <a16:creationId xmlns:a16="http://schemas.microsoft.com/office/drawing/2014/main" xmlns="" id="{653B46A5-2FAD-454E-B47E-ADE9C292AD3F}"/>
                  </a:ext>
                </a:extLst>
              </p:cNvPr>
              <p:cNvSpPr>
                <a:spLocks noChangeArrowheads="1"/>
              </p:cNvSpPr>
              <p:nvPr/>
            </p:nvSpPr>
            <p:spPr bwMode="auto">
              <a:xfrm>
                <a:off x="3998" y="3062"/>
                <a:ext cx="183" cy="1"/>
              </a:xfrm>
              <a:prstGeom prst="rect">
                <a:avLst/>
              </a:prstGeom>
              <a:solidFill>
                <a:srgbClr val="2CE8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7" name="Rectangle 219">
                <a:extLst>
                  <a:ext uri="{FF2B5EF4-FFF2-40B4-BE49-F238E27FC236}">
                    <a16:creationId xmlns:a16="http://schemas.microsoft.com/office/drawing/2014/main" xmlns="" id="{4857B547-CF06-4B7F-9F25-BD6C7771B061}"/>
                  </a:ext>
                </a:extLst>
              </p:cNvPr>
              <p:cNvSpPr>
                <a:spLocks noChangeArrowheads="1"/>
              </p:cNvSpPr>
              <p:nvPr/>
            </p:nvSpPr>
            <p:spPr bwMode="auto">
              <a:xfrm>
                <a:off x="3998" y="3063"/>
                <a:ext cx="183" cy="1"/>
              </a:xfrm>
              <a:prstGeom prst="rect">
                <a:avLst/>
              </a:prstGeom>
              <a:solidFill>
                <a:srgbClr val="2AE8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8" name="Rectangle 220">
                <a:extLst>
                  <a:ext uri="{FF2B5EF4-FFF2-40B4-BE49-F238E27FC236}">
                    <a16:creationId xmlns:a16="http://schemas.microsoft.com/office/drawing/2014/main" xmlns="" id="{5B7A3356-B0FD-4FBD-A123-0D7AF6F6256C}"/>
                  </a:ext>
                </a:extLst>
              </p:cNvPr>
              <p:cNvSpPr>
                <a:spLocks noChangeArrowheads="1"/>
              </p:cNvSpPr>
              <p:nvPr/>
            </p:nvSpPr>
            <p:spPr bwMode="auto">
              <a:xfrm>
                <a:off x="3998" y="3064"/>
                <a:ext cx="183" cy="1"/>
              </a:xfrm>
              <a:prstGeom prst="rect">
                <a:avLst/>
              </a:prstGeom>
              <a:solidFill>
                <a:srgbClr val="2AE8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79" name="Rectangle 221">
                <a:extLst>
                  <a:ext uri="{FF2B5EF4-FFF2-40B4-BE49-F238E27FC236}">
                    <a16:creationId xmlns:a16="http://schemas.microsoft.com/office/drawing/2014/main" xmlns="" id="{3393DD90-8F24-4C6F-B121-6088FB51E509}"/>
                  </a:ext>
                </a:extLst>
              </p:cNvPr>
              <p:cNvSpPr>
                <a:spLocks noChangeArrowheads="1"/>
              </p:cNvSpPr>
              <p:nvPr/>
            </p:nvSpPr>
            <p:spPr bwMode="auto">
              <a:xfrm>
                <a:off x="3998" y="3065"/>
                <a:ext cx="183" cy="1"/>
              </a:xfrm>
              <a:prstGeom prst="rect">
                <a:avLst/>
              </a:prstGeom>
              <a:solidFill>
                <a:srgbClr val="2AE8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0" name="Rectangle 222">
                <a:extLst>
                  <a:ext uri="{FF2B5EF4-FFF2-40B4-BE49-F238E27FC236}">
                    <a16:creationId xmlns:a16="http://schemas.microsoft.com/office/drawing/2014/main" xmlns="" id="{6F42C027-8AB1-4DFD-9830-8FDD4258930F}"/>
                  </a:ext>
                </a:extLst>
              </p:cNvPr>
              <p:cNvSpPr>
                <a:spLocks noChangeArrowheads="1"/>
              </p:cNvSpPr>
              <p:nvPr/>
            </p:nvSpPr>
            <p:spPr bwMode="auto">
              <a:xfrm>
                <a:off x="3998" y="3066"/>
                <a:ext cx="183" cy="1"/>
              </a:xfrm>
              <a:prstGeom prst="rect">
                <a:avLst/>
              </a:prstGeom>
              <a:solidFill>
                <a:srgbClr val="28EB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1" name="Rectangle 223">
                <a:extLst>
                  <a:ext uri="{FF2B5EF4-FFF2-40B4-BE49-F238E27FC236}">
                    <a16:creationId xmlns:a16="http://schemas.microsoft.com/office/drawing/2014/main" xmlns="" id="{F7CA29A7-D2ED-4A5F-847D-E17FA291F226}"/>
                  </a:ext>
                </a:extLst>
              </p:cNvPr>
              <p:cNvSpPr>
                <a:spLocks noChangeArrowheads="1"/>
              </p:cNvSpPr>
              <p:nvPr/>
            </p:nvSpPr>
            <p:spPr bwMode="auto">
              <a:xfrm>
                <a:off x="3998" y="3067"/>
                <a:ext cx="183" cy="1"/>
              </a:xfrm>
              <a:prstGeom prst="rect">
                <a:avLst/>
              </a:prstGeom>
              <a:solidFill>
                <a:srgbClr val="28EB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2" name="Rectangle 224">
                <a:extLst>
                  <a:ext uri="{FF2B5EF4-FFF2-40B4-BE49-F238E27FC236}">
                    <a16:creationId xmlns:a16="http://schemas.microsoft.com/office/drawing/2014/main" xmlns="" id="{A35CFB7F-9505-41AD-9317-1B696D977B81}"/>
                  </a:ext>
                </a:extLst>
              </p:cNvPr>
              <p:cNvSpPr>
                <a:spLocks noChangeArrowheads="1"/>
              </p:cNvSpPr>
              <p:nvPr/>
            </p:nvSpPr>
            <p:spPr bwMode="auto">
              <a:xfrm>
                <a:off x="3998" y="3068"/>
                <a:ext cx="183" cy="1"/>
              </a:xfrm>
              <a:prstGeom prst="rect">
                <a:avLst/>
              </a:prstGeom>
              <a:solidFill>
                <a:srgbClr val="28EB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3" name="Rectangle 225">
                <a:extLst>
                  <a:ext uri="{FF2B5EF4-FFF2-40B4-BE49-F238E27FC236}">
                    <a16:creationId xmlns:a16="http://schemas.microsoft.com/office/drawing/2014/main" xmlns="" id="{4556D1EB-8A8F-467E-A049-B7645F0CFCAD}"/>
                  </a:ext>
                </a:extLst>
              </p:cNvPr>
              <p:cNvSpPr>
                <a:spLocks noChangeArrowheads="1"/>
              </p:cNvSpPr>
              <p:nvPr/>
            </p:nvSpPr>
            <p:spPr bwMode="auto">
              <a:xfrm>
                <a:off x="3998" y="3069"/>
                <a:ext cx="183" cy="1"/>
              </a:xfrm>
              <a:prstGeom prst="rect">
                <a:avLst/>
              </a:prstGeom>
              <a:solidFill>
                <a:srgbClr val="26EB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4" name="Rectangle 226">
                <a:extLst>
                  <a:ext uri="{FF2B5EF4-FFF2-40B4-BE49-F238E27FC236}">
                    <a16:creationId xmlns:a16="http://schemas.microsoft.com/office/drawing/2014/main" xmlns="" id="{5AFF2B1D-A02C-4649-9E0E-0D1448780D25}"/>
                  </a:ext>
                </a:extLst>
              </p:cNvPr>
              <p:cNvSpPr>
                <a:spLocks noChangeArrowheads="1"/>
              </p:cNvSpPr>
              <p:nvPr/>
            </p:nvSpPr>
            <p:spPr bwMode="auto">
              <a:xfrm>
                <a:off x="3998" y="3070"/>
                <a:ext cx="183" cy="1"/>
              </a:xfrm>
              <a:prstGeom prst="rect">
                <a:avLst/>
              </a:prstGeom>
              <a:solidFill>
                <a:srgbClr val="26EB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5" name="Rectangle 227">
                <a:extLst>
                  <a:ext uri="{FF2B5EF4-FFF2-40B4-BE49-F238E27FC236}">
                    <a16:creationId xmlns:a16="http://schemas.microsoft.com/office/drawing/2014/main" xmlns="" id="{8C464CFE-F2E6-42FD-84DF-AC4B14D59B4A}"/>
                  </a:ext>
                </a:extLst>
              </p:cNvPr>
              <p:cNvSpPr>
                <a:spLocks noChangeArrowheads="1"/>
              </p:cNvSpPr>
              <p:nvPr/>
            </p:nvSpPr>
            <p:spPr bwMode="auto">
              <a:xfrm>
                <a:off x="3998" y="3071"/>
                <a:ext cx="183" cy="1"/>
              </a:xfrm>
              <a:prstGeom prst="rect">
                <a:avLst/>
              </a:prstGeom>
              <a:solidFill>
                <a:srgbClr val="26EB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6" name="Rectangle 228">
                <a:extLst>
                  <a:ext uri="{FF2B5EF4-FFF2-40B4-BE49-F238E27FC236}">
                    <a16:creationId xmlns:a16="http://schemas.microsoft.com/office/drawing/2014/main" xmlns="" id="{BC770F87-A5E4-4E0A-B472-3A9856890203}"/>
                  </a:ext>
                </a:extLst>
              </p:cNvPr>
              <p:cNvSpPr>
                <a:spLocks noChangeArrowheads="1"/>
              </p:cNvSpPr>
              <p:nvPr/>
            </p:nvSpPr>
            <p:spPr bwMode="auto">
              <a:xfrm>
                <a:off x="3998" y="3072"/>
                <a:ext cx="183" cy="1"/>
              </a:xfrm>
              <a:prstGeom prst="rect">
                <a:avLst/>
              </a:prstGeom>
              <a:solidFill>
                <a:srgbClr val="23EB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7" name="Rectangle 229">
                <a:extLst>
                  <a:ext uri="{FF2B5EF4-FFF2-40B4-BE49-F238E27FC236}">
                    <a16:creationId xmlns:a16="http://schemas.microsoft.com/office/drawing/2014/main" xmlns="" id="{44580885-E8FF-4697-858D-5BD05D784968}"/>
                  </a:ext>
                </a:extLst>
              </p:cNvPr>
              <p:cNvSpPr>
                <a:spLocks noChangeArrowheads="1"/>
              </p:cNvSpPr>
              <p:nvPr/>
            </p:nvSpPr>
            <p:spPr bwMode="auto">
              <a:xfrm>
                <a:off x="3998" y="3073"/>
                <a:ext cx="183" cy="1"/>
              </a:xfrm>
              <a:prstGeom prst="rect">
                <a:avLst/>
              </a:prstGeom>
              <a:solidFill>
                <a:srgbClr val="24ED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8" name="Rectangle 230">
                <a:extLst>
                  <a:ext uri="{FF2B5EF4-FFF2-40B4-BE49-F238E27FC236}">
                    <a16:creationId xmlns:a16="http://schemas.microsoft.com/office/drawing/2014/main" xmlns="" id="{229329AA-6285-4460-A04D-EF9EE6194BE3}"/>
                  </a:ext>
                </a:extLst>
              </p:cNvPr>
              <p:cNvSpPr>
                <a:spLocks noChangeArrowheads="1"/>
              </p:cNvSpPr>
              <p:nvPr/>
            </p:nvSpPr>
            <p:spPr bwMode="auto">
              <a:xfrm>
                <a:off x="3998" y="3073"/>
                <a:ext cx="183" cy="1"/>
              </a:xfrm>
              <a:prstGeom prst="rect">
                <a:avLst/>
              </a:prstGeom>
              <a:solidFill>
                <a:srgbClr val="21ED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89" name="Rectangle 231">
                <a:extLst>
                  <a:ext uri="{FF2B5EF4-FFF2-40B4-BE49-F238E27FC236}">
                    <a16:creationId xmlns:a16="http://schemas.microsoft.com/office/drawing/2014/main" xmlns="" id="{5EE17F36-968B-404E-9C34-F9E7A46FCF80}"/>
                  </a:ext>
                </a:extLst>
              </p:cNvPr>
              <p:cNvSpPr>
                <a:spLocks noChangeArrowheads="1"/>
              </p:cNvSpPr>
              <p:nvPr/>
            </p:nvSpPr>
            <p:spPr bwMode="auto">
              <a:xfrm>
                <a:off x="3998" y="3074"/>
                <a:ext cx="183" cy="1"/>
              </a:xfrm>
              <a:prstGeom prst="rect">
                <a:avLst/>
              </a:prstGeom>
              <a:solidFill>
                <a:srgbClr val="21ED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90" name="Rectangle 232">
                <a:extLst>
                  <a:ext uri="{FF2B5EF4-FFF2-40B4-BE49-F238E27FC236}">
                    <a16:creationId xmlns:a16="http://schemas.microsoft.com/office/drawing/2014/main" xmlns="" id="{56E4A5F4-0EFB-49F9-B62A-87ADF5A42372}"/>
                  </a:ext>
                </a:extLst>
              </p:cNvPr>
              <p:cNvSpPr>
                <a:spLocks noChangeArrowheads="1"/>
              </p:cNvSpPr>
              <p:nvPr/>
            </p:nvSpPr>
            <p:spPr bwMode="auto">
              <a:xfrm>
                <a:off x="3998" y="3075"/>
                <a:ext cx="183" cy="1"/>
              </a:xfrm>
              <a:prstGeom prst="rect">
                <a:avLst/>
              </a:prstGeom>
              <a:solidFill>
                <a:srgbClr val="1FED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91" name="Rectangle 233">
                <a:extLst>
                  <a:ext uri="{FF2B5EF4-FFF2-40B4-BE49-F238E27FC236}">
                    <a16:creationId xmlns:a16="http://schemas.microsoft.com/office/drawing/2014/main" xmlns="" id="{7D8F7E53-01AA-4D13-A2ED-50C30D013D55}"/>
                  </a:ext>
                </a:extLst>
              </p:cNvPr>
              <p:cNvSpPr>
                <a:spLocks noChangeArrowheads="1"/>
              </p:cNvSpPr>
              <p:nvPr/>
            </p:nvSpPr>
            <p:spPr bwMode="auto">
              <a:xfrm>
                <a:off x="3998" y="3076"/>
                <a:ext cx="183" cy="1"/>
              </a:xfrm>
              <a:prstGeom prst="rect">
                <a:avLst/>
              </a:prstGeom>
              <a:solidFill>
                <a:srgbClr val="1FED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192" name="Rectangle 234">
                <a:extLst>
                  <a:ext uri="{FF2B5EF4-FFF2-40B4-BE49-F238E27FC236}">
                    <a16:creationId xmlns:a16="http://schemas.microsoft.com/office/drawing/2014/main" xmlns="" id="{51347AB3-E126-4E35-9458-AA8D53C85D2D}"/>
                  </a:ext>
                </a:extLst>
              </p:cNvPr>
              <p:cNvSpPr>
                <a:spLocks noChangeArrowheads="1"/>
              </p:cNvSpPr>
              <p:nvPr/>
            </p:nvSpPr>
            <p:spPr bwMode="auto">
              <a:xfrm>
                <a:off x="3998" y="3077"/>
                <a:ext cx="183" cy="1"/>
              </a:xfrm>
              <a:prstGeom prst="rect">
                <a:avLst/>
              </a:prstGeom>
              <a:solidFill>
                <a:srgbClr val="1CE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grpSp>
        <p:sp>
          <p:nvSpPr>
            <p:cNvPr id="967" name="Rectangle 236">
              <a:extLst>
                <a:ext uri="{FF2B5EF4-FFF2-40B4-BE49-F238E27FC236}">
                  <a16:creationId xmlns:a16="http://schemas.microsoft.com/office/drawing/2014/main" xmlns="" id="{36D69D02-49C8-4601-B139-A731951FF44C}"/>
                </a:ext>
              </a:extLst>
            </p:cNvPr>
            <p:cNvSpPr>
              <a:spLocks noChangeArrowheads="1"/>
            </p:cNvSpPr>
            <p:nvPr/>
          </p:nvSpPr>
          <p:spPr bwMode="auto">
            <a:xfrm>
              <a:off x="3998" y="3078"/>
              <a:ext cx="183" cy="1"/>
            </a:xfrm>
            <a:prstGeom prst="rect">
              <a:avLst/>
            </a:prstGeom>
            <a:solidFill>
              <a:srgbClr val="1CED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68" name="Rectangle 237">
              <a:extLst>
                <a:ext uri="{FF2B5EF4-FFF2-40B4-BE49-F238E27FC236}">
                  <a16:creationId xmlns:a16="http://schemas.microsoft.com/office/drawing/2014/main" xmlns="" id="{CF2D9567-EA14-4792-8977-8F470945ECF0}"/>
                </a:ext>
              </a:extLst>
            </p:cNvPr>
            <p:cNvSpPr>
              <a:spLocks noChangeArrowheads="1"/>
            </p:cNvSpPr>
            <p:nvPr/>
          </p:nvSpPr>
          <p:spPr bwMode="auto">
            <a:xfrm>
              <a:off x="3998" y="3079"/>
              <a:ext cx="183" cy="1"/>
            </a:xfrm>
            <a:prstGeom prst="rect">
              <a:avLst/>
            </a:prstGeom>
            <a:solidFill>
              <a:srgbClr val="1AF0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69" name="Rectangle 238">
              <a:extLst>
                <a:ext uri="{FF2B5EF4-FFF2-40B4-BE49-F238E27FC236}">
                  <a16:creationId xmlns:a16="http://schemas.microsoft.com/office/drawing/2014/main" xmlns="" id="{2F1F78E5-7ED7-4D46-948A-C8B1B61F8EE0}"/>
                </a:ext>
              </a:extLst>
            </p:cNvPr>
            <p:cNvSpPr>
              <a:spLocks noChangeArrowheads="1"/>
            </p:cNvSpPr>
            <p:nvPr/>
          </p:nvSpPr>
          <p:spPr bwMode="auto">
            <a:xfrm>
              <a:off x="3998" y="3080"/>
              <a:ext cx="183" cy="1"/>
            </a:xfrm>
            <a:prstGeom prst="rect">
              <a:avLst/>
            </a:prstGeom>
            <a:solidFill>
              <a:srgbClr val="18F0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0" name="Rectangle 239">
              <a:extLst>
                <a:ext uri="{FF2B5EF4-FFF2-40B4-BE49-F238E27FC236}">
                  <a16:creationId xmlns:a16="http://schemas.microsoft.com/office/drawing/2014/main" xmlns="" id="{5F965708-468A-48D8-8C96-DE55CC3D86C5}"/>
                </a:ext>
              </a:extLst>
            </p:cNvPr>
            <p:cNvSpPr>
              <a:spLocks noChangeArrowheads="1"/>
            </p:cNvSpPr>
            <p:nvPr/>
          </p:nvSpPr>
          <p:spPr bwMode="auto">
            <a:xfrm>
              <a:off x="3998" y="3081"/>
              <a:ext cx="183" cy="1"/>
            </a:xfrm>
            <a:prstGeom prst="rect">
              <a:avLst/>
            </a:prstGeom>
            <a:solidFill>
              <a:srgbClr val="18F0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1" name="Rectangle 240">
              <a:extLst>
                <a:ext uri="{FF2B5EF4-FFF2-40B4-BE49-F238E27FC236}">
                  <a16:creationId xmlns:a16="http://schemas.microsoft.com/office/drawing/2014/main" xmlns="" id="{76528D1B-5886-40F6-8513-4214B1D85647}"/>
                </a:ext>
              </a:extLst>
            </p:cNvPr>
            <p:cNvSpPr>
              <a:spLocks noChangeArrowheads="1"/>
            </p:cNvSpPr>
            <p:nvPr/>
          </p:nvSpPr>
          <p:spPr bwMode="auto">
            <a:xfrm>
              <a:off x="3998" y="3082"/>
              <a:ext cx="183" cy="1"/>
            </a:xfrm>
            <a:prstGeom prst="rect">
              <a:avLst/>
            </a:prstGeom>
            <a:solidFill>
              <a:srgbClr val="16F0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2" name="Rectangle 241">
              <a:extLst>
                <a:ext uri="{FF2B5EF4-FFF2-40B4-BE49-F238E27FC236}">
                  <a16:creationId xmlns:a16="http://schemas.microsoft.com/office/drawing/2014/main" xmlns="" id="{36254234-FA72-46D0-836E-E46C0A12A491}"/>
                </a:ext>
              </a:extLst>
            </p:cNvPr>
            <p:cNvSpPr>
              <a:spLocks noChangeArrowheads="1"/>
            </p:cNvSpPr>
            <p:nvPr/>
          </p:nvSpPr>
          <p:spPr bwMode="auto">
            <a:xfrm>
              <a:off x="3998" y="3083"/>
              <a:ext cx="183" cy="1"/>
            </a:xfrm>
            <a:prstGeom prst="rect">
              <a:avLst/>
            </a:prstGeom>
            <a:solidFill>
              <a:srgbClr val="13F0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3" name="Rectangle 242">
              <a:extLst>
                <a:ext uri="{FF2B5EF4-FFF2-40B4-BE49-F238E27FC236}">
                  <a16:creationId xmlns:a16="http://schemas.microsoft.com/office/drawing/2014/main" xmlns="" id="{4DD51593-2F55-407E-AA1B-81BC09652571}"/>
                </a:ext>
              </a:extLst>
            </p:cNvPr>
            <p:cNvSpPr>
              <a:spLocks noChangeArrowheads="1"/>
            </p:cNvSpPr>
            <p:nvPr/>
          </p:nvSpPr>
          <p:spPr bwMode="auto">
            <a:xfrm>
              <a:off x="3998" y="3084"/>
              <a:ext cx="183" cy="1"/>
            </a:xfrm>
            <a:prstGeom prst="rect">
              <a:avLst/>
            </a:prstGeom>
            <a:solidFill>
              <a:srgbClr val="11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4" name="Rectangle 243">
              <a:extLst>
                <a:ext uri="{FF2B5EF4-FFF2-40B4-BE49-F238E27FC236}">
                  <a16:creationId xmlns:a16="http://schemas.microsoft.com/office/drawing/2014/main" xmlns="" id="{5B78236C-B1E6-40E7-BD9F-84DFC30C63F6}"/>
                </a:ext>
              </a:extLst>
            </p:cNvPr>
            <p:cNvSpPr>
              <a:spLocks noChangeArrowheads="1"/>
            </p:cNvSpPr>
            <p:nvPr/>
          </p:nvSpPr>
          <p:spPr bwMode="auto">
            <a:xfrm>
              <a:off x="3998" y="3085"/>
              <a:ext cx="183" cy="1"/>
            </a:xfrm>
            <a:prstGeom prst="rect">
              <a:avLst/>
            </a:prstGeom>
            <a:solidFill>
              <a:srgbClr val="0FF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5" name="Rectangle 244">
              <a:extLst>
                <a:ext uri="{FF2B5EF4-FFF2-40B4-BE49-F238E27FC236}">
                  <a16:creationId xmlns:a16="http://schemas.microsoft.com/office/drawing/2014/main" xmlns="" id="{2E76CD45-18CA-4D91-8A30-EA7D56E28ABE}"/>
                </a:ext>
              </a:extLst>
            </p:cNvPr>
            <p:cNvSpPr>
              <a:spLocks noChangeArrowheads="1"/>
            </p:cNvSpPr>
            <p:nvPr/>
          </p:nvSpPr>
          <p:spPr bwMode="auto">
            <a:xfrm>
              <a:off x="3998" y="3086"/>
              <a:ext cx="183" cy="1"/>
            </a:xfrm>
            <a:prstGeom prst="rect">
              <a:avLst/>
            </a:prstGeom>
            <a:solidFill>
              <a:srgbClr val="0CF2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6" name="Rectangle 245">
              <a:extLst>
                <a:ext uri="{FF2B5EF4-FFF2-40B4-BE49-F238E27FC236}">
                  <a16:creationId xmlns:a16="http://schemas.microsoft.com/office/drawing/2014/main" xmlns="" id="{1F3BE077-0D3D-4DB9-88A8-7E596350D4BB}"/>
                </a:ext>
              </a:extLst>
            </p:cNvPr>
            <p:cNvSpPr>
              <a:spLocks noChangeArrowheads="1"/>
            </p:cNvSpPr>
            <p:nvPr/>
          </p:nvSpPr>
          <p:spPr bwMode="auto">
            <a:xfrm>
              <a:off x="3998" y="3087"/>
              <a:ext cx="183" cy="1"/>
            </a:xfrm>
            <a:prstGeom prst="rect">
              <a:avLst/>
            </a:prstGeom>
            <a:solidFill>
              <a:srgbClr val="07F2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7" name="Rectangle 246">
              <a:extLst>
                <a:ext uri="{FF2B5EF4-FFF2-40B4-BE49-F238E27FC236}">
                  <a16:creationId xmlns:a16="http://schemas.microsoft.com/office/drawing/2014/main" xmlns="" id="{7EAB32F6-B63B-4054-8DF3-05B0678ADDC9}"/>
                </a:ext>
              </a:extLst>
            </p:cNvPr>
            <p:cNvSpPr>
              <a:spLocks noChangeArrowheads="1"/>
            </p:cNvSpPr>
            <p:nvPr/>
          </p:nvSpPr>
          <p:spPr bwMode="auto">
            <a:xfrm>
              <a:off x="3998" y="3088"/>
              <a:ext cx="183" cy="1"/>
            </a:xfrm>
            <a:prstGeom prst="rect">
              <a:avLst/>
            </a:prstGeom>
            <a:solidFill>
              <a:srgbClr val="00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8" name="Line 247">
              <a:extLst>
                <a:ext uri="{FF2B5EF4-FFF2-40B4-BE49-F238E27FC236}">
                  <a16:creationId xmlns:a16="http://schemas.microsoft.com/office/drawing/2014/main" xmlns="" id="{D79CC03A-A1BE-48C1-9B40-CA7FD44AF520}"/>
                </a:ext>
              </a:extLst>
            </p:cNvPr>
            <p:cNvSpPr>
              <a:spLocks noChangeShapeType="1"/>
            </p:cNvSpPr>
            <p:nvPr/>
          </p:nvSpPr>
          <p:spPr bwMode="auto">
            <a:xfrm>
              <a:off x="4181" y="3088"/>
              <a:ext cx="1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979" name="Rectangle 248">
              <a:extLst>
                <a:ext uri="{FF2B5EF4-FFF2-40B4-BE49-F238E27FC236}">
                  <a16:creationId xmlns:a16="http://schemas.microsoft.com/office/drawing/2014/main" xmlns="" id="{0F096BAE-8D5B-4756-AE64-3472C0E7E69A}"/>
                </a:ext>
              </a:extLst>
            </p:cNvPr>
            <p:cNvSpPr>
              <a:spLocks noChangeArrowheads="1"/>
            </p:cNvSpPr>
            <p:nvPr/>
          </p:nvSpPr>
          <p:spPr bwMode="auto">
            <a:xfrm>
              <a:off x="4233" y="2943"/>
              <a:ext cx="23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rgbClr val="FFFFFF"/>
                  </a:solidFill>
                  <a:effectLst/>
                  <a:latin typeface="Century Gothic" panose="020B0502020202020204" pitchFamily="34" charset="0"/>
                </a:rPr>
                <a:t>High </a:t>
              </a:r>
              <a:endParaRPr kumimoji="0" lang="en-US" altLang="en-US" sz="1200" i="0" u="none" strike="noStrike" cap="none" normalizeH="0" baseline="0" dirty="0">
                <a:ln>
                  <a:noFill/>
                </a:ln>
                <a:solidFill>
                  <a:schemeClr val="tx1"/>
                </a:solidFill>
                <a:effectLst/>
                <a:latin typeface="Century Gothic" panose="020B0502020202020204" pitchFamily="34" charset="0"/>
              </a:endParaRPr>
            </a:p>
          </p:txBody>
        </p:sp>
      </p:grpSp>
      <p:grpSp>
        <p:nvGrpSpPr>
          <p:cNvPr id="1193" name="Group 11">
            <a:extLst>
              <a:ext uri="{FF2B5EF4-FFF2-40B4-BE49-F238E27FC236}">
                <a16:creationId xmlns:a16="http://schemas.microsoft.com/office/drawing/2014/main" xmlns="" id="{F260B758-22A2-46D6-A3C1-038457203332}"/>
              </a:ext>
            </a:extLst>
          </p:cNvPr>
          <p:cNvGrpSpPr>
            <a:grpSpLocks noChangeAspect="1"/>
          </p:cNvGrpSpPr>
          <p:nvPr/>
        </p:nvGrpSpPr>
        <p:grpSpPr bwMode="auto">
          <a:xfrm>
            <a:off x="10109932" y="20054218"/>
            <a:ext cx="2049462" cy="3671888"/>
            <a:chOff x="3625" y="686"/>
            <a:chExt cx="1291" cy="2313"/>
          </a:xfrm>
        </p:grpSpPr>
        <p:sp>
          <p:nvSpPr>
            <p:cNvPr id="1194" name="AutoShape 10">
              <a:extLst>
                <a:ext uri="{FF2B5EF4-FFF2-40B4-BE49-F238E27FC236}">
                  <a16:creationId xmlns:a16="http://schemas.microsoft.com/office/drawing/2014/main" xmlns="" id="{A29549E2-2611-4B4B-B1B6-6DB2A5AABAC5}"/>
                </a:ext>
              </a:extLst>
            </p:cNvPr>
            <p:cNvSpPr>
              <a:spLocks noChangeAspect="1" noChangeArrowheads="1" noTextEdit="1"/>
            </p:cNvSpPr>
            <p:nvPr/>
          </p:nvSpPr>
          <p:spPr bwMode="auto">
            <a:xfrm>
              <a:off x="3625" y="686"/>
              <a:ext cx="1291" cy="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195" name="Picture 12">
              <a:extLst>
                <a:ext uri="{FF2B5EF4-FFF2-40B4-BE49-F238E27FC236}">
                  <a16:creationId xmlns:a16="http://schemas.microsoft.com/office/drawing/2014/main" xmlns="" id="{A615A832-3837-4746-A1FC-9228B11FDA5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626" y="686"/>
              <a:ext cx="1288" cy="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6" name="Freeform 13">
              <a:extLst>
                <a:ext uri="{FF2B5EF4-FFF2-40B4-BE49-F238E27FC236}">
                  <a16:creationId xmlns:a16="http://schemas.microsoft.com/office/drawing/2014/main" xmlns="" id="{95F81DF4-9549-47F4-B035-5040C4D0879D}"/>
                </a:ext>
              </a:extLst>
            </p:cNvPr>
            <p:cNvSpPr>
              <a:spLocks/>
            </p:cNvSpPr>
            <p:nvPr/>
          </p:nvSpPr>
          <p:spPr bwMode="auto">
            <a:xfrm>
              <a:off x="3981" y="1833"/>
              <a:ext cx="421" cy="585"/>
            </a:xfrm>
            <a:custGeom>
              <a:avLst/>
              <a:gdLst>
                <a:gd name="T0" fmla="*/ 0 w 421"/>
                <a:gd name="T1" fmla="*/ 292 h 585"/>
                <a:gd name="T2" fmla="*/ 0 w 421"/>
                <a:gd name="T3" fmla="*/ 0 h 585"/>
                <a:gd name="T4" fmla="*/ 421 w 421"/>
                <a:gd name="T5" fmla="*/ 0 h 585"/>
                <a:gd name="T6" fmla="*/ 421 w 421"/>
                <a:gd name="T7" fmla="*/ 585 h 585"/>
                <a:gd name="T8" fmla="*/ 0 w 421"/>
                <a:gd name="T9" fmla="*/ 585 h 585"/>
                <a:gd name="T10" fmla="*/ 0 w 421"/>
                <a:gd name="T11" fmla="*/ 292 h 585"/>
              </a:gdLst>
              <a:ahLst/>
              <a:cxnLst>
                <a:cxn ang="0">
                  <a:pos x="T0" y="T1"/>
                </a:cxn>
                <a:cxn ang="0">
                  <a:pos x="T2" y="T3"/>
                </a:cxn>
                <a:cxn ang="0">
                  <a:pos x="T4" y="T5"/>
                </a:cxn>
                <a:cxn ang="0">
                  <a:pos x="T6" y="T7"/>
                </a:cxn>
                <a:cxn ang="0">
                  <a:pos x="T8" y="T9"/>
                </a:cxn>
                <a:cxn ang="0">
                  <a:pos x="T10" y="T11"/>
                </a:cxn>
              </a:cxnLst>
              <a:rect l="0" t="0" r="r" b="b"/>
              <a:pathLst>
                <a:path w="421" h="585">
                  <a:moveTo>
                    <a:pt x="0" y="292"/>
                  </a:moveTo>
                  <a:lnTo>
                    <a:pt x="0" y="0"/>
                  </a:lnTo>
                  <a:lnTo>
                    <a:pt x="421" y="0"/>
                  </a:lnTo>
                  <a:lnTo>
                    <a:pt x="421" y="585"/>
                  </a:lnTo>
                  <a:lnTo>
                    <a:pt x="0" y="585"/>
                  </a:lnTo>
                  <a:lnTo>
                    <a:pt x="0" y="292"/>
                  </a:lnTo>
                </a:path>
              </a:pathLst>
            </a:custGeom>
            <a:noFill/>
            <a:ln w="23813"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Freeform 14">
              <a:extLst>
                <a:ext uri="{FF2B5EF4-FFF2-40B4-BE49-F238E27FC236}">
                  <a16:creationId xmlns:a16="http://schemas.microsoft.com/office/drawing/2014/main" xmlns="" id="{89BA4515-3EE3-4F42-AF66-6663A5177D05}"/>
                </a:ext>
              </a:extLst>
            </p:cNvPr>
            <p:cNvSpPr>
              <a:spLocks/>
            </p:cNvSpPr>
            <p:nvPr/>
          </p:nvSpPr>
          <p:spPr bwMode="auto">
            <a:xfrm>
              <a:off x="3626" y="686"/>
              <a:ext cx="1287" cy="2313"/>
            </a:xfrm>
            <a:custGeom>
              <a:avLst/>
              <a:gdLst>
                <a:gd name="T0" fmla="*/ 0 w 1287"/>
                <a:gd name="T1" fmla="*/ 1157 h 2313"/>
                <a:gd name="T2" fmla="*/ 0 w 1287"/>
                <a:gd name="T3" fmla="*/ 0 h 2313"/>
                <a:gd name="T4" fmla="*/ 1287 w 1287"/>
                <a:gd name="T5" fmla="*/ 0 h 2313"/>
                <a:gd name="T6" fmla="*/ 1287 w 1287"/>
                <a:gd name="T7" fmla="*/ 2313 h 2313"/>
                <a:gd name="T8" fmla="*/ 0 w 1287"/>
                <a:gd name="T9" fmla="*/ 2313 h 2313"/>
                <a:gd name="T10" fmla="*/ 0 w 1287"/>
                <a:gd name="T11" fmla="*/ 1157 h 2313"/>
              </a:gdLst>
              <a:ahLst/>
              <a:cxnLst>
                <a:cxn ang="0">
                  <a:pos x="T0" y="T1"/>
                </a:cxn>
                <a:cxn ang="0">
                  <a:pos x="T2" y="T3"/>
                </a:cxn>
                <a:cxn ang="0">
                  <a:pos x="T4" y="T5"/>
                </a:cxn>
                <a:cxn ang="0">
                  <a:pos x="T6" y="T7"/>
                </a:cxn>
                <a:cxn ang="0">
                  <a:pos x="T8" y="T9"/>
                </a:cxn>
                <a:cxn ang="0">
                  <a:pos x="T10" y="T11"/>
                </a:cxn>
              </a:cxnLst>
              <a:rect l="0" t="0" r="r" b="b"/>
              <a:pathLst>
                <a:path w="1287" h="2313">
                  <a:moveTo>
                    <a:pt x="0" y="1157"/>
                  </a:moveTo>
                  <a:lnTo>
                    <a:pt x="0" y="0"/>
                  </a:lnTo>
                  <a:lnTo>
                    <a:pt x="1287" y="0"/>
                  </a:lnTo>
                  <a:lnTo>
                    <a:pt x="1287" y="2313"/>
                  </a:lnTo>
                  <a:lnTo>
                    <a:pt x="0" y="2313"/>
                  </a:lnTo>
                  <a:lnTo>
                    <a:pt x="0" y="1157"/>
                  </a:lnTo>
                </a:path>
              </a:pathLst>
            </a:custGeom>
            <a:noFill/>
            <a:ln w="23813" cap="sq">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198" name="Rectangle 19">
            <a:extLst>
              <a:ext uri="{FF2B5EF4-FFF2-40B4-BE49-F238E27FC236}">
                <a16:creationId xmlns:a16="http://schemas.microsoft.com/office/drawing/2014/main" xmlns="" id="{2EC15806-9B42-49DE-886B-92B52AC04F0E}"/>
              </a:ext>
            </a:extLst>
          </p:cNvPr>
          <p:cNvSpPr>
            <a:spLocks noChangeArrowheads="1"/>
          </p:cNvSpPr>
          <p:nvPr/>
        </p:nvSpPr>
        <p:spPr bwMode="auto">
          <a:xfrm>
            <a:off x="9140014" y="19338067"/>
            <a:ext cx="28869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entury Gothic" panose="020B0502020202020204" pitchFamily="34" charset="0"/>
              </a:rPr>
              <a:t>Submerged Aquatic Vegetation Map</a:t>
            </a:r>
            <a:endParaRPr kumimoji="0" lang="en-US" altLang="en-US" sz="1800" b="1" i="0" u="none" strike="noStrike" cap="none" normalizeH="0" baseline="0" dirty="0">
              <a:ln>
                <a:noFill/>
              </a:ln>
              <a:solidFill>
                <a:schemeClr val="tx1"/>
              </a:solidFill>
              <a:effectLst/>
            </a:endParaRPr>
          </a:p>
        </p:txBody>
      </p:sp>
      <p:grpSp>
        <p:nvGrpSpPr>
          <p:cNvPr id="1199" name="Group 22">
            <a:extLst>
              <a:ext uri="{FF2B5EF4-FFF2-40B4-BE49-F238E27FC236}">
                <a16:creationId xmlns:a16="http://schemas.microsoft.com/office/drawing/2014/main" xmlns="" id="{AE76F3DD-A7D1-4162-BC43-04032B576033}"/>
              </a:ext>
            </a:extLst>
          </p:cNvPr>
          <p:cNvGrpSpPr>
            <a:grpSpLocks noChangeAspect="1"/>
          </p:cNvGrpSpPr>
          <p:nvPr/>
        </p:nvGrpSpPr>
        <p:grpSpPr bwMode="auto">
          <a:xfrm>
            <a:off x="10720324" y="24074915"/>
            <a:ext cx="1590679" cy="720725"/>
            <a:chOff x="6144" y="2864"/>
            <a:chExt cx="1002" cy="454"/>
          </a:xfrm>
        </p:grpSpPr>
        <p:sp>
          <p:nvSpPr>
            <p:cNvPr id="1200" name="AutoShape 21">
              <a:extLst>
                <a:ext uri="{FF2B5EF4-FFF2-40B4-BE49-F238E27FC236}">
                  <a16:creationId xmlns:a16="http://schemas.microsoft.com/office/drawing/2014/main" xmlns="" id="{728C5CEC-29F6-4027-A5E6-C490B9374D2E}"/>
                </a:ext>
              </a:extLst>
            </p:cNvPr>
            <p:cNvSpPr>
              <a:spLocks noChangeAspect="1" noChangeArrowheads="1" noTextEdit="1"/>
            </p:cNvSpPr>
            <p:nvPr/>
          </p:nvSpPr>
          <p:spPr bwMode="auto">
            <a:xfrm>
              <a:off x="6144" y="2864"/>
              <a:ext cx="335"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dirty="0">
                <a:latin typeface="Century Gothic" panose="020B0502020202020204" pitchFamily="34" charset="0"/>
              </a:endParaRPr>
            </a:p>
          </p:txBody>
        </p:sp>
        <p:sp>
          <p:nvSpPr>
            <p:cNvPr id="1201" name="Rectangle 23">
              <a:extLst>
                <a:ext uri="{FF2B5EF4-FFF2-40B4-BE49-F238E27FC236}">
                  <a16:creationId xmlns:a16="http://schemas.microsoft.com/office/drawing/2014/main" xmlns="" id="{2E5C5369-7BBA-456D-B795-A1AFC8E5D1F7}"/>
                </a:ext>
              </a:extLst>
            </p:cNvPr>
            <p:cNvSpPr>
              <a:spLocks noChangeArrowheads="1"/>
            </p:cNvSpPr>
            <p:nvPr/>
          </p:nvSpPr>
          <p:spPr bwMode="auto">
            <a:xfrm>
              <a:off x="6144" y="2866"/>
              <a:ext cx="241" cy="118"/>
            </a:xfrm>
            <a:prstGeom prst="rect">
              <a:avLst/>
            </a:prstGeom>
            <a:solidFill>
              <a:srgbClr val="FFEA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02" name="Rectangle 24">
              <a:extLst>
                <a:ext uri="{FF2B5EF4-FFF2-40B4-BE49-F238E27FC236}">
                  <a16:creationId xmlns:a16="http://schemas.microsoft.com/office/drawing/2014/main" xmlns="" id="{F92B6D11-7C72-4F80-A1E5-99866DCBDBE3}"/>
                </a:ext>
              </a:extLst>
            </p:cNvPr>
            <p:cNvSpPr>
              <a:spLocks noChangeArrowheads="1"/>
            </p:cNvSpPr>
            <p:nvPr/>
          </p:nvSpPr>
          <p:spPr bwMode="auto">
            <a:xfrm>
              <a:off x="6144" y="2866"/>
              <a:ext cx="241" cy="118"/>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03" name="Rectangle 25">
              <a:extLst>
                <a:ext uri="{FF2B5EF4-FFF2-40B4-BE49-F238E27FC236}">
                  <a16:creationId xmlns:a16="http://schemas.microsoft.com/office/drawing/2014/main" xmlns="" id="{6A0A7619-4C2E-4FCC-B8ED-4685A20EEFB1}"/>
                </a:ext>
              </a:extLst>
            </p:cNvPr>
            <p:cNvSpPr>
              <a:spLocks noChangeArrowheads="1"/>
            </p:cNvSpPr>
            <p:nvPr/>
          </p:nvSpPr>
          <p:spPr bwMode="auto">
            <a:xfrm>
              <a:off x="6428" y="2881"/>
              <a:ext cx="24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bg1"/>
                  </a:solidFill>
                  <a:latin typeface="Century Gothic" panose="020B0502020202020204" pitchFamily="34" charset="0"/>
                </a:rPr>
                <a:t>Sand</a:t>
              </a:r>
              <a:endParaRPr kumimoji="0" lang="en-US" altLang="en-US" sz="1200" b="0" i="0" u="none" strike="noStrike" cap="none" normalizeH="0" baseline="0" dirty="0">
                <a:ln>
                  <a:noFill/>
                </a:ln>
                <a:solidFill>
                  <a:schemeClr val="bg1"/>
                </a:solidFill>
                <a:effectLst/>
                <a:latin typeface="Century Gothic" panose="020B0502020202020204" pitchFamily="34" charset="0"/>
              </a:endParaRPr>
            </a:p>
          </p:txBody>
        </p:sp>
        <p:sp>
          <p:nvSpPr>
            <p:cNvPr id="1204" name="Rectangle 26">
              <a:extLst>
                <a:ext uri="{FF2B5EF4-FFF2-40B4-BE49-F238E27FC236}">
                  <a16:creationId xmlns:a16="http://schemas.microsoft.com/office/drawing/2014/main" xmlns="" id="{B41554EA-EDDC-4A20-8251-27FB4A96EA4D}"/>
                </a:ext>
              </a:extLst>
            </p:cNvPr>
            <p:cNvSpPr>
              <a:spLocks noChangeArrowheads="1"/>
            </p:cNvSpPr>
            <p:nvPr/>
          </p:nvSpPr>
          <p:spPr bwMode="auto">
            <a:xfrm>
              <a:off x="6144" y="3027"/>
              <a:ext cx="241" cy="119"/>
            </a:xfrm>
            <a:prstGeom prst="rect">
              <a:avLst/>
            </a:prstGeom>
            <a:solidFill>
              <a:srgbClr val="5BF502"/>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05" name="Rectangle 27">
              <a:extLst>
                <a:ext uri="{FF2B5EF4-FFF2-40B4-BE49-F238E27FC236}">
                  <a16:creationId xmlns:a16="http://schemas.microsoft.com/office/drawing/2014/main" xmlns="" id="{A11283D9-636B-4A6B-8D4C-EB0B9F826AB7}"/>
                </a:ext>
              </a:extLst>
            </p:cNvPr>
            <p:cNvSpPr>
              <a:spLocks noChangeArrowheads="1"/>
            </p:cNvSpPr>
            <p:nvPr/>
          </p:nvSpPr>
          <p:spPr bwMode="auto">
            <a:xfrm>
              <a:off x="6428" y="3042"/>
              <a:ext cx="718"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bg1"/>
                  </a:solidFill>
                  <a:latin typeface="Century Gothic" panose="020B0502020202020204" pitchFamily="34" charset="0"/>
                </a:rPr>
                <a:t>Less Dense SAV</a:t>
              </a:r>
              <a:endParaRPr kumimoji="0" lang="en-US" altLang="en-US" sz="1200" b="0" i="0" u="none" strike="noStrike" cap="none" normalizeH="0" baseline="0" dirty="0">
                <a:ln>
                  <a:noFill/>
                </a:ln>
                <a:solidFill>
                  <a:schemeClr val="bg1"/>
                </a:solidFill>
                <a:effectLst/>
                <a:latin typeface="Century Gothic" panose="020B0502020202020204" pitchFamily="34" charset="0"/>
              </a:endParaRPr>
            </a:p>
          </p:txBody>
        </p:sp>
        <p:sp>
          <p:nvSpPr>
            <p:cNvPr id="1206" name="Rectangle 28">
              <a:extLst>
                <a:ext uri="{FF2B5EF4-FFF2-40B4-BE49-F238E27FC236}">
                  <a16:creationId xmlns:a16="http://schemas.microsoft.com/office/drawing/2014/main" xmlns="" id="{5E936949-60B0-4C22-8389-8047547AFD4B}"/>
                </a:ext>
              </a:extLst>
            </p:cNvPr>
            <p:cNvSpPr>
              <a:spLocks noChangeArrowheads="1"/>
            </p:cNvSpPr>
            <p:nvPr/>
          </p:nvSpPr>
          <p:spPr bwMode="auto">
            <a:xfrm>
              <a:off x="6144" y="3188"/>
              <a:ext cx="241" cy="118"/>
            </a:xfrm>
            <a:prstGeom prst="rect">
              <a:avLst/>
            </a:prstGeom>
            <a:solidFill>
              <a:srgbClr val="267300"/>
            </a:solidFill>
            <a:ln w="1270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07" name="Rectangle 29">
              <a:extLst>
                <a:ext uri="{FF2B5EF4-FFF2-40B4-BE49-F238E27FC236}">
                  <a16:creationId xmlns:a16="http://schemas.microsoft.com/office/drawing/2014/main" xmlns="" id="{76D20753-3C60-46D9-9CCA-3543DF5E7314}"/>
                </a:ext>
              </a:extLst>
            </p:cNvPr>
            <p:cNvSpPr>
              <a:spLocks noChangeArrowheads="1"/>
            </p:cNvSpPr>
            <p:nvPr/>
          </p:nvSpPr>
          <p:spPr bwMode="auto">
            <a:xfrm>
              <a:off x="6428" y="3202"/>
              <a:ext cx="50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bg1"/>
                  </a:solidFill>
                  <a:latin typeface="Century Gothic" panose="020B0502020202020204" pitchFamily="34" charset="0"/>
                </a:rPr>
                <a:t>Dense SAV</a:t>
              </a:r>
              <a:endParaRPr kumimoji="0" lang="en-US" altLang="en-US" sz="1200" b="0" i="0" u="none" strike="noStrike" cap="none" normalizeH="0" baseline="0" dirty="0">
                <a:ln>
                  <a:noFill/>
                </a:ln>
                <a:solidFill>
                  <a:schemeClr val="bg1"/>
                </a:solidFill>
                <a:effectLst/>
                <a:latin typeface="Century Gothic" panose="020B0502020202020204" pitchFamily="34" charset="0"/>
              </a:endParaRPr>
            </a:p>
          </p:txBody>
        </p:sp>
      </p:grpSp>
      <p:sp>
        <p:nvSpPr>
          <p:cNvPr id="1208" name="Rectangle 19">
            <a:extLst>
              <a:ext uri="{FF2B5EF4-FFF2-40B4-BE49-F238E27FC236}">
                <a16:creationId xmlns:a16="http://schemas.microsoft.com/office/drawing/2014/main" xmlns="" id="{64D57B2F-5596-4C15-9CB8-7E39BF46BCE5}"/>
              </a:ext>
            </a:extLst>
          </p:cNvPr>
          <p:cNvSpPr>
            <a:spLocks noChangeArrowheads="1"/>
          </p:cNvSpPr>
          <p:nvPr/>
        </p:nvSpPr>
        <p:spPr bwMode="auto">
          <a:xfrm>
            <a:off x="2962717" y="19245755"/>
            <a:ext cx="32475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700" b="1" i="1" dirty="0">
                <a:solidFill>
                  <a:srgbClr val="FFFFFF"/>
                </a:solidFill>
                <a:latin typeface="Century Gothic" panose="020B0502020202020204" pitchFamily="34" charset="0"/>
              </a:rPr>
              <a:t>Cladophora </a:t>
            </a:r>
            <a:r>
              <a:rPr kumimoji="0" lang="en-US" altLang="en-US" sz="1700" b="1" i="0" u="none" strike="noStrike" cap="none" normalizeH="0" baseline="0" dirty="0">
                <a:ln>
                  <a:noFill/>
                </a:ln>
                <a:solidFill>
                  <a:srgbClr val="FFFFFF"/>
                </a:solidFill>
                <a:effectLst/>
                <a:latin typeface="Century Gothic" panose="020B0502020202020204" pitchFamily="34" charset="0"/>
              </a:rPr>
              <a:t>Habitat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entury Gothic" panose="020B0502020202020204" pitchFamily="34" charset="0"/>
              </a:rPr>
              <a:t>Suitability Map</a:t>
            </a:r>
            <a:endParaRPr kumimoji="0" lang="en-US" altLang="en-US" sz="1800" b="1" i="0" u="none" strike="noStrike" cap="none" normalizeH="0" baseline="0" dirty="0">
              <a:ln>
                <a:noFill/>
              </a:ln>
              <a:solidFill>
                <a:schemeClr val="tx1"/>
              </a:solidFill>
              <a:effectLst/>
            </a:endParaRPr>
          </a:p>
        </p:txBody>
      </p:sp>
      <p:sp>
        <p:nvSpPr>
          <p:cNvPr id="1209" name="TextBox 1208">
            <a:extLst>
              <a:ext uri="{FF2B5EF4-FFF2-40B4-BE49-F238E27FC236}">
                <a16:creationId xmlns:a16="http://schemas.microsoft.com/office/drawing/2014/main" xmlns="" id="{F08C93FF-8D9A-4439-B388-CB86017530A3}"/>
              </a:ext>
            </a:extLst>
          </p:cNvPr>
          <p:cNvSpPr txBox="1"/>
          <p:nvPr/>
        </p:nvSpPr>
        <p:spPr>
          <a:xfrm>
            <a:off x="1806311" y="21174667"/>
            <a:ext cx="1138453" cy="307777"/>
          </a:xfrm>
          <a:prstGeom prst="rect">
            <a:avLst/>
          </a:prstGeom>
          <a:noFill/>
        </p:spPr>
        <p:txBody>
          <a:bodyPr wrap="none" rtlCol="0">
            <a:spAutoFit/>
          </a:bodyPr>
          <a:lstStyle/>
          <a:p>
            <a:r>
              <a:rPr lang="en-US" sz="1400" b="1" dirty="0">
                <a:solidFill>
                  <a:schemeClr val="bg1"/>
                </a:solidFill>
                <a:effectLst>
                  <a:glow rad="101600">
                    <a:schemeClr val="tx1">
                      <a:alpha val="60000"/>
                    </a:schemeClr>
                  </a:glow>
                </a:effectLst>
                <a:latin typeface="Century Gothic" panose="020B0502020202020204" pitchFamily="34" charset="0"/>
              </a:rPr>
              <a:t>Milwaukee</a:t>
            </a:r>
          </a:p>
        </p:txBody>
      </p:sp>
      <p:sp>
        <p:nvSpPr>
          <p:cNvPr id="1210" name="TextBox 1209">
            <a:extLst>
              <a:ext uri="{FF2B5EF4-FFF2-40B4-BE49-F238E27FC236}">
                <a16:creationId xmlns:a16="http://schemas.microsoft.com/office/drawing/2014/main" xmlns="" id="{71BC9E5F-DCAF-4EC3-BDDC-87AAE1AFE591}"/>
              </a:ext>
            </a:extLst>
          </p:cNvPr>
          <p:cNvSpPr txBox="1"/>
          <p:nvPr/>
        </p:nvSpPr>
        <p:spPr>
          <a:xfrm>
            <a:off x="7745512" y="21174666"/>
            <a:ext cx="1138453" cy="307777"/>
          </a:xfrm>
          <a:prstGeom prst="rect">
            <a:avLst/>
          </a:prstGeom>
          <a:noFill/>
        </p:spPr>
        <p:txBody>
          <a:bodyPr wrap="none" rtlCol="0">
            <a:spAutoFit/>
          </a:bodyPr>
          <a:lstStyle/>
          <a:p>
            <a:r>
              <a:rPr lang="en-US" sz="1400" b="1" dirty="0">
                <a:solidFill>
                  <a:schemeClr val="bg1"/>
                </a:solidFill>
                <a:effectLst>
                  <a:glow rad="101600">
                    <a:schemeClr val="tx1">
                      <a:alpha val="60000"/>
                    </a:schemeClr>
                  </a:glow>
                </a:effectLst>
                <a:latin typeface="Century Gothic" panose="020B0502020202020204" pitchFamily="34" charset="0"/>
              </a:rPr>
              <a:t>Milwaukee</a:t>
            </a:r>
          </a:p>
        </p:txBody>
      </p:sp>
      <p:grpSp>
        <p:nvGrpSpPr>
          <p:cNvPr id="1211" name="Group 4">
            <a:extLst>
              <a:ext uri="{FF2B5EF4-FFF2-40B4-BE49-F238E27FC236}">
                <a16:creationId xmlns:a16="http://schemas.microsoft.com/office/drawing/2014/main" xmlns="" id="{9B9D080E-41F6-4CA9-9524-39CBE59B7A87}"/>
              </a:ext>
            </a:extLst>
          </p:cNvPr>
          <p:cNvGrpSpPr>
            <a:grpSpLocks noChangeAspect="1"/>
          </p:cNvGrpSpPr>
          <p:nvPr/>
        </p:nvGrpSpPr>
        <p:grpSpPr bwMode="auto">
          <a:xfrm>
            <a:off x="14706368" y="18986908"/>
            <a:ext cx="5117614" cy="6711156"/>
            <a:chOff x="6317" y="8476"/>
            <a:chExt cx="4647" cy="6094"/>
          </a:xfrm>
        </p:grpSpPr>
        <p:sp>
          <p:nvSpPr>
            <p:cNvPr id="1212" name="AutoShape 3">
              <a:extLst>
                <a:ext uri="{FF2B5EF4-FFF2-40B4-BE49-F238E27FC236}">
                  <a16:creationId xmlns:a16="http://schemas.microsoft.com/office/drawing/2014/main" xmlns="" id="{F03AC884-4D23-4552-999F-C6B92000F4C3}"/>
                </a:ext>
              </a:extLst>
            </p:cNvPr>
            <p:cNvSpPr>
              <a:spLocks noChangeAspect="1" noChangeArrowheads="1" noTextEdit="1"/>
            </p:cNvSpPr>
            <p:nvPr/>
          </p:nvSpPr>
          <p:spPr bwMode="auto">
            <a:xfrm>
              <a:off x="6317" y="8476"/>
              <a:ext cx="4646" cy="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3" name="Rectangle 1212">
              <a:extLst>
                <a:ext uri="{FF2B5EF4-FFF2-40B4-BE49-F238E27FC236}">
                  <a16:creationId xmlns:a16="http://schemas.microsoft.com/office/drawing/2014/main" xmlns="" id="{85C18995-1AD4-43EE-BD36-65055B360EFA}"/>
                </a:ext>
              </a:extLst>
            </p:cNvPr>
            <p:cNvSpPr>
              <a:spLocks noChangeArrowheads="1"/>
            </p:cNvSpPr>
            <p:nvPr/>
          </p:nvSpPr>
          <p:spPr bwMode="auto">
            <a:xfrm>
              <a:off x="6318" y="8476"/>
              <a:ext cx="4643" cy="6090"/>
            </a:xfrm>
            <a:prstGeom prst="rect">
              <a:avLst/>
            </a:prstGeom>
            <a:solidFill>
              <a:srgbClr val="BEE8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14" name="Picture 6">
              <a:extLst>
                <a:ext uri="{FF2B5EF4-FFF2-40B4-BE49-F238E27FC236}">
                  <a16:creationId xmlns:a16="http://schemas.microsoft.com/office/drawing/2014/main" xmlns="" id="{C1531FDC-5244-4A42-A626-85EB98F6B79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6318" y="8476"/>
              <a:ext cx="4646" cy="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5" name="Picture 7">
              <a:extLst>
                <a:ext uri="{FF2B5EF4-FFF2-40B4-BE49-F238E27FC236}">
                  <a16:creationId xmlns:a16="http://schemas.microsoft.com/office/drawing/2014/main" xmlns="" id="{4BB184D3-A15B-40DA-AB20-C810AFC032C6}"/>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318" y="9827"/>
              <a:ext cx="4646"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6" name="Picture 8">
              <a:extLst>
                <a:ext uri="{FF2B5EF4-FFF2-40B4-BE49-F238E27FC236}">
                  <a16:creationId xmlns:a16="http://schemas.microsoft.com/office/drawing/2014/main" xmlns="" id="{1E8AC167-AEDD-4208-B7A0-845490CC6221}"/>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318" y="11178"/>
              <a:ext cx="4646"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7" name="Picture 9">
              <a:extLst>
                <a:ext uri="{FF2B5EF4-FFF2-40B4-BE49-F238E27FC236}">
                  <a16:creationId xmlns:a16="http://schemas.microsoft.com/office/drawing/2014/main" xmlns="" id="{A30A30D4-F718-4E40-BF06-6C9855383BE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318" y="12529"/>
              <a:ext cx="4646"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 name="Picture 10">
              <a:extLst>
                <a:ext uri="{FF2B5EF4-FFF2-40B4-BE49-F238E27FC236}">
                  <a16:creationId xmlns:a16="http://schemas.microsoft.com/office/drawing/2014/main" xmlns="" id="{620F5269-71FD-4902-BF50-95346EE0F29E}"/>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318" y="13880"/>
              <a:ext cx="4646"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9" name="Freeform 11">
              <a:extLst>
                <a:ext uri="{FF2B5EF4-FFF2-40B4-BE49-F238E27FC236}">
                  <a16:creationId xmlns:a16="http://schemas.microsoft.com/office/drawing/2014/main" xmlns="" id="{8C39DDD2-C4E9-49B3-A0DE-F97884E3851F}"/>
                </a:ext>
              </a:extLst>
            </p:cNvPr>
            <p:cNvSpPr>
              <a:spLocks/>
            </p:cNvSpPr>
            <p:nvPr/>
          </p:nvSpPr>
          <p:spPr bwMode="auto">
            <a:xfrm>
              <a:off x="7446" y="10709"/>
              <a:ext cx="93" cy="102"/>
            </a:xfrm>
            <a:custGeom>
              <a:avLst/>
              <a:gdLst>
                <a:gd name="T0" fmla="*/ 79 w 93"/>
                <a:gd name="T1" fmla="*/ 0 h 102"/>
                <a:gd name="T2" fmla="*/ 84 w 93"/>
                <a:gd name="T3" fmla="*/ 1 h 102"/>
                <a:gd name="T4" fmla="*/ 91 w 93"/>
                <a:gd name="T5" fmla="*/ 3 h 102"/>
                <a:gd name="T6" fmla="*/ 93 w 93"/>
                <a:gd name="T7" fmla="*/ 4 h 102"/>
                <a:gd name="T8" fmla="*/ 93 w 93"/>
                <a:gd name="T9" fmla="*/ 5 h 102"/>
                <a:gd name="T10" fmla="*/ 91 w 93"/>
                <a:gd name="T11" fmla="*/ 5 h 102"/>
                <a:gd name="T12" fmla="*/ 83 w 93"/>
                <a:gd name="T13" fmla="*/ 6 h 102"/>
                <a:gd name="T14" fmla="*/ 78 w 93"/>
                <a:gd name="T15" fmla="*/ 11 h 102"/>
                <a:gd name="T16" fmla="*/ 70 w 93"/>
                <a:gd name="T17" fmla="*/ 20 h 102"/>
                <a:gd name="T18" fmla="*/ 68 w 93"/>
                <a:gd name="T19" fmla="*/ 26 h 102"/>
                <a:gd name="T20" fmla="*/ 63 w 93"/>
                <a:gd name="T21" fmla="*/ 31 h 102"/>
                <a:gd name="T22" fmla="*/ 61 w 93"/>
                <a:gd name="T23" fmla="*/ 36 h 102"/>
                <a:gd name="T24" fmla="*/ 60 w 93"/>
                <a:gd name="T25" fmla="*/ 38 h 102"/>
                <a:gd name="T26" fmla="*/ 54 w 93"/>
                <a:gd name="T27" fmla="*/ 43 h 102"/>
                <a:gd name="T28" fmla="*/ 49 w 93"/>
                <a:gd name="T29" fmla="*/ 46 h 102"/>
                <a:gd name="T30" fmla="*/ 45 w 93"/>
                <a:gd name="T31" fmla="*/ 53 h 102"/>
                <a:gd name="T32" fmla="*/ 41 w 93"/>
                <a:gd name="T33" fmla="*/ 57 h 102"/>
                <a:gd name="T34" fmla="*/ 33 w 93"/>
                <a:gd name="T35" fmla="*/ 67 h 102"/>
                <a:gd name="T36" fmla="*/ 25 w 93"/>
                <a:gd name="T37" fmla="*/ 79 h 102"/>
                <a:gd name="T38" fmla="*/ 19 w 93"/>
                <a:gd name="T39" fmla="*/ 89 h 102"/>
                <a:gd name="T40" fmla="*/ 18 w 93"/>
                <a:gd name="T41" fmla="*/ 94 h 102"/>
                <a:gd name="T42" fmla="*/ 16 w 93"/>
                <a:gd name="T43" fmla="*/ 96 h 102"/>
                <a:gd name="T44" fmla="*/ 12 w 93"/>
                <a:gd name="T45" fmla="*/ 102 h 102"/>
                <a:gd name="T46" fmla="*/ 10 w 93"/>
                <a:gd name="T47" fmla="*/ 98 h 102"/>
                <a:gd name="T48" fmla="*/ 4 w 93"/>
                <a:gd name="T49" fmla="*/ 95 h 102"/>
                <a:gd name="T50" fmla="*/ 0 w 93"/>
                <a:gd name="T51" fmla="*/ 95 h 102"/>
                <a:gd name="T52" fmla="*/ 4 w 93"/>
                <a:gd name="T53" fmla="*/ 83 h 102"/>
                <a:gd name="T54" fmla="*/ 11 w 93"/>
                <a:gd name="T55" fmla="*/ 71 h 102"/>
                <a:gd name="T56" fmla="*/ 18 w 93"/>
                <a:gd name="T57" fmla="*/ 58 h 102"/>
                <a:gd name="T58" fmla="*/ 25 w 93"/>
                <a:gd name="T59" fmla="*/ 50 h 102"/>
                <a:gd name="T60" fmla="*/ 40 w 93"/>
                <a:gd name="T61" fmla="*/ 34 h 102"/>
                <a:gd name="T62" fmla="*/ 56 w 93"/>
                <a:gd name="T63" fmla="*/ 19 h 102"/>
                <a:gd name="T64" fmla="*/ 68 w 93"/>
                <a:gd name="T65" fmla="*/ 8 h 102"/>
                <a:gd name="T66" fmla="*/ 76 w 93"/>
                <a:gd name="T67" fmla="*/ 1 h 102"/>
                <a:gd name="T68" fmla="*/ 77 w 93"/>
                <a:gd name="T69" fmla="*/ 1 h 102"/>
                <a:gd name="T70" fmla="*/ 79 w 93"/>
                <a:gd name="T7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3" h="102">
                  <a:moveTo>
                    <a:pt x="79" y="0"/>
                  </a:moveTo>
                  <a:lnTo>
                    <a:pt x="84" y="1"/>
                  </a:lnTo>
                  <a:lnTo>
                    <a:pt x="91" y="3"/>
                  </a:lnTo>
                  <a:lnTo>
                    <a:pt x="93" y="4"/>
                  </a:lnTo>
                  <a:lnTo>
                    <a:pt x="93" y="5"/>
                  </a:lnTo>
                  <a:lnTo>
                    <a:pt x="91" y="5"/>
                  </a:lnTo>
                  <a:lnTo>
                    <a:pt x="83" y="6"/>
                  </a:lnTo>
                  <a:lnTo>
                    <a:pt x="78" y="11"/>
                  </a:lnTo>
                  <a:lnTo>
                    <a:pt x="70" y="20"/>
                  </a:lnTo>
                  <a:lnTo>
                    <a:pt x="68" y="26"/>
                  </a:lnTo>
                  <a:lnTo>
                    <a:pt x="63" y="31"/>
                  </a:lnTo>
                  <a:lnTo>
                    <a:pt x="61" y="36"/>
                  </a:lnTo>
                  <a:lnTo>
                    <a:pt x="60" y="38"/>
                  </a:lnTo>
                  <a:lnTo>
                    <a:pt x="54" y="43"/>
                  </a:lnTo>
                  <a:lnTo>
                    <a:pt x="49" y="46"/>
                  </a:lnTo>
                  <a:lnTo>
                    <a:pt x="45" y="53"/>
                  </a:lnTo>
                  <a:lnTo>
                    <a:pt x="41" y="57"/>
                  </a:lnTo>
                  <a:lnTo>
                    <a:pt x="33" y="67"/>
                  </a:lnTo>
                  <a:lnTo>
                    <a:pt x="25" y="79"/>
                  </a:lnTo>
                  <a:lnTo>
                    <a:pt x="19" y="89"/>
                  </a:lnTo>
                  <a:lnTo>
                    <a:pt x="18" y="94"/>
                  </a:lnTo>
                  <a:lnTo>
                    <a:pt x="16" y="96"/>
                  </a:lnTo>
                  <a:lnTo>
                    <a:pt x="12" y="102"/>
                  </a:lnTo>
                  <a:lnTo>
                    <a:pt x="10" y="98"/>
                  </a:lnTo>
                  <a:lnTo>
                    <a:pt x="4" y="95"/>
                  </a:lnTo>
                  <a:lnTo>
                    <a:pt x="0" y="95"/>
                  </a:lnTo>
                  <a:lnTo>
                    <a:pt x="4" y="83"/>
                  </a:lnTo>
                  <a:lnTo>
                    <a:pt x="11" y="71"/>
                  </a:lnTo>
                  <a:lnTo>
                    <a:pt x="18" y="58"/>
                  </a:lnTo>
                  <a:lnTo>
                    <a:pt x="25" y="50"/>
                  </a:lnTo>
                  <a:lnTo>
                    <a:pt x="40" y="34"/>
                  </a:lnTo>
                  <a:lnTo>
                    <a:pt x="56" y="19"/>
                  </a:lnTo>
                  <a:lnTo>
                    <a:pt x="68" y="8"/>
                  </a:lnTo>
                  <a:lnTo>
                    <a:pt x="76" y="1"/>
                  </a:lnTo>
                  <a:lnTo>
                    <a:pt x="77" y="1"/>
                  </a:lnTo>
                  <a:lnTo>
                    <a:pt x="79" y="0"/>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0" name="Freeform 12">
              <a:extLst>
                <a:ext uri="{FF2B5EF4-FFF2-40B4-BE49-F238E27FC236}">
                  <a16:creationId xmlns:a16="http://schemas.microsoft.com/office/drawing/2014/main" xmlns="" id="{4C331A08-EFB1-4547-B025-C858B7004D68}"/>
                </a:ext>
              </a:extLst>
            </p:cNvPr>
            <p:cNvSpPr>
              <a:spLocks/>
            </p:cNvSpPr>
            <p:nvPr/>
          </p:nvSpPr>
          <p:spPr bwMode="auto">
            <a:xfrm>
              <a:off x="7485" y="10245"/>
              <a:ext cx="18" cy="37"/>
            </a:xfrm>
            <a:custGeom>
              <a:avLst/>
              <a:gdLst>
                <a:gd name="T0" fmla="*/ 3 w 18"/>
                <a:gd name="T1" fmla="*/ 0 h 37"/>
                <a:gd name="T2" fmla="*/ 3 w 18"/>
                <a:gd name="T3" fmla="*/ 0 h 37"/>
                <a:gd name="T4" fmla="*/ 3 w 18"/>
                <a:gd name="T5" fmla="*/ 2 h 37"/>
                <a:gd name="T6" fmla="*/ 4 w 18"/>
                <a:gd name="T7" fmla="*/ 5 h 37"/>
                <a:gd name="T8" fmla="*/ 6 w 18"/>
                <a:gd name="T9" fmla="*/ 12 h 37"/>
                <a:gd name="T10" fmla="*/ 7 w 18"/>
                <a:gd name="T11" fmla="*/ 13 h 37"/>
                <a:gd name="T12" fmla="*/ 11 w 18"/>
                <a:gd name="T13" fmla="*/ 20 h 37"/>
                <a:gd name="T14" fmla="*/ 12 w 18"/>
                <a:gd name="T15" fmla="*/ 22 h 37"/>
                <a:gd name="T16" fmla="*/ 12 w 18"/>
                <a:gd name="T17" fmla="*/ 22 h 37"/>
                <a:gd name="T18" fmla="*/ 14 w 18"/>
                <a:gd name="T19" fmla="*/ 25 h 37"/>
                <a:gd name="T20" fmla="*/ 18 w 18"/>
                <a:gd name="T21" fmla="*/ 35 h 37"/>
                <a:gd name="T22" fmla="*/ 16 w 18"/>
                <a:gd name="T23" fmla="*/ 37 h 37"/>
                <a:gd name="T24" fmla="*/ 14 w 18"/>
                <a:gd name="T25" fmla="*/ 36 h 37"/>
                <a:gd name="T26" fmla="*/ 10 w 18"/>
                <a:gd name="T27" fmla="*/ 31 h 37"/>
                <a:gd name="T28" fmla="*/ 7 w 18"/>
                <a:gd name="T29" fmla="*/ 24 h 37"/>
                <a:gd name="T30" fmla="*/ 2 w 18"/>
                <a:gd name="T31" fmla="*/ 14 h 37"/>
                <a:gd name="T32" fmla="*/ 0 w 18"/>
                <a:gd name="T33" fmla="*/ 9 h 37"/>
                <a:gd name="T34" fmla="*/ 0 w 18"/>
                <a:gd name="T35" fmla="*/ 4 h 37"/>
                <a:gd name="T36" fmla="*/ 2 w 18"/>
                <a:gd name="T37" fmla="*/ 2 h 37"/>
                <a:gd name="T38" fmla="*/ 3 w 18"/>
                <a:gd name="T39"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37">
                  <a:moveTo>
                    <a:pt x="3" y="0"/>
                  </a:moveTo>
                  <a:lnTo>
                    <a:pt x="3" y="0"/>
                  </a:lnTo>
                  <a:lnTo>
                    <a:pt x="3" y="2"/>
                  </a:lnTo>
                  <a:lnTo>
                    <a:pt x="4" y="5"/>
                  </a:lnTo>
                  <a:lnTo>
                    <a:pt x="6" y="12"/>
                  </a:lnTo>
                  <a:lnTo>
                    <a:pt x="7" y="13"/>
                  </a:lnTo>
                  <a:lnTo>
                    <a:pt x="11" y="20"/>
                  </a:lnTo>
                  <a:lnTo>
                    <a:pt x="12" y="22"/>
                  </a:lnTo>
                  <a:lnTo>
                    <a:pt x="12" y="22"/>
                  </a:lnTo>
                  <a:lnTo>
                    <a:pt x="14" y="25"/>
                  </a:lnTo>
                  <a:lnTo>
                    <a:pt x="18" y="35"/>
                  </a:lnTo>
                  <a:lnTo>
                    <a:pt x="16" y="37"/>
                  </a:lnTo>
                  <a:lnTo>
                    <a:pt x="14" y="36"/>
                  </a:lnTo>
                  <a:lnTo>
                    <a:pt x="10" y="31"/>
                  </a:lnTo>
                  <a:lnTo>
                    <a:pt x="7" y="24"/>
                  </a:lnTo>
                  <a:lnTo>
                    <a:pt x="2" y="14"/>
                  </a:lnTo>
                  <a:lnTo>
                    <a:pt x="0" y="9"/>
                  </a:lnTo>
                  <a:lnTo>
                    <a:pt x="0" y="4"/>
                  </a:lnTo>
                  <a:lnTo>
                    <a:pt x="2" y="2"/>
                  </a:lnTo>
                  <a:lnTo>
                    <a:pt x="3" y="0"/>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1" name="Freeform 13">
              <a:extLst>
                <a:ext uri="{FF2B5EF4-FFF2-40B4-BE49-F238E27FC236}">
                  <a16:creationId xmlns:a16="http://schemas.microsoft.com/office/drawing/2014/main" xmlns="" id="{026C66C4-BEF7-4E6A-B5BF-0C2084334FB7}"/>
                </a:ext>
              </a:extLst>
            </p:cNvPr>
            <p:cNvSpPr>
              <a:spLocks/>
            </p:cNvSpPr>
            <p:nvPr/>
          </p:nvSpPr>
          <p:spPr bwMode="auto">
            <a:xfrm>
              <a:off x="7384" y="8819"/>
              <a:ext cx="23" cy="99"/>
            </a:xfrm>
            <a:custGeom>
              <a:avLst/>
              <a:gdLst>
                <a:gd name="T0" fmla="*/ 18 w 23"/>
                <a:gd name="T1" fmla="*/ 0 h 99"/>
                <a:gd name="T2" fmla="*/ 20 w 23"/>
                <a:gd name="T3" fmla="*/ 7 h 99"/>
                <a:gd name="T4" fmla="*/ 23 w 23"/>
                <a:gd name="T5" fmla="*/ 25 h 99"/>
                <a:gd name="T6" fmla="*/ 23 w 23"/>
                <a:gd name="T7" fmla="*/ 32 h 99"/>
                <a:gd name="T8" fmla="*/ 23 w 23"/>
                <a:gd name="T9" fmla="*/ 39 h 99"/>
                <a:gd name="T10" fmla="*/ 21 w 23"/>
                <a:gd name="T11" fmla="*/ 46 h 99"/>
                <a:gd name="T12" fmla="*/ 15 w 23"/>
                <a:gd name="T13" fmla="*/ 60 h 99"/>
                <a:gd name="T14" fmla="*/ 11 w 23"/>
                <a:gd name="T15" fmla="*/ 74 h 99"/>
                <a:gd name="T16" fmla="*/ 7 w 23"/>
                <a:gd name="T17" fmla="*/ 90 h 99"/>
                <a:gd name="T18" fmla="*/ 4 w 23"/>
                <a:gd name="T19" fmla="*/ 98 h 99"/>
                <a:gd name="T20" fmla="*/ 4 w 23"/>
                <a:gd name="T21" fmla="*/ 99 h 99"/>
                <a:gd name="T22" fmla="*/ 0 w 23"/>
                <a:gd name="T23" fmla="*/ 98 h 99"/>
                <a:gd name="T24" fmla="*/ 3 w 23"/>
                <a:gd name="T25" fmla="*/ 90 h 99"/>
                <a:gd name="T26" fmla="*/ 6 w 23"/>
                <a:gd name="T27" fmla="*/ 82 h 99"/>
                <a:gd name="T28" fmla="*/ 8 w 23"/>
                <a:gd name="T29" fmla="*/ 74 h 99"/>
                <a:gd name="T30" fmla="*/ 11 w 23"/>
                <a:gd name="T31" fmla="*/ 61 h 99"/>
                <a:gd name="T32" fmla="*/ 17 w 23"/>
                <a:gd name="T33" fmla="*/ 50 h 99"/>
                <a:gd name="T34" fmla="*/ 20 w 23"/>
                <a:gd name="T35" fmla="*/ 33 h 99"/>
                <a:gd name="T36" fmla="*/ 18 w 23"/>
                <a:gd name="T37" fmla="*/ 23 h 99"/>
                <a:gd name="T38" fmla="*/ 15 w 23"/>
                <a:gd name="T39" fmla="*/ 13 h 99"/>
                <a:gd name="T40" fmla="*/ 15 w 23"/>
                <a:gd name="T41" fmla="*/ 0 h 99"/>
                <a:gd name="T42" fmla="*/ 18 w 23"/>
                <a:gd name="T43"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99">
                  <a:moveTo>
                    <a:pt x="18" y="0"/>
                  </a:moveTo>
                  <a:lnTo>
                    <a:pt x="20" y="7"/>
                  </a:lnTo>
                  <a:lnTo>
                    <a:pt x="23" y="25"/>
                  </a:lnTo>
                  <a:lnTo>
                    <a:pt x="23" y="32"/>
                  </a:lnTo>
                  <a:lnTo>
                    <a:pt x="23" y="39"/>
                  </a:lnTo>
                  <a:lnTo>
                    <a:pt x="21" y="46"/>
                  </a:lnTo>
                  <a:lnTo>
                    <a:pt x="15" y="60"/>
                  </a:lnTo>
                  <a:lnTo>
                    <a:pt x="11" y="74"/>
                  </a:lnTo>
                  <a:lnTo>
                    <a:pt x="7" y="90"/>
                  </a:lnTo>
                  <a:lnTo>
                    <a:pt x="4" y="98"/>
                  </a:lnTo>
                  <a:lnTo>
                    <a:pt x="4" y="99"/>
                  </a:lnTo>
                  <a:lnTo>
                    <a:pt x="0" y="98"/>
                  </a:lnTo>
                  <a:lnTo>
                    <a:pt x="3" y="90"/>
                  </a:lnTo>
                  <a:lnTo>
                    <a:pt x="6" y="82"/>
                  </a:lnTo>
                  <a:lnTo>
                    <a:pt x="8" y="74"/>
                  </a:lnTo>
                  <a:lnTo>
                    <a:pt x="11" y="61"/>
                  </a:lnTo>
                  <a:lnTo>
                    <a:pt x="17" y="50"/>
                  </a:lnTo>
                  <a:lnTo>
                    <a:pt x="20" y="33"/>
                  </a:lnTo>
                  <a:lnTo>
                    <a:pt x="18" y="23"/>
                  </a:lnTo>
                  <a:lnTo>
                    <a:pt x="15" y="13"/>
                  </a:lnTo>
                  <a:lnTo>
                    <a:pt x="15" y="0"/>
                  </a:lnTo>
                  <a:lnTo>
                    <a:pt x="18" y="0"/>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2" name="Freeform 14">
              <a:extLst>
                <a:ext uri="{FF2B5EF4-FFF2-40B4-BE49-F238E27FC236}">
                  <a16:creationId xmlns:a16="http://schemas.microsoft.com/office/drawing/2014/main" xmlns="" id="{A4701048-548A-433B-8ECF-62F3BC2B04C2}"/>
                </a:ext>
              </a:extLst>
            </p:cNvPr>
            <p:cNvSpPr>
              <a:spLocks/>
            </p:cNvSpPr>
            <p:nvPr/>
          </p:nvSpPr>
          <p:spPr bwMode="auto">
            <a:xfrm>
              <a:off x="7344" y="11900"/>
              <a:ext cx="62" cy="77"/>
            </a:xfrm>
            <a:custGeom>
              <a:avLst/>
              <a:gdLst>
                <a:gd name="T0" fmla="*/ 7 w 62"/>
                <a:gd name="T1" fmla="*/ 0 h 77"/>
                <a:gd name="T2" fmla="*/ 9 w 62"/>
                <a:gd name="T3" fmla="*/ 2 h 77"/>
                <a:gd name="T4" fmla="*/ 10 w 62"/>
                <a:gd name="T5" fmla="*/ 3 h 77"/>
                <a:gd name="T6" fmla="*/ 13 w 62"/>
                <a:gd name="T7" fmla="*/ 4 h 77"/>
                <a:gd name="T8" fmla="*/ 13 w 62"/>
                <a:gd name="T9" fmla="*/ 8 h 77"/>
                <a:gd name="T10" fmla="*/ 14 w 62"/>
                <a:gd name="T11" fmla="*/ 10 h 77"/>
                <a:gd name="T12" fmla="*/ 16 w 62"/>
                <a:gd name="T13" fmla="*/ 14 h 77"/>
                <a:gd name="T14" fmla="*/ 18 w 62"/>
                <a:gd name="T15" fmla="*/ 12 h 77"/>
                <a:gd name="T16" fmla="*/ 21 w 62"/>
                <a:gd name="T17" fmla="*/ 16 h 77"/>
                <a:gd name="T18" fmla="*/ 20 w 62"/>
                <a:gd name="T19" fmla="*/ 17 h 77"/>
                <a:gd name="T20" fmla="*/ 23 w 62"/>
                <a:gd name="T21" fmla="*/ 24 h 77"/>
                <a:gd name="T22" fmla="*/ 28 w 62"/>
                <a:gd name="T23" fmla="*/ 33 h 77"/>
                <a:gd name="T24" fmla="*/ 33 w 62"/>
                <a:gd name="T25" fmla="*/ 45 h 77"/>
                <a:gd name="T26" fmla="*/ 39 w 62"/>
                <a:gd name="T27" fmla="*/ 51 h 77"/>
                <a:gd name="T28" fmla="*/ 44 w 62"/>
                <a:gd name="T29" fmla="*/ 55 h 77"/>
                <a:gd name="T30" fmla="*/ 45 w 62"/>
                <a:gd name="T31" fmla="*/ 54 h 77"/>
                <a:gd name="T32" fmla="*/ 47 w 62"/>
                <a:gd name="T33" fmla="*/ 55 h 77"/>
                <a:gd name="T34" fmla="*/ 47 w 62"/>
                <a:gd name="T35" fmla="*/ 54 h 77"/>
                <a:gd name="T36" fmla="*/ 50 w 62"/>
                <a:gd name="T37" fmla="*/ 53 h 77"/>
                <a:gd name="T38" fmla="*/ 51 w 62"/>
                <a:gd name="T39" fmla="*/ 53 h 77"/>
                <a:gd name="T40" fmla="*/ 52 w 62"/>
                <a:gd name="T41" fmla="*/ 55 h 77"/>
                <a:gd name="T42" fmla="*/ 51 w 62"/>
                <a:gd name="T43" fmla="*/ 56 h 77"/>
                <a:gd name="T44" fmla="*/ 62 w 62"/>
                <a:gd name="T45" fmla="*/ 75 h 77"/>
                <a:gd name="T46" fmla="*/ 60 w 62"/>
                <a:gd name="T47" fmla="*/ 77 h 77"/>
                <a:gd name="T48" fmla="*/ 43 w 62"/>
                <a:gd name="T49" fmla="*/ 60 h 77"/>
                <a:gd name="T50" fmla="*/ 37 w 62"/>
                <a:gd name="T51" fmla="*/ 54 h 77"/>
                <a:gd name="T52" fmla="*/ 31 w 62"/>
                <a:gd name="T53" fmla="*/ 49 h 77"/>
                <a:gd name="T54" fmla="*/ 25 w 62"/>
                <a:gd name="T55" fmla="*/ 43 h 77"/>
                <a:gd name="T56" fmla="*/ 24 w 62"/>
                <a:gd name="T57" fmla="*/ 40 h 77"/>
                <a:gd name="T58" fmla="*/ 17 w 62"/>
                <a:gd name="T59" fmla="*/ 31 h 77"/>
                <a:gd name="T60" fmla="*/ 0 w 62"/>
                <a:gd name="T61" fmla="*/ 6 h 77"/>
                <a:gd name="T62" fmla="*/ 7 w 62"/>
                <a:gd name="T63"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77">
                  <a:moveTo>
                    <a:pt x="7" y="0"/>
                  </a:moveTo>
                  <a:lnTo>
                    <a:pt x="9" y="2"/>
                  </a:lnTo>
                  <a:lnTo>
                    <a:pt x="10" y="3"/>
                  </a:lnTo>
                  <a:lnTo>
                    <a:pt x="13" y="4"/>
                  </a:lnTo>
                  <a:lnTo>
                    <a:pt x="13" y="8"/>
                  </a:lnTo>
                  <a:lnTo>
                    <a:pt x="14" y="10"/>
                  </a:lnTo>
                  <a:lnTo>
                    <a:pt x="16" y="14"/>
                  </a:lnTo>
                  <a:lnTo>
                    <a:pt x="18" y="12"/>
                  </a:lnTo>
                  <a:lnTo>
                    <a:pt x="21" y="16"/>
                  </a:lnTo>
                  <a:lnTo>
                    <a:pt x="20" y="17"/>
                  </a:lnTo>
                  <a:lnTo>
                    <a:pt x="23" y="24"/>
                  </a:lnTo>
                  <a:lnTo>
                    <a:pt x="28" y="33"/>
                  </a:lnTo>
                  <a:lnTo>
                    <a:pt x="33" y="45"/>
                  </a:lnTo>
                  <a:lnTo>
                    <a:pt x="39" y="51"/>
                  </a:lnTo>
                  <a:lnTo>
                    <a:pt x="44" y="55"/>
                  </a:lnTo>
                  <a:lnTo>
                    <a:pt x="45" y="54"/>
                  </a:lnTo>
                  <a:lnTo>
                    <a:pt x="47" y="55"/>
                  </a:lnTo>
                  <a:lnTo>
                    <a:pt x="47" y="54"/>
                  </a:lnTo>
                  <a:lnTo>
                    <a:pt x="50" y="53"/>
                  </a:lnTo>
                  <a:lnTo>
                    <a:pt x="51" y="53"/>
                  </a:lnTo>
                  <a:lnTo>
                    <a:pt x="52" y="55"/>
                  </a:lnTo>
                  <a:lnTo>
                    <a:pt x="51" y="56"/>
                  </a:lnTo>
                  <a:lnTo>
                    <a:pt x="62" y="75"/>
                  </a:lnTo>
                  <a:lnTo>
                    <a:pt x="60" y="77"/>
                  </a:lnTo>
                  <a:lnTo>
                    <a:pt x="43" y="60"/>
                  </a:lnTo>
                  <a:lnTo>
                    <a:pt x="37" y="54"/>
                  </a:lnTo>
                  <a:lnTo>
                    <a:pt x="31" y="49"/>
                  </a:lnTo>
                  <a:lnTo>
                    <a:pt x="25" y="43"/>
                  </a:lnTo>
                  <a:lnTo>
                    <a:pt x="24" y="40"/>
                  </a:lnTo>
                  <a:lnTo>
                    <a:pt x="17" y="31"/>
                  </a:lnTo>
                  <a:lnTo>
                    <a:pt x="0" y="6"/>
                  </a:lnTo>
                  <a:lnTo>
                    <a:pt x="7" y="0"/>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3" name="Freeform 15">
              <a:extLst>
                <a:ext uri="{FF2B5EF4-FFF2-40B4-BE49-F238E27FC236}">
                  <a16:creationId xmlns:a16="http://schemas.microsoft.com/office/drawing/2014/main" xmlns="" id="{8D4D547A-0296-4B5F-92C6-4662F4264B9C}"/>
                </a:ext>
              </a:extLst>
            </p:cNvPr>
            <p:cNvSpPr>
              <a:spLocks/>
            </p:cNvSpPr>
            <p:nvPr/>
          </p:nvSpPr>
          <p:spPr bwMode="auto">
            <a:xfrm>
              <a:off x="7861" y="13385"/>
              <a:ext cx="18" cy="103"/>
            </a:xfrm>
            <a:custGeom>
              <a:avLst/>
              <a:gdLst>
                <a:gd name="T0" fmla="*/ 13 w 18"/>
                <a:gd name="T1" fmla="*/ 103 h 103"/>
                <a:gd name="T2" fmla="*/ 3 w 18"/>
                <a:gd name="T3" fmla="*/ 100 h 103"/>
                <a:gd name="T4" fmla="*/ 0 w 18"/>
                <a:gd name="T5" fmla="*/ 90 h 103"/>
                <a:gd name="T6" fmla="*/ 2 w 18"/>
                <a:gd name="T7" fmla="*/ 85 h 103"/>
                <a:gd name="T8" fmla="*/ 3 w 18"/>
                <a:gd name="T9" fmla="*/ 77 h 103"/>
                <a:gd name="T10" fmla="*/ 5 w 18"/>
                <a:gd name="T11" fmla="*/ 69 h 103"/>
                <a:gd name="T12" fmla="*/ 3 w 18"/>
                <a:gd name="T13" fmla="*/ 60 h 103"/>
                <a:gd name="T14" fmla="*/ 5 w 18"/>
                <a:gd name="T15" fmla="*/ 52 h 103"/>
                <a:gd name="T16" fmla="*/ 7 w 18"/>
                <a:gd name="T17" fmla="*/ 45 h 103"/>
                <a:gd name="T18" fmla="*/ 9 w 18"/>
                <a:gd name="T19" fmla="*/ 36 h 103"/>
                <a:gd name="T20" fmla="*/ 8 w 18"/>
                <a:gd name="T21" fmla="*/ 33 h 103"/>
                <a:gd name="T22" fmla="*/ 9 w 18"/>
                <a:gd name="T23" fmla="*/ 31 h 103"/>
                <a:gd name="T24" fmla="*/ 10 w 18"/>
                <a:gd name="T25" fmla="*/ 23 h 103"/>
                <a:gd name="T26" fmla="*/ 13 w 18"/>
                <a:gd name="T27" fmla="*/ 15 h 103"/>
                <a:gd name="T28" fmla="*/ 18 w 18"/>
                <a:gd name="T29" fmla="*/ 0 h 103"/>
                <a:gd name="T30" fmla="*/ 15 w 18"/>
                <a:gd name="T31" fmla="*/ 15 h 103"/>
                <a:gd name="T32" fmla="*/ 11 w 18"/>
                <a:gd name="T33" fmla="*/ 25 h 103"/>
                <a:gd name="T34" fmla="*/ 13 w 18"/>
                <a:gd name="T35" fmla="*/ 33 h 103"/>
                <a:gd name="T36" fmla="*/ 10 w 18"/>
                <a:gd name="T37" fmla="*/ 44 h 103"/>
                <a:gd name="T38" fmla="*/ 13 w 18"/>
                <a:gd name="T39" fmla="*/ 53 h 103"/>
                <a:gd name="T40" fmla="*/ 11 w 18"/>
                <a:gd name="T41" fmla="*/ 61 h 103"/>
                <a:gd name="T42" fmla="*/ 10 w 18"/>
                <a:gd name="T43" fmla="*/ 76 h 103"/>
                <a:gd name="T44" fmla="*/ 13 w 18"/>
                <a:gd name="T45" fmla="*/ 89 h 103"/>
                <a:gd name="T46" fmla="*/ 13 w 18"/>
                <a:gd name="T4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 h="103">
                  <a:moveTo>
                    <a:pt x="13" y="103"/>
                  </a:moveTo>
                  <a:lnTo>
                    <a:pt x="3" y="100"/>
                  </a:lnTo>
                  <a:lnTo>
                    <a:pt x="0" y="90"/>
                  </a:lnTo>
                  <a:lnTo>
                    <a:pt x="2" y="85"/>
                  </a:lnTo>
                  <a:lnTo>
                    <a:pt x="3" y="77"/>
                  </a:lnTo>
                  <a:lnTo>
                    <a:pt x="5" y="69"/>
                  </a:lnTo>
                  <a:lnTo>
                    <a:pt x="3" y="60"/>
                  </a:lnTo>
                  <a:lnTo>
                    <a:pt x="5" y="52"/>
                  </a:lnTo>
                  <a:lnTo>
                    <a:pt x="7" y="45"/>
                  </a:lnTo>
                  <a:lnTo>
                    <a:pt x="9" y="36"/>
                  </a:lnTo>
                  <a:lnTo>
                    <a:pt x="8" y="33"/>
                  </a:lnTo>
                  <a:lnTo>
                    <a:pt x="9" y="31"/>
                  </a:lnTo>
                  <a:lnTo>
                    <a:pt x="10" y="23"/>
                  </a:lnTo>
                  <a:lnTo>
                    <a:pt x="13" y="15"/>
                  </a:lnTo>
                  <a:lnTo>
                    <a:pt x="18" y="0"/>
                  </a:lnTo>
                  <a:lnTo>
                    <a:pt x="15" y="15"/>
                  </a:lnTo>
                  <a:lnTo>
                    <a:pt x="11" y="25"/>
                  </a:lnTo>
                  <a:lnTo>
                    <a:pt x="13" y="33"/>
                  </a:lnTo>
                  <a:lnTo>
                    <a:pt x="10" y="44"/>
                  </a:lnTo>
                  <a:lnTo>
                    <a:pt x="13" y="53"/>
                  </a:lnTo>
                  <a:lnTo>
                    <a:pt x="11" y="61"/>
                  </a:lnTo>
                  <a:lnTo>
                    <a:pt x="10" y="76"/>
                  </a:lnTo>
                  <a:lnTo>
                    <a:pt x="13" y="89"/>
                  </a:lnTo>
                  <a:lnTo>
                    <a:pt x="13" y="103"/>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4" name="Freeform 16">
              <a:extLst>
                <a:ext uri="{FF2B5EF4-FFF2-40B4-BE49-F238E27FC236}">
                  <a16:creationId xmlns:a16="http://schemas.microsoft.com/office/drawing/2014/main" xmlns="" id="{7F075018-8398-4F65-8012-729608F3DB2D}"/>
                </a:ext>
              </a:extLst>
            </p:cNvPr>
            <p:cNvSpPr>
              <a:spLocks/>
            </p:cNvSpPr>
            <p:nvPr/>
          </p:nvSpPr>
          <p:spPr bwMode="auto">
            <a:xfrm>
              <a:off x="7362" y="10862"/>
              <a:ext cx="59" cy="64"/>
            </a:xfrm>
            <a:custGeom>
              <a:avLst/>
              <a:gdLst>
                <a:gd name="T0" fmla="*/ 3 w 59"/>
                <a:gd name="T1" fmla="*/ 64 h 64"/>
                <a:gd name="T2" fmla="*/ 3 w 59"/>
                <a:gd name="T3" fmla="*/ 64 h 64"/>
                <a:gd name="T4" fmla="*/ 0 w 59"/>
                <a:gd name="T5" fmla="*/ 56 h 64"/>
                <a:gd name="T6" fmla="*/ 2 w 59"/>
                <a:gd name="T7" fmla="*/ 48 h 64"/>
                <a:gd name="T8" fmla="*/ 4 w 59"/>
                <a:gd name="T9" fmla="*/ 42 h 64"/>
                <a:gd name="T10" fmla="*/ 10 w 59"/>
                <a:gd name="T11" fmla="*/ 37 h 64"/>
                <a:gd name="T12" fmla="*/ 14 w 59"/>
                <a:gd name="T13" fmla="*/ 34 h 64"/>
                <a:gd name="T14" fmla="*/ 18 w 59"/>
                <a:gd name="T15" fmla="*/ 32 h 64"/>
                <a:gd name="T16" fmla="*/ 21 w 59"/>
                <a:gd name="T17" fmla="*/ 31 h 64"/>
                <a:gd name="T18" fmla="*/ 24 w 59"/>
                <a:gd name="T19" fmla="*/ 33 h 64"/>
                <a:gd name="T20" fmla="*/ 29 w 59"/>
                <a:gd name="T21" fmla="*/ 24 h 64"/>
                <a:gd name="T22" fmla="*/ 35 w 59"/>
                <a:gd name="T23" fmla="*/ 14 h 64"/>
                <a:gd name="T24" fmla="*/ 43 w 59"/>
                <a:gd name="T25" fmla="*/ 7 h 64"/>
                <a:gd name="T26" fmla="*/ 52 w 59"/>
                <a:gd name="T27" fmla="*/ 3 h 64"/>
                <a:gd name="T28" fmla="*/ 56 w 59"/>
                <a:gd name="T29" fmla="*/ 0 h 64"/>
                <a:gd name="T30" fmla="*/ 59 w 59"/>
                <a:gd name="T31" fmla="*/ 3 h 64"/>
                <a:gd name="T32" fmla="*/ 54 w 59"/>
                <a:gd name="T33" fmla="*/ 8 h 64"/>
                <a:gd name="T34" fmla="*/ 48 w 59"/>
                <a:gd name="T35" fmla="*/ 12 h 64"/>
                <a:gd name="T36" fmla="*/ 32 w 59"/>
                <a:gd name="T37" fmla="*/ 31 h 64"/>
                <a:gd name="T38" fmla="*/ 33 w 59"/>
                <a:gd name="T39" fmla="*/ 33 h 64"/>
                <a:gd name="T40" fmla="*/ 22 w 59"/>
                <a:gd name="T41" fmla="*/ 44 h 64"/>
                <a:gd name="T42" fmla="*/ 20 w 59"/>
                <a:gd name="T43" fmla="*/ 41 h 64"/>
                <a:gd name="T44" fmla="*/ 17 w 59"/>
                <a:gd name="T45" fmla="*/ 42 h 64"/>
                <a:gd name="T46" fmla="*/ 13 w 59"/>
                <a:gd name="T47" fmla="*/ 46 h 64"/>
                <a:gd name="T48" fmla="*/ 11 w 59"/>
                <a:gd name="T49" fmla="*/ 49 h 64"/>
                <a:gd name="T50" fmla="*/ 11 w 59"/>
                <a:gd name="T51" fmla="*/ 54 h 64"/>
                <a:gd name="T52" fmla="*/ 13 w 59"/>
                <a:gd name="T53" fmla="*/ 55 h 64"/>
                <a:gd name="T54" fmla="*/ 7 w 59"/>
                <a:gd name="T55" fmla="*/ 61 h 64"/>
                <a:gd name="T56" fmla="*/ 3 w 59"/>
                <a:gd name="T57"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9" h="64">
                  <a:moveTo>
                    <a:pt x="3" y="64"/>
                  </a:moveTo>
                  <a:lnTo>
                    <a:pt x="3" y="64"/>
                  </a:lnTo>
                  <a:lnTo>
                    <a:pt x="0" y="56"/>
                  </a:lnTo>
                  <a:lnTo>
                    <a:pt x="2" y="48"/>
                  </a:lnTo>
                  <a:lnTo>
                    <a:pt x="4" y="42"/>
                  </a:lnTo>
                  <a:lnTo>
                    <a:pt x="10" y="37"/>
                  </a:lnTo>
                  <a:lnTo>
                    <a:pt x="14" y="34"/>
                  </a:lnTo>
                  <a:lnTo>
                    <a:pt x="18" y="32"/>
                  </a:lnTo>
                  <a:lnTo>
                    <a:pt x="21" y="31"/>
                  </a:lnTo>
                  <a:lnTo>
                    <a:pt x="24" y="33"/>
                  </a:lnTo>
                  <a:lnTo>
                    <a:pt x="29" y="24"/>
                  </a:lnTo>
                  <a:lnTo>
                    <a:pt x="35" y="14"/>
                  </a:lnTo>
                  <a:lnTo>
                    <a:pt x="43" y="7"/>
                  </a:lnTo>
                  <a:lnTo>
                    <a:pt x="52" y="3"/>
                  </a:lnTo>
                  <a:lnTo>
                    <a:pt x="56" y="0"/>
                  </a:lnTo>
                  <a:lnTo>
                    <a:pt x="59" y="3"/>
                  </a:lnTo>
                  <a:lnTo>
                    <a:pt x="54" y="8"/>
                  </a:lnTo>
                  <a:lnTo>
                    <a:pt x="48" y="12"/>
                  </a:lnTo>
                  <a:lnTo>
                    <a:pt x="32" y="31"/>
                  </a:lnTo>
                  <a:lnTo>
                    <a:pt x="33" y="33"/>
                  </a:lnTo>
                  <a:lnTo>
                    <a:pt x="22" y="44"/>
                  </a:lnTo>
                  <a:lnTo>
                    <a:pt x="20" y="41"/>
                  </a:lnTo>
                  <a:lnTo>
                    <a:pt x="17" y="42"/>
                  </a:lnTo>
                  <a:lnTo>
                    <a:pt x="13" y="46"/>
                  </a:lnTo>
                  <a:lnTo>
                    <a:pt x="11" y="49"/>
                  </a:lnTo>
                  <a:lnTo>
                    <a:pt x="11" y="54"/>
                  </a:lnTo>
                  <a:lnTo>
                    <a:pt x="13" y="55"/>
                  </a:lnTo>
                  <a:lnTo>
                    <a:pt x="7" y="61"/>
                  </a:lnTo>
                  <a:lnTo>
                    <a:pt x="3" y="64"/>
                  </a:lnTo>
                </a:path>
              </a:pathLst>
            </a:custGeom>
            <a:noFill/>
            <a:ln w="25400">
              <a:solidFill>
                <a:srgbClr val="FFAA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5" name="Oval 17">
              <a:extLst>
                <a:ext uri="{FF2B5EF4-FFF2-40B4-BE49-F238E27FC236}">
                  <a16:creationId xmlns:a16="http://schemas.microsoft.com/office/drawing/2014/main" xmlns="" id="{0B296364-9229-46D3-BDD6-C87BCF533A3B}"/>
                </a:ext>
              </a:extLst>
            </p:cNvPr>
            <p:cNvSpPr>
              <a:spLocks noChangeArrowheads="1"/>
            </p:cNvSpPr>
            <p:nvPr/>
          </p:nvSpPr>
          <p:spPr bwMode="auto">
            <a:xfrm>
              <a:off x="7466" y="10736"/>
              <a:ext cx="34" cy="33"/>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6" name="Oval 18">
              <a:extLst>
                <a:ext uri="{FF2B5EF4-FFF2-40B4-BE49-F238E27FC236}">
                  <a16:creationId xmlns:a16="http://schemas.microsoft.com/office/drawing/2014/main" xmlns="" id="{3A102C8F-154F-4127-9CAD-140705F42C17}"/>
                </a:ext>
              </a:extLst>
            </p:cNvPr>
            <p:cNvSpPr>
              <a:spLocks noChangeArrowheads="1"/>
            </p:cNvSpPr>
            <p:nvPr/>
          </p:nvSpPr>
          <p:spPr bwMode="auto">
            <a:xfrm>
              <a:off x="7464" y="10243"/>
              <a:ext cx="33" cy="33"/>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Oval 19">
              <a:extLst>
                <a:ext uri="{FF2B5EF4-FFF2-40B4-BE49-F238E27FC236}">
                  <a16:creationId xmlns:a16="http://schemas.microsoft.com/office/drawing/2014/main" xmlns="" id="{8E36AAF8-5772-4177-A70A-9DB97386D3E3}"/>
                </a:ext>
              </a:extLst>
            </p:cNvPr>
            <p:cNvSpPr>
              <a:spLocks noChangeArrowheads="1"/>
            </p:cNvSpPr>
            <p:nvPr/>
          </p:nvSpPr>
          <p:spPr bwMode="auto">
            <a:xfrm>
              <a:off x="7351" y="8843"/>
              <a:ext cx="33" cy="34"/>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 name="Oval 20">
              <a:extLst>
                <a:ext uri="{FF2B5EF4-FFF2-40B4-BE49-F238E27FC236}">
                  <a16:creationId xmlns:a16="http://schemas.microsoft.com/office/drawing/2014/main" xmlns="" id="{661617A4-E45E-4BFF-9719-B99293525920}"/>
                </a:ext>
              </a:extLst>
            </p:cNvPr>
            <p:cNvSpPr>
              <a:spLocks noChangeArrowheads="1"/>
            </p:cNvSpPr>
            <p:nvPr/>
          </p:nvSpPr>
          <p:spPr bwMode="auto">
            <a:xfrm>
              <a:off x="7346" y="11927"/>
              <a:ext cx="34" cy="34"/>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9" name="Oval 21">
              <a:extLst>
                <a:ext uri="{FF2B5EF4-FFF2-40B4-BE49-F238E27FC236}">
                  <a16:creationId xmlns:a16="http://schemas.microsoft.com/office/drawing/2014/main" xmlns="" id="{F7E295B9-4482-4295-A77E-77C0F0A6A401}"/>
                </a:ext>
              </a:extLst>
            </p:cNvPr>
            <p:cNvSpPr>
              <a:spLocks noChangeArrowheads="1"/>
            </p:cNvSpPr>
            <p:nvPr/>
          </p:nvSpPr>
          <p:spPr bwMode="auto">
            <a:xfrm>
              <a:off x="7848" y="13432"/>
              <a:ext cx="34" cy="34"/>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0" name="Oval 22">
              <a:extLst>
                <a:ext uri="{FF2B5EF4-FFF2-40B4-BE49-F238E27FC236}">
                  <a16:creationId xmlns:a16="http://schemas.microsoft.com/office/drawing/2014/main" xmlns="" id="{F54028DF-EEA9-4FFA-81C7-9581CB868975}"/>
                </a:ext>
              </a:extLst>
            </p:cNvPr>
            <p:cNvSpPr>
              <a:spLocks noChangeArrowheads="1"/>
            </p:cNvSpPr>
            <p:nvPr/>
          </p:nvSpPr>
          <p:spPr bwMode="auto">
            <a:xfrm>
              <a:off x="7366" y="10873"/>
              <a:ext cx="33" cy="34"/>
            </a:xfrm>
            <a:prstGeom prst="ellipse">
              <a:avLst/>
            </a:prstGeom>
            <a:solidFill>
              <a:srgbClr val="FFAA00"/>
            </a:solidFill>
            <a:ln w="12700">
              <a:solidFill>
                <a:schemeClr val="tx1">
                  <a:lumMod val="75000"/>
                  <a:lumOff val="25000"/>
                </a:schemeClr>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1" name="Freeform 24">
              <a:extLst>
                <a:ext uri="{FF2B5EF4-FFF2-40B4-BE49-F238E27FC236}">
                  <a16:creationId xmlns:a16="http://schemas.microsoft.com/office/drawing/2014/main" xmlns="" id="{324A3150-753F-48CB-9A40-74FD012F1026}"/>
                </a:ext>
              </a:extLst>
            </p:cNvPr>
            <p:cNvSpPr>
              <a:spLocks/>
            </p:cNvSpPr>
            <p:nvPr/>
          </p:nvSpPr>
          <p:spPr bwMode="auto">
            <a:xfrm>
              <a:off x="7239" y="11759"/>
              <a:ext cx="317" cy="302"/>
            </a:xfrm>
            <a:custGeom>
              <a:avLst/>
              <a:gdLst>
                <a:gd name="T0" fmla="*/ 0 w 317"/>
                <a:gd name="T1" fmla="*/ 151 h 302"/>
                <a:gd name="T2" fmla="*/ 0 w 317"/>
                <a:gd name="T3" fmla="*/ 0 h 302"/>
                <a:gd name="T4" fmla="*/ 317 w 317"/>
                <a:gd name="T5" fmla="*/ 0 h 302"/>
                <a:gd name="T6" fmla="*/ 317 w 317"/>
                <a:gd name="T7" fmla="*/ 302 h 302"/>
                <a:gd name="T8" fmla="*/ 0 w 317"/>
                <a:gd name="T9" fmla="*/ 302 h 302"/>
                <a:gd name="T10" fmla="*/ 0 w 317"/>
                <a:gd name="T11" fmla="*/ 151 h 302"/>
              </a:gdLst>
              <a:ahLst/>
              <a:cxnLst>
                <a:cxn ang="0">
                  <a:pos x="T0" y="T1"/>
                </a:cxn>
                <a:cxn ang="0">
                  <a:pos x="T2" y="T3"/>
                </a:cxn>
                <a:cxn ang="0">
                  <a:pos x="T4" y="T5"/>
                </a:cxn>
                <a:cxn ang="0">
                  <a:pos x="T6" y="T7"/>
                </a:cxn>
                <a:cxn ang="0">
                  <a:pos x="T8" y="T9"/>
                </a:cxn>
                <a:cxn ang="0">
                  <a:pos x="T10" y="T11"/>
                </a:cxn>
              </a:cxnLst>
              <a:rect l="0" t="0" r="r" b="b"/>
              <a:pathLst>
                <a:path w="317" h="302">
                  <a:moveTo>
                    <a:pt x="0" y="151"/>
                  </a:moveTo>
                  <a:lnTo>
                    <a:pt x="0" y="0"/>
                  </a:lnTo>
                  <a:lnTo>
                    <a:pt x="317" y="0"/>
                  </a:lnTo>
                  <a:lnTo>
                    <a:pt x="317" y="302"/>
                  </a:lnTo>
                  <a:lnTo>
                    <a:pt x="0" y="302"/>
                  </a:lnTo>
                  <a:lnTo>
                    <a:pt x="0" y="151"/>
                  </a:lnTo>
                </a:path>
              </a:pathLst>
            </a:custGeom>
            <a:noFill/>
            <a:ln w="25400"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2" name="Freeform 25">
              <a:extLst>
                <a:ext uri="{FF2B5EF4-FFF2-40B4-BE49-F238E27FC236}">
                  <a16:creationId xmlns:a16="http://schemas.microsoft.com/office/drawing/2014/main" xmlns="" id="{A2F763AB-2114-4370-AEA6-7082F7967C42}"/>
                </a:ext>
              </a:extLst>
            </p:cNvPr>
            <p:cNvSpPr>
              <a:spLocks/>
            </p:cNvSpPr>
            <p:nvPr/>
          </p:nvSpPr>
          <p:spPr bwMode="auto">
            <a:xfrm>
              <a:off x="7701" y="13249"/>
              <a:ext cx="403" cy="384"/>
            </a:xfrm>
            <a:custGeom>
              <a:avLst/>
              <a:gdLst>
                <a:gd name="T0" fmla="*/ 0 w 403"/>
                <a:gd name="T1" fmla="*/ 191 h 384"/>
                <a:gd name="T2" fmla="*/ 0 w 403"/>
                <a:gd name="T3" fmla="*/ 0 h 384"/>
                <a:gd name="T4" fmla="*/ 403 w 403"/>
                <a:gd name="T5" fmla="*/ 0 h 384"/>
                <a:gd name="T6" fmla="*/ 403 w 403"/>
                <a:gd name="T7" fmla="*/ 384 h 384"/>
                <a:gd name="T8" fmla="*/ 0 w 403"/>
                <a:gd name="T9" fmla="*/ 384 h 384"/>
                <a:gd name="T10" fmla="*/ 0 w 403"/>
                <a:gd name="T11" fmla="*/ 191 h 384"/>
              </a:gdLst>
              <a:ahLst/>
              <a:cxnLst>
                <a:cxn ang="0">
                  <a:pos x="T0" y="T1"/>
                </a:cxn>
                <a:cxn ang="0">
                  <a:pos x="T2" y="T3"/>
                </a:cxn>
                <a:cxn ang="0">
                  <a:pos x="T4" y="T5"/>
                </a:cxn>
                <a:cxn ang="0">
                  <a:pos x="T6" y="T7"/>
                </a:cxn>
                <a:cxn ang="0">
                  <a:pos x="T8" y="T9"/>
                </a:cxn>
                <a:cxn ang="0">
                  <a:pos x="T10" y="T11"/>
                </a:cxn>
              </a:cxnLst>
              <a:rect l="0" t="0" r="r" b="b"/>
              <a:pathLst>
                <a:path w="403" h="384">
                  <a:moveTo>
                    <a:pt x="0" y="191"/>
                  </a:moveTo>
                  <a:lnTo>
                    <a:pt x="0" y="0"/>
                  </a:lnTo>
                  <a:lnTo>
                    <a:pt x="403" y="0"/>
                  </a:lnTo>
                  <a:lnTo>
                    <a:pt x="403" y="384"/>
                  </a:lnTo>
                  <a:lnTo>
                    <a:pt x="0" y="384"/>
                  </a:lnTo>
                  <a:lnTo>
                    <a:pt x="0" y="191"/>
                  </a:lnTo>
                </a:path>
              </a:pathLst>
            </a:custGeom>
            <a:noFill/>
            <a:ln w="31750"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3" name="Freeform 26">
              <a:extLst>
                <a:ext uri="{FF2B5EF4-FFF2-40B4-BE49-F238E27FC236}">
                  <a16:creationId xmlns:a16="http://schemas.microsoft.com/office/drawing/2014/main" xmlns="" id="{CD001D26-6DAB-4D8B-9DF5-20E0906286A2}"/>
                </a:ext>
              </a:extLst>
            </p:cNvPr>
            <p:cNvSpPr>
              <a:spLocks/>
            </p:cNvSpPr>
            <p:nvPr/>
          </p:nvSpPr>
          <p:spPr bwMode="auto">
            <a:xfrm>
              <a:off x="7405" y="10135"/>
              <a:ext cx="254" cy="242"/>
            </a:xfrm>
            <a:custGeom>
              <a:avLst/>
              <a:gdLst>
                <a:gd name="T0" fmla="*/ 0 w 254"/>
                <a:gd name="T1" fmla="*/ 120 h 242"/>
                <a:gd name="T2" fmla="*/ 0 w 254"/>
                <a:gd name="T3" fmla="*/ 0 h 242"/>
                <a:gd name="T4" fmla="*/ 254 w 254"/>
                <a:gd name="T5" fmla="*/ 0 h 242"/>
                <a:gd name="T6" fmla="*/ 254 w 254"/>
                <a:gd name="T7" fmla="*/ 242 h 242"/>
                <a:gd name="T8" fmla="*/ 0 w 254"/>
                <a:gd name="T9" fmla="*/ 242 h 242"/>
                <a:gd name="T10" fmla="*/ 0 w 254"/>
                <a:gd name="T11" fmla="*/ 120 h 242"/>
              </a:gdLst>
              <a:ahLst/>
              <a:cxnLst>
                <a:cxn ang="0">
                  <a:pos x="T0" y="T1"/>
                </a:cxn>
                <a:cxn ang="0">
                  <a:pos x="T2" y="T3"/>
                </a:cxn>
                <a:cxn ang="0">
                  <a:pos x="T4" y="T5"/>
                </a:cxn>
                <a:cxn ang="0">
                  <a:pos x="T6" y="T7"/>
                </a:cxn>
                <a:cxn ang="0">
                  <a:pos x="T8" y="T9"/>
                </a:cxn>
                <a:cxn ang="0">
                  <a:pos x="T10" y="T11"/>
                </a:cxn>
              </a:cxnLst>
              <a:rect l="0" t="0" r="r" b="b"/>
              <a:pathLst>
                <a:path w="254" h="242">
                  <a:moveTo>
                    <a:pt x="0" y="120"/>
                  </a:moveTo>
                  <a:lnTo>
                    <a:pt x="0" y="0"/>
                  </a:lnTo>
                  <a:lnTo>
                    <a:pt x="254" y="0"/>
                  </a:lnTo>
                  <a:lnTo>
                    <a:pt x="254" y="242"/>
                  </a:lnTo>
                  <a:lnTo>
                    <a:pt x="0" y="242"/>
                  </a:lnTo>
                  <a:lnTo>
                    <a:pt x="0" y="120"/>
                  </a:lnTo>
                </a:path>
              </a:pathLst>
            </a:custGeom>
            <a:noFill/>
            <a:ln w="25400"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4" name="Freeform 27">
              <a:extLst>
                <a:ext uri="{FF2B5EF4-FFF2-40B4-BE49-F238E27FC236}">
                  <a16:creationId xmlns:a16="http://schemas.microsoft.com/office/drawing/2014/main" xmlns="" id="{EEF904DA-3523-4F7D-9E1A-6FE850E8F6A9}"/>
                </a:ext>
              </a:extLst>
            </p:cNvPr>
            <p:cNvSpPr>
              <a:spLocks/>
            </p:cNvSpPr>
            <p:nvPr/>
          </p:nvSpPr>
          <p:spPr bwMode="auto">
            <a:xfrm>
              <a:off x="7232" y="8690"/>
              <a:ext cx="381" cy="362"/>
            </a:xfrm>
            <a:custGeom>
              <a:avLst/>
              <a:gdLst>
                <a:gd name="T0" fmla="*/ 0 w 381"/>
                <a:gd name="T1" fmla="*/ 181 h 362"/>
                <a:gd name="T2" fmla="*/ 0 w 381"/>
                <a:gd name="T3" fmla="*/ 0 h 362"/>
                <a:gd name="T4" fmla="*/ 381 w 381"/>
                <a:gd name="T5" fmla="*/ 0 h 362"/>
                <a:gd name="T6" fmla="*/ 381 w 381"/>
                <a:gd name="T7" fmla="*/ 362 h 362"/>
                <a:gd name="T8" fmla="*/ 0 w 381"/>
                <a:gd name="T9" fmla="*/ 362 h 362"/>
                <a:gd name="T10" fmla="*/ 0 w 381"/>
                <a:gd name="T11" fmla="*/ 181 h 362"/>
              </a:gdLst>
              <a:ahLst/>
              <a:cxnLst>
                <a:cxn ang="0">
                  <a:pos x="T0" y="T1"/>
                </a:cxn>
                <a:cxn ang="0">
                  <a:pos x="T2" y="T3"/>
                </a:cxn>
                <a:cxn ang="0">
                  <a:pos x="T4" y="T5"/>
                </a:cxn>
                <a:cxn ang="0">
                  <a:pos x="T6" y="T7"/>
                </a:cxn>
                <a:cxn ang="0">
                  <a:pos x="T8" y="T9"/>
                </a:cxn>
                <a:cxn ang="0">
                  <a:pos x="T10" y="T11"/>
                </a:cxn>
              </a:cxnLst>
              <a:rect l="0" t="0" r="r" b="b"/>
              <a:pathLst>
                <a:path w="381" h="362">
                  <a:moveTo>
                    <a:pt x="0" y="181"/>
                  </a:moveTo>
                  <a:lnTo>
                    <a:pt x="0" y="0"/>
                  </a:lnTo>
                  <a:lnTo>
                    <a:pt x="381" y="0"/>
                  </a:lnTo>
                  <a:lnTo>
                    <a:pt x="381" y="362"/>
                  </a:lnTo>
                  <a:lnTo>
                    <a:pt x="0" y="362"/>
                  </a:lnTo>
                  <a:lnTo>
                    <a:pt x="0" y="181"/>
                  </a:lnTo>
                </a:path>
              </a:pathLst>
            </a:custGeom>
            <a:noFill/>
            <a:ln w="25400" cap="sq">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5" name="Rectangle 29">
              <a:extLst>
                <a:ext uri="{FF2B5EF4-FFF2-40B4-BE49-F238E27FC236}">
                  <a16:creationId xmlns:a16="http://schemas.microsoft.com/office/drawing/2014/main" xmlns="" id="{44F8CDD8-FBA2-4974-A811-435F90B7E369}"/>
                </a:ext>
              </a:extLst>
            </p:cNvPr>
            <p:cNvSpPr>
              <a:spLocks noChangeArrowheads="1"/>
            </p:cNvSpPr>
            <p:nvPr/>
          </p:nvSpPr>
          <p:spPr bwMode="auto">
            <a:xfrm>
              <a:off x="6318" y="8476"/>
              <a:ext cx="4643" cy="6090"/>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236" name="Group 1235"/>
          <p:cNvGrpSpPr/>
          <p:nvPr/>
        </p:nvGrpSpPr>
        <p:grpSpPr>
          <a:xfrm>
            <a:off x="16808903" y="19986117"/>
            <a:ext cx="2797153" cy="3731186"/>
            <a:chOff x="16955864" y="20231052"/>
            <a:chExt cx="2797153" cy="3731186"/>
          </a:xfrm>
        </p:grpSpPr>
        <p:pic>
          <p:nvPicPr>
            <p:cNvPr id="1237" name="Picture 1236">
              <a:extLst>
                <a:ext uri="{FF2B5EF4-FFF2-40B4-BE49-F238E27FC236}">
                  <a16:creationId xmlns:a16="http://schemas.microsoft.com/office/drawing/2014/main" xmlns="" id="{0F8C83A4-D2BD-4FD0-920F-38C70BB87F44}"/>
                </a:ext>
              </a:extLst>
            </p:cNvPr>
            <p:cNvPicPr>
              <a:picLocks noChangeAspect="1"/>
            </p:cNvPicPr>
            <p:nvPr/>
          </p:nvPicPr>
          <p:blipFill>
            <a:blip r:embed="rId31"/>
            <a:stretch>
              <a:fillRect/>
            </a:stretch>
          </p:blipFill>
          <p:spPr>
            <a:xfrm>
              <a:off x="17024947" y="20278943"/>
              <a:ext cx="1246709" cy="1170432"/>
            </a:xfrm>
            <a:prstGeom prst="rect">
              <a:avLst/>
            </a:prstGeom>
            <a:ln w="19050">
              <a:solidFill>
                <a:srgbClr val="FF0000"/>
              </a:solidFill>
            </a:ln>
          </p:spPr>
        </p:pic>
        <p:pic>
          <p:nvPicPr>
            <p:cNvPr id="1238" name="Picture 1237">
              <a:extLst>
                <a:ext uri="{FF2B5EF4-FFF2-40B4-BE49-F238E27FC236}">
                  <a16:creationId xmlns:a16="http://schemas.microsoft.com/office/drawing/2014/main" xmlns="" id="{77310C95-F4AC-4180-A86A-1322D2E77FB3}"/>
                </a:ext>
              </a:extLst>
            </p:cNvPr>
            <p:cNvPicPr>
              <a:picLocks noChangeAspect="1"/>
            </p:cNvPicPr>
            <p:nvPr/>
          </p:nvPicPr>
          <p:blipFill>
            <a:blip r:embed="rId32"/>
            <a:stretch>
              <a:fillRect/>
            </a:stretch>
          </p:blipFill>
          <p:spPr>
            <a:xfrm>
              <a:off x="18395182" y="20841755"/>
              <a:ext cx="1238169" cy="1170432"/>
            </a:xfrm>
            <a:prstGeom prst="rect">
              <a:avLst/>
            </a:prstGeom>
            <a:ln w="19050">
              <a:solidFill>
                <a:srgbClr val="FF0000"/>
              </a:solidFill>
            </a:ln>
          </p:spPr>
        </p:pic>
        <p:pic>
          <p:nvPicPr>
            <p:cNvPr id="1239" name="Picture 1238">
              <a:extLst>
                <a:ext uri="{FF2B5EF4-FFF2-40B4-BE49-F238E27FC236}">
                  <a16:creationId xmlns:a16="http://schemas.microsoft.com/office/drawing/2014/main" xmlns="" id="{A886843A-B95A-467B-A0D4-283D0F8C6CEA}"/>
                </a:ext>
              </a:extLst>
            </p:cNvPr>
            <p:cNvPicPr>
              <a:picLocks noChangeAspect="1"/>
            </p:cNvPicPr>
            <p:nvPr/>
          </p:nvPicPr>
          <p:blipFill>
            <a:blip r:embed="rId33"/>
            <a:stretch>
              <a:fillRect/>
            </a:stretch>
          </p:blipFill>
          <p:spPr>
            <a:xfrm>
              <a:off x="17019058" y="21543179"/>
              <a:ext cx="1237673" cy="1170432"/>
            </a:xfrm>
            <a:prstGeom prst="rect">
              <a:avLst/>
            </a:prstGeom>
            <a:ln w="19050">
              <a:solidFill>
                <a:srgbClr val="FF0000"/>
              </a:solidFill>
            </a:ln>
          </p:spPr>
        </p:pic>
        <p:pic>
          <p:nvPicPr>
            <p:cNvPr id="1240" name="Picture 1239">
              <a:extLst>
                <a:ext uri="{FF2B5EF4-FFF2-40B4-BE49-F238E27FC236}">
                  <a16:creationId xmlns:a16="http://schemas.microsoft.com/office/drawing/2014/main" xmlns="" id="{5CCBE512-4BB1-4FD3-AB9D-B3BFB0553E40}"/>
                </a:ext>
              </a:extLst>
            </p:cNvPr>
            <p:cNvPicPr>
              <a:picLocks noChangeAspect="1"/>
            </p:cNvPicPr>
            <p:nvPr/>
          </p:nvPicPr>
          <p:blipFill>
            <a:blip r:embed="rId34"/>
            <a:stretch>
              <a:fillRect/>
            </a:stretch>
          </p:blipFill>
          <p:spPr>
            <a:xfrm>
              <a:off x="18402874" y="22347971"/>
              <a:ext cx="1229196" cy="1170432"/>
            </a:xfrm>
            <a:prstGeom prst="rect">
              <a:avLst/>
            </a:prstGeom>
            <a:ln w="19050">
              <a:solidFill>
                <a:srgbClr val="FF0000"/>
              </a:solidFill>
            </a:ln>
          </p:spPr>
        </p:pic>
        <p:pic>
          <p:nvPicPr>
            <p:cNvPr id="1241" name="Picture 1240">
              <a:extLst>
                <a:ext uri="{FF2B5EF4-FFF2-40B4-BE49-F238E27FC236}">
                  <a16:creationId xmlns:a16="http://schemas.microsoft.com/office/drawing/2014/main" xmlns="" id="{AC68DCD1-0482-4645-9844-9831FB55B8A9}"/>
                </a:ext>
              </a:extLst>
            </p:cNvPr>
            <p:cNvPicPr>
              <a:picLocks noChangeAspect="1"/>
            </p:cNvPicPr>
            <p:nvPr/>
          </p:nvPicPr>
          <p:blipFill>
            <a:blip r:embed="rId35"/>
            <a:stretch>
              <a:fillRect/>
            </a:stretch>
          </p:blipFill>
          <p:spPr>
            <a:xfrm>
              <a:off x="17019058" y="22791806"/>
              <a:ext cx="1246709" cy="1170432"/>
            </a:xfrm>
            <a:prstGeom prst="rect">
              <a:avLst/>
            </a:prstGeom>
            <a:ln w="19050">
              <a:solidFill>
                <a:srgbClr val="FF0000"/>
              </a:solidFill>
            </a:ln>
          </p:spPr>
        </p:pic>
        <p:sp>
          <p:nvSpPr>
            <p:cNvPr id="1242" name="Google Shape;1041;p36">
              <a:extLst>
                <a:ext uri="{FF2B5EF4-FFF2-40B4-BE49-F238E27FC236}">
                  <a16:creationId xmlns:a16="http://schemas.microsoft.com/office/drawing/2014/main" xmlns="" id="{00174A74-0FBF-47A1-8EE0-402536553263}"/>
                </a:ext>
              </a:extLst>
            </p:cNvPr>
            <p:cNvSpPr txBox="1"/>
            <p:nvPr/>
          </p:nvSpPr>
          <p:spPr>
            <a:xfrm>
              <a:off x="18342353" y="20803289"/>
              <a:ext cx="321887" cy="36774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sym typeface="Century Gothic"/>
                </a:rPr>
                <a:t>B</a:t>
              </a:r>
              <a:endParaRPr dirty="0">
                <a:solidFill>
                  <a:schemeClr val="tx1">
                    <a:lumMod val="75000"/>
                    <a:lumOff val="25000"/>
                  </a:schemeClr>
                </a:solidFill>
                <a:latin typeface="Century Gothic" panose="020B0502020202020204" pitchFamily="34" charset="0"/>
              </a:endParaRPr>
            </a:p>
          </p:txBody>
        </p:sp>
        <p:sp>
          <p:nvSpPr>
            <p:cNvPr id="1243" name="Google Shape;1041;p36">
              <a:extLst>
                <a:ext uri="{FF2B5EF4-FFF2-40B4-BE49-F238E27FC236}">
                  <a16:creationId xmlns:a16="http://schemas.microsoft.com/office/drawing/2014/main" xmlns="" id="{5F7C9051-1B0F-4456-8B16-C2384F292B7A}"/>
                </a:ext>
              </a:extLst>
            </p:cNvPr>
            <p:cNvSpPr txBox="1"/>
            <p:nvPr/>
          </p:nvSpPr>
          <p:spPr>
            <a:xfrm>
              <a:off x="16969266" y="21487101"/>
              <a:ext cx="329106" cy="36395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sym typeface="Century Gothic"/>
                </a:rPr>
                <a:t>C</a:t>
              </a:r>
            </a:p>
          </p:txBody>
        </p:sp>
        <p:sp>
          <p:nvSpPr>
            <p:cNvPr id="1244" name="Google Shape;1041;p36">
              <a:extLst>
                <a:ext uri="{FF2B5EF4-FFF2-40B4-BE49-F238E27FC236}">
                  <a16:creationId xmlns:a16="http://schemas.microsoft.com/office/drawing/2014/main" xmlns="" id="{30D94878-E1FE-4F8A-853E-A5D3F35B586B}"/>
                </a:ext>
              </a:extLst>
            </p:cNvPr>
            <p:cNvSpPr txBox="1"/>
            <p:nvPr/>
          </p:nvSpPr>
          <p:spPr>
            <a:xfrm>
              <a:off x="18348092" y="22309316"/>
              <a:ext cx="307957" cy="25269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sym typeface="Century Gothic"/>
                </a:rPr>
                <a:t>D</a:t>
              </a:r>
              <a:endParaRPr dirty="0">
                <a:solidFill>
                  <a:schemeClr val="tx1">
                    <a:lumMod val="75000"/>
                    <a:lumOff val="25000"/>
                  </a:schemeClr>
                </a:solidFill>
                <a:latin typeface="Century Gothic" panose="020B0502020202020204" pitchFamily="34" charset="0"/>
              </a:endParaRPr>
            </a:p>
          </p:txBody>
        </p:sp>
        <p:sp>
          <p:nvSpPr>
            <p:cNvPr id="1245" name="Google Shape;1041;p36">
              <a:extLst>
                <a:ext uri="{FF2B5EF4-FFF2-40B4-BE49-F238E27FC236}">
                  <a16:creationId xmlns:a16="http://schemas.microsoft.com/office/drawing/2014/main" xmlns="" id="{5592358E-BFFA-4675-90AD-7A0B312C0B3C}"/>
                </a:ext>
              </a:extLst>
            </p:cNvPr>
            <p:cNvSpPr txBox="1"/>
            <p:nvPr/>
          </p:nvSpPr>
          <p:spPr>
            <a:xfrm>
              <a:off x="16955864" y="22753320"/>
              <a:ext cx="291994" cy="28132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sym typeface="Century Gothic"/>
                </a:rPr>
                <a:t>E</a:t>
              </a:r>
              <a:endParaRPr dirty="0">
                <a:solidFill>
                  <a:schemeClr val="tx1">
                    <a:lumMod val="75000"/>
                    <a:lumOff val="25000"/>
                  </a:schemeClr>
                </a:solidFill>
                <a:latin typeface="Century Gothic" panose="020B0502020202020204" pitchFamily="34" charset="0"/>
              </a:endParaRPr>
            </a:p>
          </p:txBody>
        </p:sp>
        <p:sp>
          <p:nvSpPr>
            <p:cNvPr id="1246" name="Google Shape;1041;p36">
              <a:extLst>
                <a:ext uri="{FF2B5EF4-FFF2-40B4-BE49-F238E27FC236}">
                  <a16:creationId xmlns:a16="http://schemas.microsoft.com/office/drawing/2014/main" xmlns="" id="{0EFEBB24-4ECA-421E-BB4B-3485A91F7801}"/>
                </a:ext>
              </a:extLst>
            </p:cNvPr>
            <p:cNvSpPr txBox="1"/>
            <p:nvPr/>
          </p:nvSpPr>
          <p:spPr>
            <a:xfrm>
              <a:off x="16964293" y="20231052"/>
              <a:ext cx="350805" cy="41848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a:solidFill>
                    <a:schemeClr val="tx1">
                      <a:lumMod val="75000"/>
                      <a:lumOff val="25000"/>
                    </a:schemeClr>
                  </a:solidFill>
                  <a:latin typeface="Century Gothic" panose="020B0502020202020204" pitchFamily="34" charset="0"/>
                  <a:sym typeface="Century Gothic"/>
                </a:rPr>
                <a:t>A</a:t>
              </a:r>
            </a:p>
          </p:txBody>
        </p:sp>
        <p:sp>
          <p:nvSpPr>
            <p:cNvPr id="1247" name="TextBox 1246">
              <a:extLst>
                <a:ext uri="{FF2B5EF4-FFF2-40B4-BE49-F238E27FC236}">
                  <a16:creationId xmlns:a16="http://schemas.microsoft.com/office/drawing/2014/main" xmlns="" id="{E94EDD9A-B274-4543-9249-7967C19D7628}"/>
                </a:ext>
              </a:extLst>
            </p:cNvPr>
            <p:cNvSpPr txBox="1"/>
            <p:nvPr/>
          </p:nvSpPr>
          <p:spPr>
            <a:xfrm>
              <a:off x="17512563" y="20245508"/>
              <a:ext cx="888313" cy="430887"/>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Doctors Park</a:t>
              </a:r>
            </a:p>
          </p:txBody>
        </p:sp>
        <p:sp>
          <p:nvSpPr>
            <p:cNvPr id="1248" name="TextBox 1247">
              <a:extLst>
                <a:ext uri="{FF2B5EF4-FFF2-40B4-BE49-F238E27FC236}">
                  <a16:creationId xmlns:a16="http://schemas.microsoft.com/office/drawing/2014/main" xmlns="" id="{DA35D010-704E-4490-A77C-AC30CF781CD4}"/>
                </a:ext>
              </a:extLst>
            </p:cNvPr>
            <p:cNvSpPr txBox="1"/>
            <p:nvPr/>
          </p:nvSpPr>
          <p:spPr>
            <a:xfrm>
              <a:off x="18965429" y="20798657"/>
              <a:ext cx="731290" cy="430887"/>
            </a:xfrm>
            <a:prstGeom prst="rect">
              <a:avLst/>
            </a:prstGeom>
            <a:noFill/>
          </p:spPr>
          <p:txBody>
            <a:bodyPr wrap="none" rtlCol="0">
              <a:spAutoFit/>
            </a:bodyPr>
            <a:lstStyle/>
            <a:p>
              <a:pPr algn="ctr"/>
              <a:r>
                <a:rPr lang="en-US" sz="1100" dirty="0">
                  <a:solidFill>
                    <a:schemeClr val="tx1">
                      <a:lumMod val="75000"/>
                      <a:lumOff val="25000"/>
                    </a:schemeClr>
                  </a:solidFill>
                  <a:latin typeface="Century Gothic" panose="020B0502020202020204" pitchFamily="34" charset="0"/>
                </a:rPr>
                <a:t>Atwater</a:t>
              </a:r>
            </a:p>
            <a:p>
              <a:pPr algn="ctr"/>
              <a:r>
                <a:rPr lang="en-US" sz="1100" dirty="0">
                  <a:solidFill>
                    <a:schemeClr val="tx1">
                      <a:lumMod val="75000"/>
                      <a:lumOff val="25000"/>
                    </a:schemeClr>
                  </a:solidFill>
                  <a:latin typeface="Century Gothic" panose="020B0502020202020204" pitchFamily="34" charset="0"/>
                </a:rPr>
                <a:t>Beach</a:t>
              </a:r>
            </a:p>
          </p:txBody>
        </p:sp>
        <p:sp>
          <p:nvSpPr>
            <p:cNvPr id="1249" name="TextBox 1248">
              <a:extLst>
                <a:ext uri="{FF2B5EF4-FFF2-40B4-BE49-F238E27FC236}">
                  <a16:creationId xmlns:a16="http://schemas.microsoft.com/office/drawing/2014/main" xmlns="" id="{386ADA19-D2F1-4C76-B439-535F4D6DC7C9}"/>
                </a:ext>
              </a:extLst>
            </p:cNvPr>
            <p:cNvSpPr txBox="1"/>
            <p:nvPr/>
          </p:nvSpPr>
          <p:spPr>
            <a:xfrm>
              <a:off x="17484649" y="22245754"/>
              <a:ext cx="838691" cy="430887"/>
            </a:xfrm>
            <a:prstGeom prst="rect">
              <a:avLst/>
            </a:prstGeom>
            <a:noFill/>
          </p:spPr>
          <p:txBody>
            <a:bodyPr wrap="none" rtlCol="0">
              <a:spAutoFit/>
            </a:bodyPr>
            <a:lstStyle/>
            <a:p>
              <a:pPr algn="ctr"/>
              <a:r>
                <a:rPr lang="en-US" sz="1100" dirty="0">
                  <a:solidFill>
                    <a:schemeClr val="tx1">
                      <a:lumMod val="75000"/>
                      <a:lumOff val="25000"/>
                    </a:schemeClr>
                  </a:solidFill>
                  <a:latin typeface="Century Gothic" panose="020B0502020202020204" pitchFamily="34" charset="0"/>
                </a:rPr>
                <a:t>McKinley </a:t>
              </a:r>
            </a:p>
            <a:p>
              <a:pPr algn="ctr"/>
              <a:r>
                <a:rPr lang="en-US" sz="1100" dirty="0">
                  <a:solidFill>
                    <a:schemeClr val="tx1">
                      <a:lumMod val="75000"/>
                      <a:lumOff val="25000"/>
                    </a:schemeClr>
                  </a:solidFill>
                  <a:latin typeface="Century Gothic" panose="020B0502020202020204" pitchFamily="34" charset="0"/>
                </a:rPr>
                <a:t>Beach</a:t>
              </a:r>
            </a:p>
          </p:txBody>
        </p:sp>
        <p:sp>
          <p:nvSpPr>
            <p:cNvPr id="1250" name="TextBox 1249">
              <a:extLst>
                <a:ext uri="{FF2B5EF4-FFF2-40B4-BE49-F238E27FC236}">
                  <a16:creationId xmlns:a16="http://schemas.microsoft.com/office/drawing/2014/main" xmlns="" id="{763E11A1-9A9E-44E1-9BB9-CC48D8F48548}"/>
                </a:ext>
              </a:extLst>
            </p:cNvPr>
            <p:cNvSpPr txBox="1"/>
            <p:nvPr/>
          </p:nvSpPr>
          <p:spPr>
            <a:xfrm>
              <a:off x="17532736" y="21782718"/>
              <a:ext cx="776175" cy="430887"/>
            </a:xfrm>
            <a:prstGeom prst="rect">
              <a:avLst/>
            </a:prstGeom>
            <a:noFill/>
          </p:spPr>
          <p:txBody>
            <a:bodyPr wrap="none" rtlCol="0">
              <a:spAutoFit/>
            </a:bodyPr>
            <a:lstStyle/>
            <a:p>
              <a:pPr algn="ctr"/>
              <a:r>
                <a:rPr lang="en-US" sz="1100" dirty="0">
                  <a:solidFill>
                    <a:schemeClr val="tx1">
                      <a:lumMod val="75000"/>
                      <a:lumOff val="25000"/>
                    </a:schemeClr>
                  </a:solidFill>
                  <a:latin typeface="Century Gothic" panose="020B0502020202020204" pitchFamily="34" charset="0"/>
                </a:rPr>
                <a:t>Bradford</a:t>
              </a:r>
            </a:p>
            <a:p>
              <a:pPr algn="ctr"/>
              <a:r>
                <a:rPr lang="en-US" sz="1100" dirty="0">
                  <a:solidFill>
                    <a:schemeClr val="tx1">
                      <a:lumMod val="75000"/>
                      <a:lumOff val="25000"/>
                    </a:schemeClr>
                  </a:solidFill>
                  <a:latin typeface="Century Gothic" panose="020B0502020202020204" pitchFamily="34" charset="0"/>
                </a:rPr>
                <a:t>Beach</a:t>
              </a:r>
            </a:p>
          </p:txBody>
        </p:sp>
        <p:sp>
          <p:nvSpPr>
            <p:cNvPr id="1251" name="TextBox 1250">
              <a:extLst>
                <a:ext uri="{FF2B5EF4-FFF2-40B4-BE49-F238E27FC236}">
                  <a16:creationId xmlns:a16="http://schemas.microsoft.com/office/drawing/2014/main" xmlns="" id="{2906983A-7073-4E1A-95FD-DFB263B419A2}"/>
                </a:ext>
              </a:extLst>
            </p:cNvPr>
            <p:cNvSpPr txBox="1"/>
            <p:nvPr/>
          </p:nvSpPr>
          <p:spPr>
            <a:xfrm>
              <a:off x="19033803" y="22325915"/>
              <a:ext cx="719214" cy="600164"/>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South Shore</a:t>
              </a:r>
            </a:p>
            <a:p>
              <a:pPr algn="ctr"/>
              <a:r>
                <a:rPr lang="en-US" sz="1100" dirty="0">
                  <a:solidFill>
                    <a:schemeClr val="tx1">
                      <a:lumMod val="75000"/>
                      <a:lumOff val="25000"/>
                    </a:schemeClr>
                  </a:solidFill>
                  <a:latin typeface="Century Gothic" panose="020B0502020202020204" pitchFamily="34" charset="0"/>
                </a:rPr>
                <a:t>Park</a:t>
              </a:r>
            </a:p>
          </p:txBody>
        </p:sp>
        <p:sp>
          <p:nvSpPr>
            <p:cNvPr id="1252" name="TextBox 1251">
              <a:extLst>
                <a:ext uri="{FF2B5EF4-FFF2-40B4-BE49-F238E27FC236}">
                  <a16:creationId xmlns:a16="http://schemas.microsoft.com/office/drawing/2014/main" xmlns="" id="{3F6AE990-292B-46C7-BBB9-C7446D79EC83}"/>
                </a:ext>
              </a:extLst>
            </p:cNvPr>
            <p:cNvSpPr txBox="1"/>
            <p:nvPr/>
          </p:nvSpPr>
          <p:spPr>
            <a:xfrm>
              <a:off x="17665343" y="22758419"/>
              <a:ext cx="707362" cy="600164"/>
            </a:xfrm>
            <a:prstGeom prst="rect">
              <a:avLst/>
            </a:prstGeom>
            <a:noFill/>
          </p:spPr>
          <p:txBody>
            <a:bodyPr wrap="square" rtlCol="0">
              <a:spAutoFit/>
            </a:bodyPr>
            <a:lstStyle/>
            <a:p>
              <a:pPr algn="ctr"/>
              <a:r>
                <a:rPr lang="en-US" sz="1100" dirty="0">
                  <a:solidFill>
                    <a:schemeClr val="tx1">
                      <a:lumMod val="75000"/>
                      <a:lumOff val="25000"/>
                    </a:schemeClr>
                  </a:solidFill>
                  <a:latin typeface="Century Gothic" panose="020B0502020202020204" pitchFamily="34" charset="0"/>
                </a:rPr>
                <a:t>Grant</a:t>
              </a:r>
            </a:p>
            <a:p>
              <a:pPr algn="ctr"/>
              <a:r>
                <a:rPr lang="en-US" sz="1100" dirty="0">
                  <a:solidFill>
                    <a:schemeClr val="tx1">
                      <a:lumMod val="75000"/>
                      <a:lumOff val="25000"/>
                    </a:schemeClr>
                  </a:solidFill>
                  <a:latin typeface="Century Gothic" panose="020B0502020202020204" pitchFamily="34" charset="0"/>
                </a:rPr>
                <a:t> Park Beach</a:t>
              </a:r>
            </a:p>
          </p:txBody>
        </p:sp>
      </p:grpSp>
      <p:sp>
        <p:nvSpPr>
          <p:cNvPr id="1253" name="Google Shape;1041;p36">
            <a:extLst>
              <a:ext uri="{FF2B5EF4-FFF2-40B4-BE49-F238E27FC236}">
                <a16:creationId xmlns:a16="http://schemas.microsoft.com/office/drawing/2014/main" xmlns="" id="{27DECD01-B6E9-4368-AE3D-6990BE0B9EC0}"/>
              </a:ext>
            </a:extLst>
          </p:cNvPr>
          <p:cNvSpPr txBox="1"/>
          <p:nvPr/>
        </p:nvSpPr>
        <p:spPr>
          <a:xfrm>
            <a:off x="16166035" y="19332929"/>
            <a:ext cx="184150" cy="188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tx1">
                    <a:lumMod val="75000"/>
                    <a:lumOff val="25000"/>
                  </a:schemeClr>
                </a:solidFill>
                <a:latin typeface="Century Gothic" panose="020B0502020202020204" pitchFamily="34" charset="0"/>
                <a:sym typeface="Century Gothic"/>
              </a:rPr>
              <a:t>A</a:t>
            </a:r>
          </a:p>
        </p:txBody>
      </p:sp>
      <p:sp>
        <p:nvSpPr>
          <p:cNvPr id="1254" name="Google Shape;1041;p36">
            <a:extLst>
              <a:ext uri="{FF2B5EF4-FFF2-40B4-BE49-F238E27FC236}">
                <a16:creationId xmlns:a16="http://schemas.microsoft.com/office/drawing/2014/main" xmlns="" id="{6101C797-7C4B-4E6F-AD9D-F4219519FF58}"/>
              </a:ext>
            </a:extLst>
          </p:cNvPr>
          <p:cNvSpPr txBox="1"/>
          <p:nvPr/>
        </p:nvSpPr>
        <p:spPr>
          <a:xfrm>
            <a:off x="16193829" y="20859247"/>
            <a:ext cx="184150" cy="188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tx1">
                    <a:lumMod val="75000"/>
                    <a:lumOff val="25000"/>
                  </a:schemeClr>
                </a:solidFill>
                <a:latin typeface="Century Gothic" panose="020B0502020202020204" pitchFamily="34" charset="0"/>
                <a:sym typeface="Century Gothic"/>
              </a:rPr>
              <a:t>B</a:t>
            </a:r>
          </a:p>
        </p:txBody>
      </p:sp>
      <p:sp>
        <p:nvSpPr>
          <p:cNvPr id="1255" name="Google Shape;1041;p36">
            <a:extLst>
              <a:ext uri="{FF2B5EF4-FFF2-40B4-BE49-F238E27FC236}">
                <a16:creationId xmlns:a16="http://schemas.microsoft.com/office/drawing/2014/main" xmlns="" id="{ACFA248F-90F2-4EB9-9A15-F994ED83CDB0}"/>
              </a:ext>
            </a:extLst>
          </p:cNvPr>
          <p:cNvSpPr txBox="1"/>
          <p:nvPr/>
        </p:nvSpPr>
        <p:spPr>
          <a:xfrm>
            <a:off x="16268955" y="21533158"/>
            <a:ext cx="184150" cy="188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tx1">
                    <a:lumMod val="75000"/>
                    <a:lumOff val="25000"/>
                  </a:schemeClr>
                </a:solidFill>
                <a:latin typeface="Century Gothic" panose="020B0502020202020204" pitchFamily="34" charset="0"/>
                <a:sym typeface="Century Gothic"/>
              </a:rPr>
              <a:t>C</a:t>
            </a:r>
          </a:p>
        </p:txBody>
      </p:sp>
      <p:sp>
        <p:nvSpPr>
          <p:cNvPr id="1256" name="Google Shape;1041;p36">
            <a:extLst>
              <a:ext uri="{FF2B5EF4-FFF2-40B4-BE49-F238E27FC236}">
                <a16:creationId xmlns:a16="http://schemas.microsoft.com/office/drawing/2014/main" xmlns="" id="{D2DE45A3-6B41-4F0A-B54B-80B204473854}"/>
              </a:ext>
            </a:extLst>
          </p:cNvPr>
          <p:cNvSpPr txBox="1"/>
          <p:nvPr/>
        </p:nvSpPr>
        <p:spPr>
          <a:xfrm>
            <a:off x="16080414" y="22682252"/>
            <a:ext cx="184150" cy="188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tx1">
                    <a:lumMod val="75000"/>
                    <a:lumOff val="25000"/>
                  </a:schemeClr>
                </a:solidFill>
                <a:latin typeface="Century Gothic" panose="020B0502020202020204" pitchFamily="34" charset="0"/>
                <a:sym typeface="Century Gothic"/>
              </a:rPr>
              <a:t>D</a:t>
            </a:r>
          </a:p>
        </p:txBody>
      </p:sp>
      <p:sp>
        <p:nvSpPr>
          <p:cNvPr id="1257" name="Google Shape;1041;p36">
            <a:extLst>
              <a:ext uri="{FF2B5EF4-FFF2-40B4-BE49-F238E27FC236}">
                <a16:creationId xmlns:a16="http://schemas.microsoft.com/office/drawing/2014/main" xmlns="" id="{60810D77-9ECA-4F92-8F7C-44C4A799B899}"/>
              </a:ext>
            </a:extLst>
          </p:cNvPr>
          <p:cNvSpPr txBox="1"/>
          <p:nvPr/>
        </p:nvSpPr>
        <p:spPr>
          <a:xfrm>
            <a:off x="16666734" y="24360893"/>
            <a:ext cx="184150" cy="18843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b="1" dirty="0">
                <a:solidFill>
                  <a:schemeClr val="tx1">
                    <a:lumMod val="75000"/>
                    <a:lumOff val="25000"/>
                  </a:schemeClr>
                </a:solidFill>
                <a:latin typeface="Century Gothic" panose="020B0502020202020204" pitchFamily="34" charset="0"/>
                <a:sym typeface="Century Gothic"/>
              </a:rPr>
              <a:t>E</a:t>
            </a:r>
          </a:p>
        </p:txBody>
      </p:sp>
      <p:grpSp>
        <p:nvGrpSpPr>
          <p:cNvPr id="1258" name="Google Shape;470;p36">
            <a:extLst>
              <a:ext uri="{FF2B5EF4-FFF2-40B4-BE49-F238E27FC236}">
                <a16:creationId xmlns:a16="http://schemas.microsoft.com/office/drawing/2014/main" xmlns="" id="{08C0B033-5F53-43DC-8312-73A629E6C227}"/>
              </a:ext>
            </a:extLst>
          </p:cNvPr>
          <p:cNvGrpSpPr/>
          <p:nvPr/>
        </p:nvGrpSpPr>
        <p:grpSpPr>
          <a:xfrm>
            <a:off x="16787773" y="24628411"/>
            <a:ext cx="1738885" cy="445059"/>
            <a:chOff x="4805218" y="3355498"/>
            <a:chExt cx="2552918" cy="897194"/>
          </a:xfrm>
        </p:grpSpPr>
        <p:sp>
          <p:nvSpPr>
            <p:cNvPr id="1259" name="Google Shape;471;p36">
              <a:extLst>
                <a:ext uri="{FF2B5EF4-FFF2-40B4-BE49-F238E27FC236}">
                  <a16:creationId xmlns:a16="http://schemas.microsoft.com/office/drawing/2014/main" xmlns="" id="{7004B192-DD34-42B7-A742-E145DD02AE2E}"/>
                </a:ext>
              </a:extLst>
            </p:cNvPr>
            <p:cNvSpPr/>
            <p:nvPr/>
          </p:nvSpPr>
          <p:spPr>
            <a:xfrm>
              <a:off x="4805218" y="3355498"/>
              <a:ext cx="2523299" cy="428701"/>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400"/>
                <a:buFont typeface="Century Gothic"/>
                <a:buNone/>
              </a:pPr>
              <a:r>
                <a:rPr lang="en-US"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Population Density</a:t>
              </a:r>
              <a:endParaRPr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260" name="Google Shape;472;p36">
              <a:extLst>
                <a:ext uri="{FF2B5EF4-FFF2-40B4-BE49-F238E27FC236}">
                  <a16:creationId xmlns:a16="http://schemas.microsoft.com/office/drawing/2014/main" xmlns="" id="{7F20846F-A813-45BB-B6B0-2213E7BE7141}"/>
                </a:ext>
              </a:extLst>
            </p:cNvPr>
            <p:cNvSpPr/>
            <p:nvPr/>
          </p:nvSpPr>
          <p:spPr>
            <a:xfrm>
              <a:off x="4835525" y="3768725"/>
              <a:ext cx="504900" cy="250800"/>
            </a:xfrm>
            <a:prstGeom prst="rect">
              <a:avLst/>
            </a:prstGeom>
            <a:solidFill>
              <a:srgbClr val="E1FAF3"/>
            </a:solidFill>
            <a:ln w="9525" cap="flat" cmpd="sng">
              <a:solidFill>
                <a:srgbClr val="A8A8A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tx1">
                    <a:lumMod val="75000"/>
                    <a:lumOff val="25000"/>
                  </a:schemeClr>
                </a:solidFill>
                <a:latin typeface="Century Gothic" panose="020B0502020202020204" pitchFamily="34" charset="0"/>
                <a:ea typeface="Calibri"/>
                <a:cs typeface="Calibri"/>
                <a:sym typeface="Calibri"/>
              </a:endParaRPr>
            </a:p>
          </p:txBody>
        </p:sp>
        <p:sp>
          <p:nvSpPr>
            <p:cNvPr id="1261" name="Google Shape;473;p36">
              <a:extLst>
                <a:ext uri="{FF2B5EF4-FFF2-40B4-BE49-F238E27FC236}">
                  <a16:creationId xmlns:a16="http://schemas.microsoft.com/office/drawing/2014/main" xmlns="" id="{B28B0DA6-2B94-4633-9704-71506FD800C8}"/>
                </a:ext>
              </a:extLst>
            </p:cNvPr>
            <p:cNvSpPr/>
            <p:nvPr/>
          </p:nvSpPr>
          <p:spPr>
            <a:xfrm>
              <a:off x="4834768" y="4038192"/>
              <a:ext cx="506400" cy="214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Century Gothic"/>
                <a:buNone/>
              </a:pPr>
              <a:r>
                <a:rPr lang="en-US"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Low</a:t>
              </a:r>
              <a:endParaRPr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262" name="Google Shape;474;p36">
              <a:extLst>
                <a:ext uri="{FF2B5EF4-FFF2-40B4-BE49-F238E27FC236}">
                  <a16:creationId xmlns:a16="http://schemas.microsoft.com/office/drawing/2014/main" xmlns="" id="{3C0E5681-F1F8-48D2-8803-9BB854BF017B}"/>
                </a:ext>
              </a:extLst>
            </p:cNvPr>
            <p:cNvSpPr/>
            <p:nvPr/>
          </p:nvSpPr>
          <p:spPr>
            <a:xfrm>
              <a:off x="5340350" y="3768725"/>
              <a:ext cx="503100" cy="250800"/>
            </a:xfrm>
            <a:prstGeom prst="rect">
              <a:avLst/>
            </a:prstGeom>
            <a:solidFill>
              <a:srgbClr val="CBF5E6"/>
            </a:solidFill>
            <a:ln w="9525" cap="flat" cmpd="sng">
              <a:solidFill>
                <a:srgbClr val="A8A8A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tx1">
                    <a:lumMod val="75000"/>
                    <a:lumOff val="25000"/>
                  </a:schemeClr>
                </a:solidFill>
                <a:latin typeface="Century Gothic" panose="020B0502020202020204" pitchFamily="34" charset="0"/>
                <a:ea typeface="Calibri"/>
                <a:cs typeface="Calibri"/>
                <a:sym typeface="Calibri"/>
              </a:endParaRPr>
            </a:p>
          </p:txBody>
        </p:sp>
        <p:sp>
          <p:nvSpPr>
            <p:cNvPr id="1263" name="Google Shape;475;p36">
              <a:extLst>
                <a:ext uri="{FF2B5EF4-FFF2-40B4-BE49-F238E27FC236}">
                  <a16:creationId xmlns:a16="http://schemas.microsoft.com/office/drawing/2014/main" xmlns="" id="{302BB973-9FF3-4151-8E2E-E65B01279657}"/>
                </a:ext>
              </a:extLst>
            </p:cNvPr>
            <p:cNvSpPr/>
            <p:nvPr/>
          </p:nvSpPr>
          <p:spPr>
            <a:xfrm>
              <a:off x="5843588" y="3768725"/>
              <a:ext cx="506400" cy="250800"/>
            </a:xfrm>
            <a:prstGeom prst="rect">
              <a:avLst/>
            </a:prstGeom>
            <a:solidFill>
              <a:srgbClr val="B2EDD6"/>
            </a:solidFill>
            <a:ln w="9525" cap="flat" cmpd="sng">
              <a:solidFill>
                <a:srgbClr val="A8A8A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tx1">
                    <a:lumMod val="75000"/>
                    <a:lumOff val="25000"/>
                  </a:schemeClr>
                </a:solidFill>
                <a:latin typeface="Century Gothic" panose="020B0502020202020204" pitchFamily="34" charset="0"/>
                <a:ea typeface="Calibri"/>
                <a:cs typeface="Calibri"/>
                <a:sym typeface="Calibri"/>
              </a:endParaRPr>
            </a:p>
          </p:txBody>
        </p:sp>
        <p:sp>
          <p:nvSpPr>
            <p:cNvPr id="1264" name="Google Shape;476;p36">
              <a:extLst>
                <a:ext uri="{FF2B5EF4-FFF2-40B4-BE49-F238E27FC236}">
                  <a16:creationId xmlns:a16="http://schemas.microsoft.com/office/drawing/2014/main" xmlns="" id="{DEE65C36-9F5E-42EA-91AB-3DF0701AC036}"/>
                </a:ext>
              </a:extLst>
            </p:cNvPr>
            <p:cNvSpPr/>
            <p:nvPr/>
          </p:nvSpPr>
          <p:spPr>
            <a:xfrm>
              <a:off x="6350000" y="3768725"/>
              <a:ext cx="503099" cy="250800"/>
            </a:xfrm>
            <a:prstGeom prst="rect">
              <a:avLst/>
            </a:prstGeom>
            <a:solidFill>
              <a:srgbClr val="9EE8CA"/>
            </a:solidFill>
            <a:ln w="9525" cap="flat" cmpd="sng">
              <a:solidFill>
                <a:srgbClr val="A8A8A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tx1">
                    <a:lumMod val="75000"/>
                    <a:lumOff val="25000"/>
                  </a:schemeClr>
                </a:solidFill>
                <a:latin typeface="Century Gothic" panose="020B0502020202020204" pitchFamily="34" charset="0"/>
                <a:ea typeface="Calibri"/>
                <a:cs typeface="Calibri"/>
                <a:sym typeface="Calibri"/>
              </a:endParaRPr>
            </a:p>
          </p:txBody>
        </p:sp>
        <p:sp>
          <p:nvSpPr>
            <p:cNvPr id="1265" name="Google Shape;477;p36">
              <a:extLst>
                <a:ext uri="{FF2B5EF4-FFF2-40B4-BE49-F238E27FC236}">
                  <a16:creationId xmlns:a16="http://schemas.microsoft.com/office/drawing/2014/main" xmlns="" id="{69509548-0E9A-46E2-9F48-6747E0225AF2}"/>
                </a:ext>
              </a:extLst>
            </p:cNvPr>
            <p:cNvSpPr/>
            <p:nvPr/>
          </p:nvSpPr>
          <p:spPr>
            <a:xfrm>
              <a:off x="6853236" y="3768725"/>
              <a:ext cx="504900" cy="250800"/>
            </a:xfrm>
            <a:prstGeom prst="rect">
              <a:avLst/>
            </a:prstGeom>
            <a:solidFill>
              <a:srgbClr val="84E3BE"/>
            </a:solidFill>
            <a:ln w="9525" cap="flat" cmpd="sng">
              <a:solidFill>
                <a:srgbClr val="A8A8A8"/>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tx1">
                    <a:lumMod val="75000"/>
                    <a:lumOff val="25000"/>
                  </a:schemeClr>
                </a:solidFill>
                <a:latin typeface="Century Gothic" panose="020B0502020202020204" pitchFamily="34" charset="0"/>
                <a:ea typeface="Calibri"/>
                <a:cs typeface="Calibri"/>
                <a:sym typeface="Calibri"/>
              </a:endParaRPr>
            </a:p>
          </p:txBody>
        </p:sp>
        <p:sp>
          <p:nvSpPr>
            <p:cNvPr id="1266" name="Google Shape;478;p36">
              <a:extLst>
                <a:ext uri="{FF2B5EF4-FFF2-40B4-BE49-F238E27FC236}">
                  <a16:creationId xmlns:a16="http://schemas.microsoft.com/office/drawing/2014/main" xmlns="" id="{C9F5B661-6964-4D64-8DB7-C7193BAF3559}"/>
                </a:ext>
              </a:extLst>
            </p:cNvPr>
            <p:cNvSpPr/>
            <p:nvPr/>
          </p:nvSpPr>
          <p:spPr>
            <a:xfrm>
              <a:off x="6827838" y="4053038"/>
              <a:ext cx="503100" cy="18480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200"/>
                <a:buFont typeface="Century Gothic"/>
                <a:buNone/>
              </a:pPr>
              <a:r>
                <a:rPr lang="en-US"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High</a:t>
              </a:r>
              <a:endParaRPr sz="12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grpSp>
      <p:grpSp>
        <p:nvGrpSpPr>
          <p:cNvPr id="1267" name="Group 1266"/>
          <p:cNvGrpSpPr/>
          <p:nvPr/>
        </p:nvGrpSpPr>
        <p:grpSpPr>
          <a:xfrm>
            <a:off x="18851389" y="24751531"/>
            <a:ext cx="727873" cy="285843"/>
            <a:chOff x="18950310" y="24655466"/>
            <a:chExt cx="727873" cy="285843"/>
          </a:xfrm>
        </p:grpSpPr>
        <p:sp>
          <p:nvSpPr>
            <p:cNvPr id="1268" name="Google Shape;1071;p36">
              <a:extLst>
                <a:ext uri="{FF2B5EF4-FFF2-40B4-BE49-F238E27FC236}">
                  <a16:creationId xmlns:a16="http://schemas.microsoft.com/office/drawing/2014/main" xmlns="" id="{EC845F1E-15D8-4E11-8E07-FF4438E55626}"/>
                </a:ext>
              </a:extLst>
            </p:cNvPr>
            <p:cNvSpPr txBox="1"/>
            <p:nvPr/>
          </p:nvSpPr>
          <p:spPr>
            <a:xfrm>
              <a:off x="18997157" y="24655466"/>
              <a:ext cx="681026" cy="285843"/>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1200" dirty="0">
                  <a:solidFill>
                    <a:schemeClr val="tx1">
                      <a:lumMod val="75000"/>
                      <a:lumOff val="25000"/>
                    </a:schemeClr>
                  </a:solidFill>
                  <a:latin typeface="Century Gothic" panose="020B0502020202020204" pitchFamily="34" charset="0"/>
                  <a:ea typeface="Century Gothic"/>
                  <a:cs typeface="Century Gothic"/>
                  <a:sym typeface="Century Gothic"/>
                </a:rPr>
                <a:t>Beach</a:t>
              </a:r>
              <a:endParaRPr sz="1200"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1269" name="Google Shape;1080;p36">
              <a:extLst>
                <a:ext uri="{FF2B5EF4-FFF2-40B4-BE49-F238E27FC236}">
                  <a16:creationId xmlns:a16="http://schemas.microsoft.com/office/drawing/2014/main" xmlns="" id="{0B729762-6F10-4E95-B8F1-0DB7C8555190}"/>
                </a:ext>
              </a:extLst>
            </p:cNvPr>
            <p:cNvSpPr/>
            <p:nvPr/>
          </p:nvSpPr>
          <p:spPr>
            <a:xfrm>
              <a:off x="18950310" y="24758449"/>
              <a:ext cx="88618" cy="88728"/>
            </a:xfrm>
            <a:prstGeom prst="ellipse">
              <a:avLst/>
            </a:prstGeom>
            <a:solidFill>
              <a:srgbClr val="FFAA00"/>
            </a:solidFill>
            <a:ln w="12700" cap="flat" cmpd="sng">
              <a:solidFill>
                <a:schemeClr val="tx1">
                  <a:lumMod val="75000"/>
                  <a:lumOff val="25000"/>
                </a:schemeClr>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dirty="0">
                <a:solidFill>
                  <a:schemeClr val="tx1">
                    <a:lumMod val="75000"/>
                    <a:lumOff val="25000"/>
                  </a:schemeClr>
                </a:solidFill>
                <a:latin typeface="Century Gothic" panose="020B0502020202020204" pitchFamily="34" charset="0"/>
                <a:ea typeface="Calibri"/>
                <a:cs typeface="Calibri"/>
                <a:sym typeface="Calibri"/>
              </a:endParaRPr>
            </a:p>
          </p:txBody>
        </p:sp>
      </p:grpSp>
      <p:sp>
        <p:nvSpPr>
          <p:cNvPr id="1270" name="Rectangle 19">
            <a:extLst>
              <a:ext uri="{FF2B5EF4-FFF2-40B4-BE49-F238E27FC236}">
                <a16:creationId xmlns:a16="http://schemas.microsoft.com/office/drawing/2014/main" xmlns="" id="{A9323F33-C063-4714-BAE4-69F57DEEFDF4}"/>
              </a:ext>
            </a:extLst>
          </p:cNvPr>
          <p:cNvSpPr>
            <a:spLocks noChangeArrowheads="1"/>
          </p:cNvSpPr>
          <p:nvPr/>
        </p:nvSpPr>
        <p:spPr bwMode="auto">
          <a:xfrm>
            <a:off x="16504154" y="19326828"/>
            <a:ext cx="252633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700" b="1" i="1" dirty="0">
                <a:solidFill>
                  <a:schemeClr val="tx1">
                    <a:lumMod val="75000"/>
                    <a:lumOff val="25000"/>
                  </a:schemeClr>
                </a:solidFill>
                <a:latin typeface="Century Gothic" panose="020B0502020202020204" pitchFamily="34" charset="0"/>
              </a:rPr>
              <a:t>Cladophora</a:t>
            </a:r>
            <a:endParaRPr kumimoji="0" lang="en-US" altLang="en-US" sz="1700" b="1" i="1" u="none" strike="noStrike" cap="none" normalizeH="0" baseline="0" dirty="0">
              <a:ln>
                <a:noFill/>
              </a:ln>
              <a:solidFill>
                <a:schemeClr val="tx1">
                  <a:lumMod val="75000"/>
                  <a:lumOff val="25000"/>
                </a:schemeClr>
              </a:solidFill>
              <a:effectLst/>
              <a:latin typeface="Century Gothic" panose="020B0502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chemeClr val="tx1">
                    <a:lumMod val="75000"/>
                    <a:lumOff val="25000"/>
                  </a:schemeClr>
                </a:solidFill>
                <a:effectLst/>
                <a:latin typeface="Century Gothic" panose="020B0502020202020204" pitchFamily="34" charset="0"/>
              </a:rPr>
              <a:t>Washup Predictive Map</a:t>
            </a:r>
            <a:endParaRPr kumimoji="0" lang="en-US" altLang="en-US" sz="1800" b="1"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271" name="Google Shape;1065;p36">
            <a:extLst>
              <a:ext uri="{FF2B5EF4-FFF2-40B4-BE49-F238E27FC236}">
                <a16:creationId xmlns:a16="http://schemas.microsoft.com/office/drawing/2014/main" xmlns="" id="{F24E10E7-1FFF-4754-BD21-C1F3FB312547}"/>
              </a:ext>
            </a:extLst>
          </p:cNvPr>
          <p:cNvSpPr/>
          <p:nvPr/>
        </p:nvSpPr>
        <p:spPr>
          <a:xfrm>
            <a:off x="14860573" y="20988647"/>
            <a:ext cx="815812" cy="21748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Century Gothic"/>
              <a:buNone/>
            </a:pP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Milwaukee</a:t>
            </a:r>
            <a:endParaRPr sz="1200" dirty="0">
              <a:solidFill>
                <a:schemeClr val="tx1">
                  <a:lumMod val="75000"/>
                  <a:lumOff val="25000"/>
                </a:schemeClr>
              </a:solidFill>
              <a:latin typeface="Century Gothic" panose="020B0502020202020204" pitchFamily="34" charset="0"/>
            </a:endParaRPr>
          </a:p>
        </p:txBody>
      </p:sp>
      <p:sp>
        <p:nvSpPr>
          <p:cNvPr id="1272" name="Google Shape;1066;p36">
            <a:extLst>
              <a:ext uri="{FF2B5EF4-FFF2-40B4-BE49-F238E27FC236}">
                <a16:creationId xmlns:a16="http://schemas.microsoft.com/office/drawing/2014/main" xmlns="" id="{45013DAD-9503-468B-B779-919A03DD35DD}"/>
              </a:ext>
            </a:extLst>
          </p:cNvPr>
          <p:cNvSpPr/>
          <p:nvPr/>
        </p:nvSpPr>
        <p:spPr>
          <a:xfrm>
            <a:off x="14946769" y="23538996"/>
            <a:ext cx="815812" cy="40363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200"/>
              <a:buFont typeface="Century Gothic"/>
              <a:buNone/>
            </a:pP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South</a:t>
            </a:r>
            <a:endParaRPr dirty="0">
              <a:solidFill>
                <a:schemeClr val="tx1">
                  <a:lumMod val="75000"/>
                  <a:lumOff val="25000"/>
                </a:schemeClr>
              </a:solidFill>
              <a:latin typeface="Century Gothic" panose="020B0502020202020204" pitchFamily="34" charset="0"/>
            </a:endParaRPr>
          </a:p>
          <a:p>
            <a:pPr marL="0" marR="0" lvl="0" indent="0" algn="ctr" rtl="0">
              <a:lnSpc>
                <a:spcPct val="100000"/>
              </a:lnSpc>
              <a:spcBef>
                <a:spcPts val="0"/>
              </a:spcBef>
              <a:spcAft>
                <a:spcPts val="0"/>
              </a:spcAft>
              <a:buClr>
                <a:srgbClr val="000000"/>
              </a:buClr>
              <a:buSzPts val="1200"/>
              <a:buFont typeface="Century Gothic"/>
              <a:buNone/>
            </a:pPr>
            <a:r>
              <a:rPr lang="en-US" sz="12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Milwaukee</a:t>
            </a:r>
            <a:endParaRPr dirty="0">
              <a:solidFill>
                <a:schemeClr val="tx1">
                  <a:lumMod val="75000"/>
                  <a:lumOff val="25000"/>
                </a:schemeClr>
              </a:solidFill>
              <a:latin typeface="Century Gothic" panose="020B0502020202020204" pitchFamily="34" charset="0"/>
            </a:endParaRPr>
          </a:p>
        </p:txBody>
      </p:sp>
      <p:grpSp>
        <p:nvGrpSpPr>
          <p:cNvPr id="1273" name="Group 44"/>
          <p:cNvGrpSpPr>
            <a:grpSpLocks noChangeAspect="1"/>
          </p:cNvGrpSpPr>
          <p:nvPr/>
        </p:nvGrpSpPr>
        <p:grpSpPr bwMode="auto">
          <a:xfrm>
            <a:off x="4869665" y="24900540"/>
            <a:ext cx="1671638" cy="463551"/>
            <a:chOff x="2926" y="15725"/>
            <a:chExt cx="1053" cy="292"/>
          </a:xfrm>
        </p:grpSpPr>
        <p:sp>
          <p:nvSpPr>
            <p:cNvPr id="1274" name="AutoShape 43"/>
            <p:cNvSpPr>
              <a:spLocks noChangeAspect="1" noChangeArrowheads="1" noTextEdit="1"/>
            </p:cNvSpPr>
            <p:nvPr/>
          </p:nvSpPr>
          <p:spPr bwMode="auto">
            <a:xfrm>
              <a:off x="2940" y="15726"/>
              <a:ext cx="103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75" name="Rectangle 45"/>
            <p:cNvSpPr>
              <a:spLocks noChangeArrowheads="1"/>
            </p:cNvSpPr>
            <p:nvPr/>
          </p:nvSpPr>
          <p:spPr bwMode="auto">
            <a:xfrm>
              <a:off x="2966" y="15841"/>
              <a:ext cx="912" cy="41"/>
            </a:xfrm>
            <a:prstGeom prst="rect">
              <a:avLst/>
            </a:prstGeom>
            <a:solidFill>
              <a:srgbClr val="FF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1276" name="Rectangle 46"/>
            <p:cNvSpPr>
              <a:spLocks noChangeArrowheads="1"/>
            </p:cNvSpPr>
            <p:nvPr/>
          </p:nvSpPr>
          <p:spPr bwMode="auto">
            <a:xfrm>
              <a:off x="2926" y="15725"/>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0</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1277" name="Rectangle 47"/>
            <p:cNvSpPr>
              <a:spLocks noChangeArrowheads="1"/>
            </p:cNvSpPr>
            <p:nvPr/>
          </p:nvSpPr>
          <p:spPr bwMode="auto">
            <a:xfrm>
              <a:off x="3816" y="15725"/>
              <a:ext cx="1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10</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1278" name="Rectangle 48"/>
            <p:cNvSpPr>
              <a:spLocks noChangeArrowheads="1"/>
            </p:cNvSpPr>
            <p:nvPr/>
          </p:nvSpPr>
          <p:spPr bwMode="auto">
            <a:xfrm>
              <a:off x="3381" y="15725"/>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1279" name="Rectangle 49"/>
            <p:cNvSpPr>
              <a:spLocks noChangeArrowheads="1"/>
            </p:cNvSpPr>
            <p:nvPr/>
          </p:nvSpPr>
          <p:spPr bwMode="auto">
            <a:xfrm>
              <a:off x="3214" y="15901"/>
              <a:ext cx="47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Kilometers</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grpSp>
      <p:grpSp>
        <p:nvGrpSpPr>
          <p:cNvPr id="1280" name="Group 64"/>
          <p:cNvGrpSpPr>
            <a:grpSpLocks noChangeAspect="1"/>
          </p:cNvGrpSpPr>
          <p:nvPr/>
        </p:nvGrpSpPr>
        <p:grpSpPr bwMode="auto">
          <a:xfrm>
            <a:off x="16800584" y="25244106"/>
            <a:ext cx="1597024" cy="452438"/>
            <a:chOff x="11039" y="15827"/>
            <a:chExt cx="1006" cy="285"/>
          </a:xfrm>
        </p:grpSpPr>
        <p:sp>
          <p:nvSpPr>
            <p:cNvPr id="1281" name="AutoShape 63"/>
            <p:cNvSpPr>
              <a:spLocks noChangeAspect="1" noChangeArrowheads="1" noTextEdit="1"/>
            </p:cNvSpPr>
            <p:nvPr/>
          </p:nvSpPr>
          <p:spPr bwMode="auto">
            <a:xfrm>
              <a:off x="11055" y="15848"/>
              <a:ext cx="981"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82" name="Rectangle 65"/>
            <p:cNvSpPr>
              <a:spLocks noChangeArrowheads="1"/>
            </p:cNvSpPr>
            <p:nvPr/>
          </p:nvSpPr>
          <p:spPr bwMode="auto">
            <a:xfrm>
              <a:off x="11075" y="15947"/>
              <a:ext cx="919" cy="35"/>
            </a:xfrm>
            <a:prstGeom prst="rect">
              <a:avLst/>
            </a:prstGeom>
            <a:solidFill>
              <a:schemeClr val="tx1">
                <a:lumMod val="75000"/>
                <a:lumOff val="25000"/>
              </a:schemeClr>
            </a:solidFill>
            <a:ln w="9525">
              <a:solidFill>
                <a:schemeClr val="tx1">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83" name="Rectangle 66"/>
            <p:cNvSpPr>
              <a:spLocks noChangeArrowheads="1"/>
            </p:cNvSpPr>
            <p:nvPr/>
          </p:nvSpPr>
          <p:spPr bwMode="auto">
            <a:xfrm>
              <a:off x="11039" y="15827"/>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0</a:t>
              </a:r>
            </a:p>
          </p:txBody>
        </p:sp>
        <p:sp>
          <p:nvSpPr>
            <p:cNvPr id="1284" name="Rectangle 67"/>
            <p:cNvSpPr>
              <a:spLocks noChangeArrowheads="1"/>
            </p:cNvSpPr>
            <p:nvPr/>
          </p:nvSpPr>
          <p:spPr bwMode="auto">
            <a:xfrm>
              <a:off x="11938" y="15827"/>
              <a:ext cx="1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10</a:t>
              </a:r>
            </a:p>
          </p:txBody>
        </p:sp>
        <p:sp>
          <p:nvSpPr>
            <p:cNvPr id="1285" name="Rectangle 68"/>
            <p:cNvSpPr>
              <a:spLocks noChangeArrowheads="1"/>
            </p:cNvSpPr>
            <p:nvPr/>
          </p:nvSpPr>
          <p:spPr bwMode="auto">
            <a:xfrm>
              <a:off x="11499" y="15845"/>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286" name="Rectangle 69"/>
            <p:cNvSpPr>
              <a:spLocks noChangeArrowheads="1"/>
            </p:cNvSpPr>
            <p:nvPr/>
          </p:nvSpPr>
          <p:spPr bwMode="auto">
            <a:xfrm>
              <a:off x="11289" y="15996"/>
              <a:ext cx="47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Kilometers</a:t>
              </a:r>
            </a:p>
          </p:txBody>
        </p:sp>
      </p:grpSp>
      <p:grpSp>
        <p:nvGrpSpPr>
          <p:cNvPr id="1287" name="Group 1286">
            <a:extLst>
              <a:ext uri="{FF2B5EF4-FFF2-40B4-BE49-F238E27FC236}">
                <a16:creationId xmlns:a16="http://schemas.microsoft.com/office/drawing/2014/main" xmlns="" id="{2D599E4B-5054-4BB3-AF64-3E7B00BC9F33}"/>
              </a:ext>
            </a:extLst>
          </p:cNvPr>
          <p:cNvGrpSpPr/>
          <p:nvPr/>
        </p:nvGrpSpPr>
        <p:grpSpPr>
          <a:xfrm>
            <a:off x="17692692" y="23835626"/>
            <a:ext cx="1323766" cy="654795"/>
            <a:chOff x="1599526" y="2452857"/>
            <a:chExt cx="1323766" cy="654795"/>
          </a:xfrm>
        </p:grpSpPr>
        <p:grpSp>
          <p:nvGrpSpPr>
            <p:cNvPr id="1288" name="Group 1287">
              <a:extLst>
                <a:ext uri="{FF2B5EF4-FFF2-40B4-BE49-F238E27FC236}">
                  <a16:creationId xmlns:a16="http://schemas.microsoft.com/office/drawing/2014/main" xmlns="" id="{CD60E5CC-0D95-4873-B666-8E098913D114}"/>
                </a:ext>
              </a:extLst>
            </p:cNvPr>
            <p:cNvGrpSpPr/>
            <p:nvPr/>
          </p:nvGrpSpPr>
          <p:grpSpPr>
            <a:xfrm>
              <a:off x="1668721" y="2452857"/>
              <a:ext cx="1219886" cy="445125"/>
              <a:chOff x="1668721" y="2452857"/>
              <a:chExt cx="1219886" cy="445125"/>
            </a:xfrm>
          </p:grpSpPr>
          <p:sp>
            <p:nvSpPr>
              <p:cNvPr id="1291" name="Rectangle 5">
                <a:extLst>
                  <a:ext uri="{FF2B5EF4-FFF2-40B4-BE49-F238E27FC236}">
                    <a16:creationId xmlns:a16="http://schemas.microsoft.com/office/drawing/2014/main" xmlns="" id="{57136713-5489-4E02-BAB6-DE4F696333BB}"/>
                  </a:ext>
                </a:extLst>
              </p:cNvPr>
              <p:cNvSpPr>
                <a:spLocks noChangeArrowheads="1"/>
              </p:cNvSpPr>
              <p:nvPr/>
            </p:nvSpPr>
            <p:spPr bwMode="auto">
              <a:xfrm>
                <a:off x="1668721" y="2452857"/>
                <a:ext cx="12198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i="0" u="none" strike="noStrike" cap="none" normalizeH="0" baseline="0" dirty="0">
                    <a:ln>
                      <a:noFill/>
                    </a:ln>
                    <a:solidFill>
                      <a:schemeClr val="tx1">
                        <a:lumMod val="75000"/>
                        <a:lumOff val="25000"/>
                      </a:schemeClr>
                    </a:solidFill>
                    <a:effectLst/>
                    <a:latin typeface="Century Gothic" panose="020B0502020202020204" pitchFamily="34" charset="0"/>
                  </a:rPr>
                  <a:t>Predictive Value</a:t>
                </a:r>
              </a:p>
            </p:txBody>
          </p:sp>
          <p:sp>
            <p:nvSpPr>
              <p:cNvPr id="1292" name="Rectangle 206">
                <a:extLst>
                  <a:ext uri="{FF2B5EF4-FFF2-40B4-BE49-F238E27FC236}">
                    <a16:creationId xmlns:a16="http://schemas.microsoft.com/office/drawing/2014/main" xmlns="" id="{CA1B4B20-DE10-412E-A696-6D4639C4B517}"/>
                  </a:ext>
                </a:extLst>
              </p:cNvPr>
              <p:cNvSpPr>
                <a:spLocks noChangeArrowheads="1"/>
              </p:cNvSpPr>
              <p:nvPr/>
            </p:nvSpPr>
            <p:spPr bwMode="auto">
              <a:xfrm rot="10800000">
                <a:off x="2388771"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3" name="Rectangle 207">
                <a:extLst>
                  <a:ext uri="{FF2B5EF4-FFF2-40B4-BE49-F238E27FC236}">
                    <a16:creationId xmlns:a16="http://schemas.microsoft.com/office/drawing/2014/main" xmlns="" id="{B6CC2B8C-AED9-48D3-B283-1435DC9CB185}"/>
                  </a:ext>
                </a:extLst>
              </p:cNvPr>
              <p:cNvSpPr>
                <a:spLocks noChangeArrowheads="1"/>
              </p:cNvSpPr>
              <p:nvPr/>
            </p:nvSpPr>
            <p:spPr bwMode="auto">
              <a:xfrm rot="10800000">
                <a:off x="2385596" y="2667794"/>
                <a:ext cx="3175"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4" name="Rectangle 208">
                <a:extLst>
                  <a:ext uri="{FF2B5EF4-FFF2-40B4-BE49-F238E27FC236}">
                    <a16:creationId xmlns:a16="http://schemas.microsoft.com/office/drawing/2014/main" xmlns="" id="{79989843-C2E0-4DF7-A346-C4D3622F9B29}"/>
                  </a:ext>
                </a:extLst>
              </p:cNvPr>
              <p:cNvSpPr>
                <a:spLocks noChangeArrowheads="1"/>
              </p:cNvSpPr>
              <p:nvPr/>
            </p:nvSpPr>
            <p:spPr bwMode="auto">
              <a:xfrm rot="10800000">
                <a:off x="2384008"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5" name="Rectangle 209">
                <a:extLst>
                  <a:ext uri="{FF2B5EF4-FFF2-40B4-BE49-F238E27FC236}">
                    <a16:creationId xmlns:a16="http://schemas.microsoft.com/office/drawing/2014/main" xmlns="" id="{5733563D-C53F-4B40-8FD7-16FD16448067}"/>
                  </a:ext>
                </a:extLst>
              </p:cNvPr>
              <p:cNvSpPr>
                <a:spLocks noChangeArrowheads="1"/>
              </p:cNvSpPr>
              <p:nvPr/>
            </p:nvSpPr>
            <p:spPr bwMode="auto">
              <a:xfrm rot="10800000">
                <a:off x="2382421"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6" name="Rectangle 210">
                <a:extLst>
                  <a:ext uri="{FF2B5EF4-FFF2-40B4-BE49-F238E27FC236}">
                    <a16:creationId xmlns:a16="http://schemas.microsoft.com/office/drawing/2014/main" xmlns="" id="{20F52D52-8C60-4B8D-A7C1-792AA8376EFA}"/>
                  </a:ext>
                </a:extLst>
              </p:cNvPr>
              <p:cNvSpPr>
                <a:spLocks noChangeArrowheads="1"/>
              </p:cNvSpPr>
              <p:nvPr/>
            </p:nvSpPr>
            <p:spPr bwMode="auto">
              <a:xfrm rot="10800000">
                <a:off x="2380833" y="2667794"/>
                <a:ext cx="1588" cy="230188"/>
              </a:xfrm>
              <a:prstGeom prst="rect">
                <a:avLst/>
              </a:prstGeom>
              <a:solidFill>
                <a:srgbClr val="BA56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7" name="Rectangle 211">
                <a:extLst>
                  <a:ext uri="{FF2B5EF4-FFF2-40B4-BE49-F238E27FC236}">
                    <a16:creationId xmlns:a16="http://schemas.microsoft.com/office/drawing/2014/main" xmlns="" id="{5F47AA38-73A6-4371-8928-DC2C7F0CE058}"/>
                  </a:ext>
                </a:extLst>
              </p:cNvPr>
              <p:cNvSpPr>
                <a:spLocks noChangeArrowheads="1"/>
              </p:cNvSpPr>
              <p:nvPr/>
            </p:nvSpPr>
            <p:spPr bwMode="auto">
              <a:xfrm rot="10800000">
                <a:off x="2379246"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8" name="Rectangle 212">
                <a:extLst>
                  <a:ext uri="{FF2B5EF4-FFF2-40B4-BE49-F238E27FC236}">
                    <a16:creationId xmlns:a16="http://schemas.microsoft.com/office/drawing/2014/main" xmlns="" id="{23892D00-1967-4852-9C9A-AE8186433D12}"/>
                  </a:ext>
                </a:extLst>
              </p:cNvPr>
              <p:cNvSpPr>
                <a:spLocks noChangeArrowheads="1"/>
              </p:cNvSpPr>
              <p:nvPr/>
            </p:nvSpPr>
            <p:spPr bwMode="auto">
              <a:xfrm rot="10800000">
                <a:off x="2377658"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299" name="Rectangle 213">
                <a:extLst>
                  <a:ext uri="{FF2B5EF4-FFF2-40B4-BE49-F238E27FC236}">
                    <a16:creationId xmlns:a16="http://schemas.microsoft.com/office/drawing/2014/main" xmlns="" id="{551929E9-5B82-45B1-8840-0DE3F1270146}"/>
                  </a:ext>
                </a:extLst>
              </p:cNvPr>
              <p:cNvSpPr>
                <a:spLocks noChangeArrowheads="1"/>
              </p:cNvSpPr>
              <p:nvPr/>
            </p:nvSpPr>
            <p:spPr bwMode="auto">
              <a:xfrm rot="10800000">
                <a:off x="2376071" y="2667794"/>
                <a:ext cx="1588" cy="230188"/>
              </a:xfrm>
              <a:prstGeom prst="rect">
                <a:avLst/>
              </a:prstGeom>
              <a:solidFill>
                <a:srgbClr val="BA57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0" name="Rectangle 214">
                <a:extLst>
                  <a:ext uri="{FF2B5EF4-FFF2-40B4-BE49-F238E27FC236}">
                    <a16:creationId xmlns:a16="http://schemas.microsoft.com/office/drawing/2014/main" xmlns="" id="{23725710-6600-4DB7-874C-A6886CD6AE94}"/>
                  </a:ext>
                </a:extLst>
              </p:cNvPr>
              <p:cNvSpPr>
                <a:spLocks noChangeArrowheads="1"/>
              </p:cNvSpPr>
              <p:nvPr/>
            </p:nvSpPr>
            <p:spPr bwMode="auto">
              <a:xfrm rot="10800000">
                <a:off x="2372896" y="2667794"/>
                <a:ext cx="3175"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1" name="Rectangle 215">
                <a:extLst>
                  <a:ext uri="{FF2B5EF4-FFF2-40B4-BE49-F238E27FC236}">
                    <a16:creationId xmlns:a16="http://schemas.microsoft.com/office/drawing/2014/main" xmlns="" id="{7A2C273C-D88C-408F-B751-EEFF33EFD804}"/>
                  </a:ext>
                </a:extLst>
              </p:cNvPr>
              <p:cNvSpPr>
                <a:spLocks noChangeArrowheads="1"/>
              </p:cNvSpPr>
              <p:nvPr/>
            </p:nvSpPr>
            <p:spPr bwMode="auto">
              <a:xfrm rot="10800000">
                <a:off x="2371308"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2" name="Rectangle 216">
                <a:extLst>
                  <a:ext uri="{FF2B5EF4-FFF2-40B4-BE49-F238E27FC236}">
                    <a16:creationId xmlns:a16="http://schemas.microsoft.com/office/drawing/2014/main" xmlns="" id="{6AF3E416-CBE9-4FE9-8565-055BF570737D}"/>
                  </a:ext>
                </a:extLst>
              </p:cNvPr>
              <p:cNvSpPr>
                <a:spLocks noChangeArrowheads="1"/>
              </p:cNvSpPr>
              <p:nvPr/>
            </p:nvSpPr>
            <p:spPr bwMode="auto">
              <a:xfrm rot="10800000">
                <a:off x="2369721"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3" name="Rectangle 217">
                <a:extLst>
                  <a:ext uri="{FF2B5EF4-FFF2-40B4-BE49-F238E27FC236}">
                    <a16:creationId xmlns:a16="http://schemas.microsoft.com/office/drawing/2014/main" xmlns="" id="{B77B20C3-6DC9-4E9A-A3B6-D522A1FFDE26}"/>
                  </a:ext>
                </a:extLst>
              </p:cNvPr>
              <p:cNvSpPr>
                <a:spLocks noChangeArrowheads="1"/>
              </p:cNvSpPr>
              <p:nvPr/>
            </p:nvSpPr>
            <p:spPr bwMode="auto">
              <a:xfrm rot="10800000">
                <a:off x="2368133"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4" name="Rectangle 218">
                <a:extLst>
                  <a:ext uri="{FF2B5EF4-FFF2-40B4-BE49-F238E27FC236}">
                    <a16:creationId xmlns:a16="http://schemas.microsoft.com/office/drawing/2014/main" xmlns="" id="{45535010-8343-4035-A701-EB1831BEB72B}"/>
                  </a:ext>
                </a:extLst>
              </p:cNvPr>
              <p:cNvSpPr>
                <a:spLocks noChangeArrowheads="1"/>
              </p:cNvSpPr>
              <p:nvPr/>
            </p:nvSpPr>
            <p:spPr bwMode="auto">
              <a:xfrm rot="10800000">
                <a:off x="2366546" y="2667794"/>
                <a:ext cx="1588" cy="230188"/>
              </a:xfrm>
              <a:prstGeom prst="rect">
                <a:avLst/>
              </a:prstGeom>
              <a:solidFill>
                <a:srgbClr val="BA5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5" name="Rectangle 219">
                <a:extLst>
                  <a:ext uri="{FF2B5EF4-FFF2-40B4-BE49-F238E27FC236}">
                    <a16:creationId xmlns:a16="http://schemas.microsoft.com/office/drawing/2014/main" xmlns="" id="{6BEE98D0-46FA-4604-9806-7D0FD2FF42B9}"/>
                  </a:ext>
                </a:extLst>
              </p:cNvPr>
              <p:cNvSpPr>
                <a:spLocks noChangeArrowheads="1"/>
              </p:cNvSpPr>
              <p:nvPr/>
            </p:nvSpPr>
            <p:spPr bwMode="auto">
              <a:xfrm rot="10800000">
                <a:off x="2364958"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6" name="Rectangle 220">
                <a:extLst>
                  <a:ext uri="{FF2B5EF4-FFF2-40B4-BE49-F238E27FC236}">
                    <a16:creationId xmlns:a16="http://schemas.microsoft.com/office/drawing/2014/main" xmlns="" id="{18429AB1-CC52-4735-9680-AAF5ABB85FED}"/>
                  </a:ext>
                </a:extLst>
              </p:cNvPr>
              <p:cNvSpPr>
                <a:spLocks noChangeArrowheads="1"/>
              </p:cNvSpPr>
              <p:nvPr/>
            </p:nvSpPr>
            <p:spPr bwMode="auto">
              <a:xfrm rot="10800000">
                <a:off x="2361783" y="2667794"/>
                <a:ext cx="3175"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7" name="Rectangle 221">
                <a:extLst>
                  <a:ext uri="{FF2B5EF4-FFF2-40B4-BE49-F238E27FC236}">
                    <a16:creationId xmlns:a16="http://schemas.microsoft.com/office/drawing/2014/main" xmlns="" id="{F63AF6EF-8FCE-404F-9CE2-E0B527003942}"/>
                  </a:ext>
                </a:extLst>
              </p:cNvPr>
              <p:cNvSpPr>
                <a:spLocks noChangeArrowheads="1"/>
              </p:cNvSpPr>
              <p:nvPr/>
            </p:nvSpPr>
            <p:spPr bwMode="auto">
              <a:xfrm rot="10800000">
                <a:off x="2360196"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8" name="Rectangle 222">
                <a:extLst>
                  <a:ext uri="{FF2B5EF4-FFF2-40B4-BE49-F238E27FC236}">
                    <a16:creationId xmlns:a16="http://schemas.microsoft.com/office/drawing/2014/main" xmlns="" id="{B560A9E3-D525-47B5-97AD-132AC7C47F8A}"/>
                  </a:ext>
                </a:extLst>
              </p:cNvPr>
              <p:cNvSpPr>
                <a:spLocks noChangeArrowheads="1"/>
              </p:cNvSpPr>
              <p:nvPr/>
            </p:nvSpPr>
            <p:spPr bwMode="auto">
              <a:xfrm rot="10800000">
                <a:off x="2358608" y="2667794"/>
                <a:ext cx="1588" cy="230188"/>
              </a:xfrm>
              <a:prstGeom prst="rect">
                <a:avLst/>
              </a:prstGeom>
              <a:solidFill>
                <a:srgbClr val="BA59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09" name="Rectangle 223">
                <a:extLst>
                  <a:ext uri="{FF2B5EF4-FFF2-40B4-BE49-F238E27FC236}">
                    <a16:creationId xmlns:a16="http://schemas.microsoft.com/office/drawing/2014/main" xmlns="" id="{11EAC7B8-9438-450F-A693-FFD9A7636AE9}"/>
                  </a:ext>
                </a:extLst>
              </p:cNvPr>
              <p:cNvSpPr>
                <a:spLocks noChangeArrowheads="1"/>
              </p:cNvSpPr>
              <p:nvPr/>
            </p:nvSpPr>
            <p:spPr bwMode="auto">
              <a:xfrm rot="10800000">
                <a:off x="2357021"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0" name="Rectangle 224">
                <a:extLst>
                  <a:ext uri="{FF2B5EF4-FFF2-40B4-BE49-F238E27FC236}">
                    <a16:creationId xmlns:a16="http://schemas.microsoft.com/office/drawing/2014/main" xmlns="" id="{A5E0ED4C-0959-4681-ABC4-CD486330AF07}"/>
                  </a:ext>
                </a:extLst>
              </p:cNvPr>
              <p:cNvSpPr>
                <a:spLocks noChangeArrowheads="1"/>
              </p:cNvSpPr>
              <p:nvPr/>
            </p:nvSpPr>
            <p:spPr bwMode="auto">
              <a:xfrm rot="10800000">
                <a:off x="2355433"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1" name="Rectangle 225">
                <a:extLst>
                  <a:ext uri="{FF2B5EF4-FFF2-40B4-BE49-F238E27FC236}">
                    <a16:creationId xmlns:a16="http://schemas.microsoft.com/office/drawing/2014/main" xmlns="" id="{B28CA815-18AE-4C9A-80F1-25B37B8B4C53}"/>
                  </a:ext>
                </a:extLst>
              </p:cNvPr>
              <p:cNvSpPr>
                <a:spLocks noChangeArrowheads="1"/>
              </p:cNvSpPr>
              <p:nvPr/>
            </p:nvSpPr>
            <p:spPr bwMode="auto">
              <a:xfrm rot="10800000">
                <a:off x="2353846" y="2667794"/>
                <a:ext cx="1588"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2" name="Rectangle 226">
                <a:extLst>
                  <a:ext uri="{FF2B5EF4-FFF2-40B4-BE49-F238E27FC236}">
                    <a16:creationId xmlns:a16="http://schemas.microsoft.com/office/drawing/2014/main" xmlns="" id="{6BEFD586-9221-4B51-869B-F0B1DA7DF621}"/>
                  </a:ext>
                </a:extLst>
              </p:cNvPr>
              <p:cNvSpPr>
                <a:spLocks noChangeArrowheads="1"/>
              </p:cNvSpPr>
              <p:nvPr/>
            </p:nvSpPr>
            <p:spPr bwMode="auto">
              <a:xfrm rot="10800000">
                <a:off x="2350671" y="2667794"/>
                <a:ext cx="3175" cy="230188"/>
              </a:xfrm>
              <a:prstGeom prst="rect">
                <a:avLst/>
              </a:prstGeom>
              <a:solidFill>
                <a:srgbClr val="BD5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3" name="Rectangle 227">
                <a:extLst>
                  <a:ext uri="{FF2B5EF4-FFF2-40B4-BE49-F238E27FC236}">
                    <a16:creationId xmlns:a16="http://schemas.microsoft.com/office/drawing/2014/main" xmlns="" id="{487EC7BD-274F-44EA-8892-4E8514FC3D42}"/>
                  </a:ext>
                </a:extLst>
              </p:cNvPr>
              <p:cNvSpPr>
                <a:spLocks noChangeArrowheads="1"/>
              </p:cNvSpPr>
              <p:nvPr/>
            </p:nvSpPr>
            <p:spPr bwMode="auto">
              <a:xfrm rot="10800000">
                <a:off x="234908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4" name="Rectangle 228">
                <a:extLst>
                  <a:ext uri="{FF2B5EF4-FFF2-40B4-BE49-F238E27FC236}">
                    <a16:creationId xmlns:a16="http://schemas.microsoft.com/office/drawing/2014/main" xmlns="" id="{9DA08E10-B19E-4E4B-A8B1-5D3B6DCB590C}"/>
                  </a:ext>
                </a:extLst>
              </p:cNvPr>
              <p:cNvSpPr>
                <a:spLocks noChangeArrowheads="1"/>
              </p:cNvSpPr>
              <p:nvPr/>
            </p:nvSpPr>
            <p:spPr bwMode="auto">
              <a:xfrm rot="10800000">
                <a:off x="2347496"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5" name="Rectangle 229">
                <a:extLst>
                  <a:ext uri="{FF2B5EF4-FFF2-40B4-BE49-F238E27FC236}">
                    <a16:creationId xmlns:a16="http://schemas.microsoft.com/office/drawing/2014/main" xmlns="" id="{0DC0BDF6-BD23-474B-8554-01A32D595A91}"/>
                  </a:ext>
                </a:extLst>
              </p:cNvPr>
              <p:cNvSpPr>
                <a:spLocks noChangeArrowheads="1"/>
              </p:cNvSpPr>
              <p:nvPr/>
            </p:nvSpPr>
            <p:spPr bwMode="auto">
              <a:xfrm rot="10800000">
                <a:off x="2345908"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6" name="Rectangle 230">
                <a:extLst>
                  <a:ext uri="{FF2B5EF4-FFF2-40B4-BE49-F238E27FC236}">
                    <a16:creationId xmlns:a16="http://schemas.microsoft.com/office/drawing/2014/main" xmlns="" id="{615C393B-1CFA-4334-BCB9-38A565486327}"/>
                  </a:ext>
                </a:extLst>
              </p:cNvPr>
              <p:cNvSpPr>
                <a:spLocks noChangeArrowheads="1"/>
              </p:cNvSpPr>
              <p:nvPr/>
            </p:nvSpPr>
            <p:spPr bwMode="auto">
              <a:xfrm rot="10800000">
                <a:off x="2344321"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7" name="Rectangle 231">
                <a:extLst>
                  <a:ext uri="{FF2B5EF4-FFF2-40B4-BE49-F238E27FC236}">
                    <a16:creationId xmlns:a16="http://schemas.microsoft.com/office/drawing/2014/main" xmlns="" id="{087A00C6-D7C6-48CB-AA14-38A1411B46A3}"/>
                  </a:ext>
                </a:extLst>
              </p:cNvPr>
              <p:cNvSpPr>
                <a:spLocks noChangeArrowheads="1"/>
              </p:cNvSpPr>
              <p:nvPr/>
            </p:nvSpPr>
            <p:spPr bwMode="auto">
              <a:xfrm rot="10800000">
                <a:off x="234273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8" name="Rectangle 232">
                <a:extLst>
                  <a:ext uri="{FF2B5EF4-FFF2-40B4-BE49-F238E27FC236}">
                    <a16:creationId xmlns:a16="http://schemas.microsoft.com/office/drawing/2014/main" xmlns="" id="{F5F54C4D-31BF-4820-9F10-24E8A57D3E6E}"/>
                  </a:ext>
                </a:extLst>
              </p:cNvPr>
              <p:cNvSpPr>
                <a:spLocks noChangeArrowheads="1"/>
              </p:cNvSpPr>
              <p:nvPr/>
            </p:nvSpPr>
            <p:spPr bwMode="auto">
              <a:xfrm rot="10800000">
                <a:off x="2339558" y="2667794"/>
                <a:ext cx="3175"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19" name="Rectangle 233">
                <a:extLst>
                  <a:ext uri="{FF2B5EF4-FFF2-40B4-BE49-F238E27FC236}">
                    <a16:creationId xmlns:a16="http://schemas.microsoft.com/office/drawing/2014/main" xmlns="" id="{F880EFD9-00FF-4C5B-B6DB-42C974B3359C}"/>
                  </a:ext>
                </a:extLst>
              </p:cNvPr>
              <p:cNvSpPr>
                <a:spLocks noChangeArrowheads="1"/>
              </p:cNvSpPr>
              <p:nvPr/>
            </p:nvSpPr>
            <p:spPr bwMode="auto">
              <a:xfrm rot="10800000">
                <a:off x="2337971"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0" name="Rectangle 234">
                <a:extLst>
                  <a:ext uri="{FF2B5EF4-FFF2-40B4-BE49-F238E27FC236}">
                    <a16:creationId xmlns:a16="http://schemas.microsoft.com/office/drawing/2014/main" xmlns="" id="{AF77137C-FCE0-4833-9B9F-95FA996A8F6F}"/>
                  </a:ext>
                </a:extLst>
              </p:cNvPr>
              <p:cNvSpPr>
                <a:spLocks noChangeArrowheads="1"/>
              </p:cNvSpPr>
              <p:nvPr/>
            </p:nvSpPr>
            <p:spPr bwMode="auto">
              <a:xfrm rot="10800000">
                <a:off x="2336383"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1" name="Rectangle 235">
                <a:extLst>
                  <a:ext uri="{FF2B5EF4-FFF2-40B4-BE49-F238E27FC236}">
                    <a16:creationId xmlns:a16="http://schemas.microsoft.com/office/drawing/2014/main" xmlns="" id="{B72B4664-20E1-4C22-9593-808FFEE7ED5A}"/>
                  </a:ext>
                </a:extLst>
              </p:cNvPr>
              <p:cNvSpPr>
                <a:spLocks noChangeArrowheads="1"/>
              </p:cNvSpPr>
              <p:nvPr/>
            </p:nvSpPr>
            <p:spPr bwMode="auto">
              <a:xfrm rot="10800000">
                <a:off x="2334796" y="2667794"/>
                <a:ext cx="1588" cy="230188"/>
              </a:xfrm>
              <a:prstGeom prst="rect">
                <a:avLst/>
              </a:prstGeom>
              <a:solidFill>
                <a:srgbClr val="BD5C7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2" name="Rectangle 236">
                <a:extLst>
                  <a:ext uri="{FF2B5EF4-FFF2-40B4-BE49-F238E27FC236}">
                    <a16:creationId xmlns:a16="http://schemas.microsoft.com/office/drawing/2014/main" xmlns="" id="{2125C792-5BAD-4B40-8491-A5FF4070AE8F}"/>
                  </a:ext>
                </a:extLst>
              </p:cNvPr>
              <p:cNvSpPr>
                <a:spLocks noChangeArrowheads="1"/>
              </p:cNvSpPr>
              <p:nvPr/>
            </p:nvSpPr>
            <p:spPr bwMode="auto">
              <a:xfrm rot="10800000">
                <a:off x="2333208"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3" name="Rectangle 237">
                <a:extLst>
                  <a:ext uri="{FF2B5EF4-FFF2-40B4-BE49-F238E27FC236}">
                    <a16:creationId xmlns:a16="http://schemas.microsoft.com/office/drawing/2014/main" xmlns="" id="{7B6CEAE7-0FA0-427C-8948-1A4E5F450724}"/>
                  </a:ext>
                </a:extLst>
              </p:cNvPr>
              <p:cNvSpPr>
                <a:spLocks noChangeArrowheads="1"/>
              </p:cNvSpPr>
              <p:nvPr/>
            </p:nvSpPr>
            <p:spPr bwMode="auto">
              <a:xfrm rot="10800000">
                <a:off x="2331621"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4" name="Rectangle 238">
                <a:extLst>
                  <a:ext uri="{FF2B5EF4-FFF2-40B4-BE49-F238E27FC236}">
                    <a16:creationId xmlns:a16="http://schemas.microsoft.com/office/drawing/2014/main" xmlns="" id="{CB25376D-33A3-47DA-8064-A965A91515FB}"/>
                  </a:ext>
                </a:extLst>
              </p:cNvPr>
              <p:cNvSpPr>
                <a:spLocks noChangeArrowheads="1"/>
              </p:cNvSpPr>
              <p:nvPr/>
            </p:nvSpPr>
            <p:spPr bwMode="auto">
              <a:xfrm rot="10800000">
                <a:off x="2330033"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5" name="Rectangle 239">
                <a:extLst>
                  <a:ext uri="{FF2B5EF4-FFF2-40B4-BE49-F238E27FC236}">
                    <a16:creationId xmlns:a16="http://schemas.microsoft.com/office/drawing/2014/main" xmlns="" id="{8CA308EB-3FCF-4FF3-8845-7E04E5E2ED67}"/>
                  </a:ext>
                </a:extLst>
              </p:cNvPr>
              <p:cNvSpPr>
                <a:spLocks noChangeArrowheads="1"/>
              </p:cNvSpPr>
              <p:nvPr/>
            </p:nvSpPr>
            <p:spPr bwMode="auto">
              <a:xfrm rot="10800000">
                <a:off x="2326858" y="2667794"/>
                <a:ext cx="3175"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6" name="Rectangle 240">
                <a:extLst>
                  <a:ext uri="{FF2B5EF4-FFF2-40B4-BE49-F238E27FC236}">
                    <a16:creationId xmlns:a16="http://schemas.microsoft.com/office/drawing/2014/main" xmlns="" id="{6E95A28C-2544-409B-BEBD-FE98A9B146F9}"/>
                  </a:ext>
                </a:extLst>
              </p:cNvPr>
              <p:cNvSpPr>
                <a:spLocks noChangeArrowheads="1"/>
              </p:cNvSpPr>
              <p:nvPr/>
            </p:nvSpPr>
            <p:spPr bwMode="auto">
              <a:xfrm rot="10800000">
                <a:off x="2325271"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7" name="Rectangle 241">
                <a:extLst>
                  <a:ext uri="{FF2B5EF4-FFF2-40B4-BE49-F238E27FC236}">
                    <a16:creationId xmlns:a16="http://schemas.microsoft.com/office/drawing/2014/main" xmlns="" id="{B543977D-7DB6-4ADD-9AFF-274F242E9D4C}"/>
                  </a:ext>
                </a:extLst>
              </p:cNvPr>
              <p:cNvSpPr>
                <a:spLocks noChangeArrowheads="1"/>
              </p:cNvSpPr>
              <p:nvPr/>
            </p:nvSpPr>
            <p:spPr bwMode="auto">
              <a:xfrm rot="10800000">
                <a:off x="2323683"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8" name="Rectangle 242">
                <a:extLst>
                  <a:ext uri="{FF2B5EF4-FFF2-40B4-BE49-F238E27FC236}">
                    <a16:creationId xmlns:a16="http://schemas.microsoft.com/office/drawing/2014/main" xmlns="" id="{0F58B80D-E4B0-48EC-9931-254946A59C04}"/>
                  </a:ext>
                </a:extLst>
              </p:cNvPr>
              <p:cNvSpPr>
                <a:spLocks noChangeArrowheads="1"/>
              </p:cNvSpPr>
              <p:nvPr/>
            </p:nvSpPr>
            <p:spPr bwMode="auto">
              <a:xfrm rot="10800000">
                <a:off x="2322096"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29" name="Rectangle 243">
                <a:extLst>
                  <a:ext uri="{FF2B5EF4-FFF2-40B4-BE49-F238E27FC236}">
                    <a16:creationId xmlns:a16="http://schemas.microsoft.com/office/drawing/2014/main" xmlns="" id="{A5D513E1-B27F-4D7F-95DB-350A97E96F4B}"/>
                  </a:ext>
                </a:extLst>
              </p:cNvPr>
              <p:cNvSpPr>
                <a:spLocks noChangeArrowheads="1"/>
              </p:cNvSpPr>
              <p:nvPr/>
            </p:nvSpPr>
            <p:spPr bwMode="auto">
              <a:xfrm rot="10800000">
                <a:off x="2320508" y="2667794"/>
                <a:ext cx="1588" cy="230188"/>
              </a:xfrm>
              <a:prstGeom prst="rect">
                <a:avLst/>
              </a:prstGeom>
              <a:solidFill>
                <a:srgbClr val="BF60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0" name="Rectangle 244">
                <a:extLst>
                  <a:ext uri="{FF2B5EF4-FFF2-40B4-BE49-F238E27FC236}">
                    <a16:creationId xmlns:a16="http://schemas.microsoft.com/office/drawing/2014/main" xmlns="" id="{C9F297BA-9AC4-4621-9AD5-8D87E2EE2F13}"/>
                  </a:ext>
                </a:extLst>
              </p:cNvPr>
              <p:cNvSpPr>
                <a:spLocks noChangeArrowheads="1"/>
              </p:cNvSpPr>
              <p:nvPr/>
            </p:nvSpPr>
            <p:spPr bwMode="auto">
              <a:xfrm rot="10800000">
                <a:off x="2318921"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1" name="Rectangle 245">
                <a:extLst>
                  <a:ext uri="{FF2B5EF4-FFF2-40B4-BE49-F238E27FC236}">
                    <a16:creationId xmlns:a16="http://schemas.microsoft.com/office/drawing/2014/main" xmlns="" id="{3AB0ADD1-8C5E-46D7-B528-3833CF2929D4}"/>
                  </a:ext>
                </a:extLst>
              </p:cNvPr>
              <p:cNvSpPr>
                <a:spLocks noChangeArrowheads="1"/>
              </p:cNvSpPr>
              <p:nvPr/>
            </p:nvSpPr>
            <p:spPr bwMode="auto">
              <a:xfrm rot="10800000">
                <a:off x="2315746" y="2667794"/>
                <a:ext cx="3175"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2" name="Rectangle 246">
                <a:extLst>
                  <a:ext uri="{FF2B5EF4-FFF2-40B4-BE49-F238E27FC236}">
                    <a16:creationId xmlns:a16="http://schemas.microsoft.com/office/drawing/2014/main" xmlns="" id="{78873202-973B-405B-915F-BC5CEBDC8B6D}"/>
                  </a:ext>
                </a:extLst>
              </p:cNvPr>
              <p:cNvSpPr>
                <a:spLocks noChangeArrowheads="1"/>
              </p:cNvSpPr>
              <p:nvPr/>
            </p:nvSpPr>
            <p:spPr bwMode="auto">
              <a:xfrm rot="10800000">
                <a:off x="2314158"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3" name="Rectangle 247">
                <a:extLst>
                  <a:ext uri="{FF2B5EF4-FFF2-40B4-BE49-F238E27FC236}">
                    <a16:creationId xmlns:a16="http://schemas.microsoft.com/office/drawing/2014/main" xmlns="" id="{98918917-5483-48CE-95A8-EA9F73BF312B}"/>
                  </a:ext>
                </a:extLst>
              </p:cNvPr>
              <p:cNvSpPr>
                <a:spLocks noChangeArrowheads="1"/>
              </p:cNvSpPr>
              <p:nvPr/>
            </p:nvSpPr>
            <p:spPr bwMode="auto">
              <a:xfrm rot="10800000">
                <a:off x="2312571"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4" name="Rectangle 248">
                <a:extLst>
                  <a:ext uri="{FF2B5EF4-FFF2-40B4-BE49-F238E27FC236}">
                    <a16:creationId xmlns:a16="http://schemas.microsoft.com/office/drawing/2014/main" xmlns="" id="{9B95C922-FB2E-4985-9F89-43C824E15799}"/>
                  </a:ext>
                </a:extLst>
              </p:cNvPr>
              <p:cNvSpPr>
                <a:spLocks noChangeArrowheads="1"/>
              </p:cNvSpPr>
              <p:nvPr/>
            </p:nvSpPr>
            <p:spPr bwMode="auto">
              <a:xfrm rot="10800000">
                <a:off x="2310983" y="2667794"/>
                <a:ext cx="1588" cy="230188"/>
              </a:xfrm>
              <a:prstGeom prst="rect">
                <a:avLst/>
              </a:prstGeom>
              <a:solidFill>
                <a:srgbClr val="BF62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5" name="Rectangle 249">
                <a:extLst>
                  <a:ext uri="{FF2B5EF4-FFF2-40B4-BE49-F238E27FC236}">
                    <a16:creationId xmlns:a16="http://schemas.microsoft.com/office/drawing/2014/main" xmlns="" id="{E41635A3-8D3B-40A9-AB45-ED24A7F6734F}"/>
                  </a:ext>
                </a:extLst>
              </p:cNvPr>
              <p:cNvSpPr>
                <a:spLocks noChangeArrowheads="1"/>
              </p:cNvSpPr>
              <p:nvPr/>
            </p:nvSpPr>
            <p:spPr bwMode="auto">
              <a:xfrm rot="10800000">
                <a:off x="2309396" y="2667794"/>
                <a:ext cx="1588"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6" name="Rectangle 250">
                <a:extLst>
                  <a:ext uri="{FF2B5EF4-FFF2-40B4-BE49-F238E27FC236}">
                    <a16:creationId xmlns:a16="http://schemas.microsoft.com/office/drawing/2014/main" xmlns="" id="{4F58006C-DA13-4575-B15C-B04AA031AB7D}"/>
                  </a:ext>
                </a:extLst>
              </p:cNvPr>
              <p:cNvSpPr>
                <a:spLocks noChangeArrowheads="1"/>
              </p:cNvSpPr>
              <p:nvPr/>
            </p:nvSpPr>
            <p:spPr bwMode="auto">
              <a:xfrm rot="10800000">
                <a:off x="2307808" y="2667794"/>
                <a:ext cx="1588"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7" name="Rectangle 251">
                <a:extLst>
                  <a:ext uri="{FF2B5EF4-FFF2-40B4-BE49-F238E27FC236}">
                    <a16:creationId xmlns:a16="http://schemas.microsoft.com/office/drawing/2014/main" xmlns="" id="{CB9146D9-4B7C-493E-8969-528E718FF113}"/>
                  </a:ext>
                </a:extLst>
              </p:cNvPr>
              <p:cNvSpPr>
                <a:spLocks noChangeArrowheads="1"/>
              </p:cNvSpPr>
              <p:nvPr/>
            </p:nvSpPr>
            <p:spPr bwMode="auto">
              <a:xfrm rot="10800000">
                <a:off x="2304633" y="2667794"/>
                <a:ext cx="3175" cy="230188"/>
              </a:xfrm>
              <a:prstGeom prst="rect">
                <a:avLst/>
              </a:prstGeom>
              <a:solidFill>
                <a:srgbClr val="C263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8" name="Rectangle 252">
                <a:extLst>
                  <a:ext uri="{FF2B5EF4-FFF2-40B4-BE49-F238E27FC236}">
                    <a16:creationId xmlns:a16="http://schemas.microsoft.com/office/drawing/2014/main" xmlns="" id="{4404AF78-E704-41B1-8791-6CA39019FB07}"/>
                  </a:ext>
                </a:extLst>
              </p:cNvPr>
              <p:cNvSpPr>
                <a:spLocks noChangeArrowheads="1"/>
              </p:cNvSpPr>
              <p:nvPr/>
            </p:nvSpPr>
            <p:spPr bwMode="auto">
              <a:xfrm rot="10800000">
                <a:off x="230304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39" name="Rectangle 253">
                <a:extLst>
                  <a:ext uri="{FF2B5EF4-FFF2-40B4-BE49-F238E27FC236}">
                    <a16:creationId xmlns:a16="http://schemas.microsoft.com/office/drawing/2014/main" xmlns="" id="{4FBC4F0A-5E40-4A1A-9917-23494A464B20}"/>
                  </a:ext>
                </a:extLst>
              </p:cNvPr>
              <p:cNvSpPr>
                <a:spLocks noChangeArrowheads="1"/>
              </p:cNvSpPr>
              <p:nvPr/>
            </p:nvSpPr>
            <p:spPr bwMode="auto">
              <a:xfrm rot="10800000">
                <a:off x="2301458"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0" name="Rectangle 254">
                <a:extLst>
                  <a:ext uri="{FF2B5EF4-FFF2-40B4-BE49-F238E27FC236}">
                    <a16:creationId xmlns:a16="http://schemas.microsoft.com/office/drawing/2014/main" xmlns="" id="{F1EACED4-71EA-4732-932E-F5425B645FA0}"/>
                  </a:ext>
                </a:extLst>
              </p:cNvPr>
              <p:cNvSpPr>
                <a:spLocks noChangeArrowheads="1"/>
              </p:cNvSpPr>
              <p:nvPr/>
            </p:nvSpPr>
            <p:spPr bwMode="auto">
              <a:xfrm rot="10800000">
                <a:off x="2299871"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1" name="Rectangle 255">
                <a:extLst>
                  <a:ext uri="{FF2B5EF4-FFF2-40B4-BE49-F238E27FC236}">
                    <a16:creationId xmlns:a16="http://schemas.microsoft.com/office/drawing/2014/main" xmlns="" id="{5285AD9C-5BC9-4B9C-A8B4-D86CFFDF906C}"/>
                  </a:ext>
                </a:extLst>
              </p:cNvPr>
              <p:cNvSpPr>
                <a:spLocks noChangeArrowheads="1"/>
              </p:cNvSpPr>
              <p:nvPr/>
            </p:nvSpPr>
            <p:spPr bwMode="auto">
              <a:xfrm rot="10800000">
                <a:off x="2298283"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2" name="Rectangle 256">
                <a:extLst>
                  <a:ext uri="{FF2B5EF4-FFF2-40B4-BE49-F238E27FC236}">
                    <a16:creationId xmlns:a16="http://schemas.microsoft.com/office/drawing/2014/main" xmlns="" id="{30528430-9DA2-47C7-BFCE-2878C31E11A7}"/>
                  </a:ext>
                </a:extLst>
              </p:cNvPr>
              <p:cNvSpPr>
                <a:spLocks noChangeArrowheads="1"/>
              </p:cNvSpPr>
              <p:nvPr/>
            </p:nvSpPr>
            <p:spPr bwMode="auto">
              <a:xfrm rot="10800000">
                <a:off x="229669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3" name="Rectangle 257">
                <a:extLst>
                  <a:ext uri="{FF2B5EF4-FFF2-40B4-BE49-F238E27FC236}">
                    <a16:creationId xmlns:a16="http://schemas.microsoft.com/office/drawing/2014/main" xmlns="" id="{111DA809-C667-4EAC-AAE4-FB037BD33E20}"/>
                  </a:ext>
                </a:extLst>
              </p:cNvPr>
              <p:cNvSpPr>
                <a:spLocks noChangeArrowheads="1"/>
              </p:cNvSpPr>
              <p:nvPr/>
            </p:nvSpPr>
            <p:spPr bwMode="auto">
              <a:xfrm rot="10800000">
                <a:off x="2293521" y="2667794"/>
                <a:ext cx="3175"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4" name="Rectangle 258">
                <a:extLst>
                  <a:ext uri="{FF2B5EF4-FFF2-40B4-BE49-F238E27FC236}">
                    <a16:creationId xmlns:a16="http://schemas.microsoft.com/office/drawing/2014/main" xmlns="" id="{9A716E70-980D-4E11-BE15-48E9612CEA88}"/>
                  </a:ext>
                </a:extLst>
              </p:cNvPr>
              <p:cNvSpPr>
                <a:spLocks noChangeArrowheads="1"/>
              </p:cNvSpPr>
              <p:nvPr/>
            </p:nvSpPr>
            <p:spPr bwMode="auto">
              <a:xfrm rot="10800000">
                <a:off x="2291933"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5" name="Rectangle 259">
                <a:extLst>
                  <a:ext uri="{FF2B5EF4-FFF2-40B4-BE49-F238E27FC236}">
                    <a16:creationId xmlns:a16="http://schemas.microsoft.com/office/drawing/2014/main" xmlns="" id="{B8133B58-E2E7-4D4A-B273-8383639281AC}"/>
                  </a:ext>
                </a:extLst>
              </p:cNvPr>
              <p:cNvSpPr>
                <a:spLocks noChangeArrowheads="1"/>
              </p:cNvSpPr>
              <p:nvPr/>
            </p:nvSpPr>
            <p:spPr bwMode="auto">
              <a:xfrm rot="10800000">
                <a:off x="2290346" y="2667794"/>
                <a:ext cx="1588" cy="230188"/>
              </a:xfrm>
              <a:prstGeom prst="rect">
                <a:avLst/>
              </a:prstGeom>
              <a:solidFill>
                <a:srgbClr val="C265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6" name="Rectangle 260">
                <a:extLst>
                  <a:ext uri="{FF2B5EF4-FFF2-40B4-BE49-F238E27FC236}">
                    <a16:creationId xmlns:a16="http://schemas.microsoft.com/office/drawing/2014/main" xmlns="" id="{307440EC-9C85-4AB2-9B3A-F672FAF66D71}"/>
                  </a:ext>
                </a:extLst>
              </p:cNvPr>
              <p:cNvSpPr>
                <a:spLocks noChangeArrowheads="1"/>
              </p:cNvSpPr>
              <p:nvPr/>
            </p:nvSpPr>
            <p:spPr bwMode="auto">
              <a:xfrm rot="10800000">
                <a:off x="2288758" y="2667794"/>
                <a:ext cx="1588" cy="230188"/>
              </a:xfrm>
              <a:prstGeom prst="rect">
                <a:avLst/>
              </a:prstGeom>
              <a:solidFill>
                <a:srgbClr val="C267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7" name="Rectangle 261">
                <a:extLst>
                  <a:ext uri="{FF2B5EF4-FFF2-40B4-BE49-F238E27FC236}">
                    <a16:creationId xmlns:a16="http://schemas.microsoft.com/office/drawing/2014/main" xmlns="" id="{C8226EFC-93B2-4570-B4BB-29E578D5F214}"/>
                  </a:ext>
                </a:extLst>
              </p:cNvPr>
              <p:cNvSpPr>
                <a:spLocks noChangeArrowheads="1"/>
              </p:cNvSpPr>
              <p:nvPr/>
            </p:nvSpPr>
            <p:spPr bwMode="auto">
              <a:xfrm rot="10800000">
                <a:off x="2287171" y="2667794"/>
                <a:ext cx="1588" cy="230188"/>
              </a:xfrm>
              <a:prstGeom prst="rect">
                <a:avLst/>
              </a:prstGeom>
              <a:solidFill>
                <a:srgbClr val="C267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8" name="Rectangle 262">
                <a:extLst>
                  <a:ext uri="{FF2B5EF4-FFF2-40B4-BE49-F238E27FC236}">
                    <a16:creationId xmlns:a16="http://schemas.microsoft.com/office/drawing/2014/main" xmlns="" id="{E4F63BFF-99F1-43A4-9EA3-F287D3CD85A9}"/>
                  </a:ext>
                </a:extLst>
              </p:cNvPr>
              <p:cNvSpPr>
                <a:spLocks noChangeArrowheads="1"/>
              </p:cNvSpPr>
              <p:nvPr/>
            </p:nvSpPr>
            <p:spPr bwMode="auto">
              <a:xfrm rot="10800000">
                <a:off x="2285583" y="2667794"/>
                <a:ext cx="1588" cy="230188"/>
              </a:xfrm>
              <a:prstGeom prst="rect">
                <a:avLst/>
              </a:prstGeom>
              <a:solidFill>
                <a:srgbClr val="C46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49" name="Rectangle 263">
                <a:extLst>
                  <a:ext uri="{FF2B5EF4-FFF2-40B4-BE49-F238E27FC236}">
                    <a16:creationId xmlns:a16="http://schemas.microsoft.com/office/drawing/2014/main" xmlns="" id="{DD70C992-D8A8-42C2-B31B-5D08463AE8D1}"/>
                  </a:ext>
                </a:extLst>
              </p:cNvPr>
              <p:cNvSpPr>
                <a:spLocks noChangeArrowheads="1"/>
              </p:cNvSpPr>
              <p:nvPr/>
            </p:nvSpPr>
            <p:spPr bwMode="auto">
              <a:xfrm rot="10800000">
                <a:off x="2282408" y="2667794"/>
                <a:ext cx="3175" cy="230188"/>
              </a:xfrm>
              <a:prstGeom prst="rect">
                <a:avLst/>
              </a:prstGeom>
              <a:solidFill>
                <a:srgbClr val="C468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0" name="Rectangle 264">
                <a:extLst>
                  <a:ext uri="{FF2B5EF4-FFF2-40B4-BE49-F238E27FC236}">
                    <a16:creationId xmlns:a16="http://schemas.microsoft.com/office/drawing/2014/main" xmlns="" id="{E1C20BEB-AD61-43AB-A562-F4346E04623E}"/>
                  </a:ext>
                </a:extLst>
              </p:cNvPr>
              <p:cNvSpPr>
                <a:spLocks noChangeArrowheads="1"/>
              </p:cNvSpPr>
              <p:nvPr/>
            </p:nvSpPr>
            <p:spPr bwMode="auto">
              <a:xfrm rot="10800000">
                <a:off x="2280821"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1" name="Rectangle 265">
                <a:extLst>
                  <a:ext uri="{FF2B5EF4-FFF2-40B4-BE49-F238E27FC236}">
                    <a16:creationId xmlns:a16="http://schemas.microsoft.com/office/drawing/2014/main" xmlns="" id="{40058E9D-B547-4FB6-A8DD-06679440483C}"/>
                  </a:ext>
                </a:extLst>
              </p:cNvPr>
              <p:cNvSpPr>
                <a:spLocks noChangeArrowheads="1"/>
              </p:cNvSpPr>
              <p:nvPr/>
            </p:nvSpPr>
            <p:spPr bwMode="auto">
              <a:xfrm rot="10800000">
                <a:off x="2279233"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2" name="Rectangle 266">
                <a:extLst>
                  <a:ext uri="{FF2B5EF4-FFF2-40B4-BE49-F238E27FC236}">
                    <a16:creationId xmlns:a16="http://schemas.microsoft.com/office/drawing/2014/main" xmlns="" id="{D9D5DA32-CF1E-4246-BB54-C75F8C4AD731}"/>
                  </a:ext>
                </a:extLst>
              </p:cNvPr>
              <p:cNvSpPr>
                <a:spLocks noChangeArrowheads="1"/>
              </p:cNvSpPr>
              <p:nvPr/>
            </p:nvSpPr>
            <p:spPr bwMode="auto">
              <a:xfrm rot="10800000">
                <a:off x="2277646"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3" name="Rectangle 267">
                <a:extLst>
                  <a:ext uri="{FF2B5EF4-FFF2-40B4-BE49-F238E27FC236}">
                    <a16:creationId xmlns:a16="http://schemas.microsoft.com/office/drawing/2014/main" xmlns="" id="{024FE522-EE9E-4F20-8BCA-BDD39D09F18B}"/>
                  </a:ext>
                </a:extLst>
              </p:cNvPr>
              <p:cNvSpPr>
                <a:spLocks noChangeArrowheads="1"/>
              </p:cNvSpPr>
              <p:nvPr/>
            </p:nvSpPr>
            <p:spPr bwMode="auto">
              <a:xfrm rot="10800000">
                <a:off x="2276058"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4" name="Rectangle 268">
                <a:extLst>
                  <a:ext uri="{FF2B5EF4-FFF2-40B4-BE49-F238E27FC236}">
                    <a16:creationId xmlns:a16="http://schemas.microsoft.com/office/drawing/2014/main" xmlns="" id="{98510054-70C1-49A8-9744-E61ABE0EA237}"/>
                  </a:ext>
                </a:extLst>
              </p:cNvPr>
              <p:cNvSpPr>
                <a:spLocks noChangeArrowheads="1"/>
              </p:cNvSpPr>
              <p:nvPr/>
            </p:nvSpPr>
            <p:spPr bwMode="auto">
              <a:xfrm rot="10800000">
                <a:off x="2274471" y="2667794"/>
                <a:ext cx="1588" cy="230188"/>
              </a:xfrm>
              <a:prstGeom prst="rect">
                <a:avLst/>
              </a:prstGeom>
              <a:solidFill>
                <a:srgbClr val="C468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5" name="Rectangle 269">
                <a:extLst>
                  <a:ext uri="{FF2B5EF4-FFF2-40B4-BE49-F238E27FC236}">
                    <a16:creationId xmlns:a16="http://schemas.microsoft.com/office/drawing/2014/main" xmlns="" id="{B28FBDE5-C51B-4F86-9356-D1A5B9D25870}"/>
                  </a:ext>
                </a:extLst>
              </p:cNvPr>
              <p:cNvSpPr>
                <a:spLocks noChangeArrowheads="1"/>
              </p:cNvSpPr>
              <p:nvPr/>
            </p:nvSpPr>
            <p:spPr bwMode="auto">
              <a:xfrm rot="10800000">
                <a:off x="2272883"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6" name="Rectangle 270">
                <a:extLst>
                  <a:ext uri="{FF2B5EF4-FFF2-40B4-BE49-F238E27FC236}">
                    <a16:creationId xmlns:a16="http://schemas.microsoft.com/office/drawing/2014/main" xmlns="" id="{63C70786-E0C4-4A1A-AABA-C639C9860DDE}"/>
                  </a:ext>
                </a:extLst>
              </p:cNvPr>
              <p:cNvSpPr>
                <a:spLocks noChangeArrowheads="1"/>
              </p:cNvSpPr>
              <p:nvPr/>
            </p:nvSpPr>
            <p:spPr bwMode="auto">
              <a:xfrm rot="10800000">
                <a:off x="2269708" y="2667794"/>
                <a:ext cx="3175"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7" name="Rectangle 271">
                <a:extLst>
                  <a:ext uri="{FF2B5EF4-FFF2-40B4-BE49-F238E27FC236}">
                    <a16:creationId xmlns:a16="http://schemas.microsoft.com/office/drawing/2014/main" xmlns="" id="{73E8BABF-19C8-4256-B7C8-4624CA666C73}"/>
                  </a:ext>
                </a:extLst>
              </p:cNvPr>
              <p:cNvSpPr>
                <a:spLocks noChangeArrowheads="1"/>
              </p:cNvSpPr>
              <p:nvPr/>
            </p:nvSpPr>
            <p:spPr bwMode="auto">
              <a:xfrm rot="10800000">
                <a:off x="2268121"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8" name="Rectangle 272">
                <a:extLst>
                  <a:ext uri="{FF2B5EF4-FFF2-40B4-BE49-F238E27FC236}">
                    <a16:creationId xmlns:a16="http://schemas.microsoft.com/office/drawing/2014/main" xmlns="" id="{FED38563-05EB-42F4-B20D-EB8AC2A17398}"/>
                  </a:ext>
                </a:extLst>
              </p:cNvPr>
              <p:cNvSpPr>
                <a:spLocks noChangeArrowheads="1"/>
              </p:cNvSpPr>
              <p:nvPr/>
            </p:nvSpPr>
            <p:spPr bwMode="auto">
              <a:xfrm rot="10800000">
                <a:off x="2266533"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59" name="Rectangle 273">
                <a:extLst>
                  <a:ext uri="{FF2B5EF4-FFF2-40B4-BE49-F238E27FC236}">
                    <a16:creationId xmlns:a16="http://schemas.microsoft.com/office/drawing/2014/main" xmlns="" id="{7E60EC26-AE19-4933-A55B-51D50552C713}"/>
                  </a:ext>
                </a:extLst>
              </p:cNvPr>
              <p:cNvSpPr>
                <a:spLocks noChangeArrowheads="1"/>
              </p:cNvSpPr>
              <p:nvPr/>
            </p:nvSpPr>
            <p:spPr bwMode="auto">
              <a:xfrm rot="10800000">
                <a:off x="2264946"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0" name="Rectangle 274">
                <a:extLst>
                  <a:ext uri="{FF2B5EF4-FFF2-40B4-BE49-F238E27FC236}">
                    <a16:creationId xmlns:a16="http://schemas.microsoft.com/office/drawing/2014/main" xmlns="" id="{A24C9399-9183-472E-ACBB-1CED52057379}"/>
                  </a:ext>
                </a:extLst>
              </p:cNvPr>
              <p:cNvSpPr>
                <a:spLocks noChangeArrowheads="1"/>
              </p:cNvSpPr>
              <p:nvPr/>
            </p:nvSpPr>
            <p:spPr bwMode="auto">
              <a:xfrm rot="10800000">
                <a:off x="2263358" y="2667794"/>
                <a:ext cx="1588" cy="230188"/>
              </a:xfrm>
              <a:prstGeom prst="rect">
                <a:avLst/>
              </a:prstGeom>
              <a:solidFill>
                <a:srgbClr val="C46A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1" name="Rectangle 275">
                <a:extLst>
                  <a:ext uri="{FF2B5EF4-FFF2-40B4-BE49-F238E27FC236}">
                    <a16:creationId xmlns:a16="http://schemas.microsoft.com/office/drawing/2014/main" xmlns="" id="{DFBB50CD-CB8C-4945-AC21-4353E70E6D0F}"/>
                  </a:ext>
                </a:extLst>
              </p:cNvPr>
              <p:cNvSpPr>
                <a:spLocks noChangeArrowheads="1"/>
              </p:cNvSpPr>
              <p:nvPr/>
            </p:nvSpPr>
            <p:spPr bwMode="auto">
              <a:xfrm rot="10800000">
                <a:off x="2261771" y="2667794"/>
                <a:ext cx="1588" cy="230188"/>
              </a:xfrm>
              <a:prstGeom prst="rect">
                <a:avLst/>
              </a:prstGeom>
              <a:solidFill>
                <a:srgbClr val="C76B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2" name="Rectangle 276">
                <a:extLst>
                  <a:ext uri="{FF2B5EF4-FFF2-40B4-BE49-F238E27FC236}">
                    <a16:creationId xmlns:a16="http://schemas.microsoft.com/office/drawing/2014/main" xmlns="" id="{257824CF-D9C7-40F3-887A-CBB0C53EBB3E}"/>
                  </a:ext>
                </a:extLst>
              </p:cNvPr>
              <p:cNvSpPr>
                <a:spLocks noChangeArrowheads="1"/>
              </p:cNvSpPr>
              <p:nvPr/>
            </p:nvSpPr>
            <p:spPr bwMode="auto">
              <a:xfrm rot="10800000">
                <a:off x="2258596" y="2667794"/>
                <a:ext cx="3175" cy="230188"/>
              </a:xfrm>
              <a:prstGeom prst="rect">
                <a:avLst/>
              </a:prstGeom>
              <a:solidFill>
                <a:srgbClr val="C76B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3" name="Rectangle 277">
                <a:extLst>
                  <a:ext uri="{FF2B5EF4-FFF2-40B4-BE49-F238E27FC236}">
                    <a16:creationId xmlns:a16="http://schemas.microsoft.com/office/drawing/2014/main" xmlns="" id="{218370D0-CB75-4C85-ACFA-422847F7AE19}"/>
                  </a:ext>
                </a:extLst>
              </p:cNvPr>
              <p:cNvSpPr>
                <a:spLocks noChangeArrowheads="1"/>
              </p:cNvSpPr>
              <p:nvPr/>
            </p:nvSpPr>
            <p:spPr bwMode="auto">
              <a:xfrm rot="10800000">
                <a:off x="2257008"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4" name="Rectangle 278">
                <a:extLst>
                  <a:ext uri="{FF2B5EF4-FFF2-40B4-BE49-F238E27FC236}">
                    <a16:creationId xmlns:a16="http://schemas.microsoft.com/office/drawing/2014/main" xmlns="" id="{9126CAE4-FC5C-415D-A452-9A7A565CB530}"/>
                  </a:ext>
                </a:extLst>
              </p:cNvPr>
              <p:cNvSpPr>
                <a:spLocks noChangeArrowheads="1"/>
              </p:cNvSpPr>
              <p:nvPr/>
            </p:nvSpPr>
            <p:spPr bwMode="auto">
              <a:xfrm rot="10800000">
                <a:off x="2255421"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5" name="Rectangle 279">
                <a:extLst>
                  <a:ext uri="{FF2B5EF4-FFF2-40B4-BE49-F238E27FC236}">
                    <a16:creationId xmlns:a16="http://schemas.microsoft.com/office/drawing/2014/main" xmlns="" id="{95FD0438-AC6E-4EA2-A2A5-297AF198C8AB}"/>
                  </a:ext>
                </a:extLst>
              </p:cNvPr>
              <p:cNvSpPr>
                <a:spLocks noChangeArrowheads="1"/>
              </p:cNvSpPr>
              <p:nvPr/>
            </p:nvSpPr>
            <p:spPr bwMode="auto">
              <a:xfrm rot="10800000">
                <a:off x="2253833"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6" name="Rectangle 280">
                <a:extLst>
                  <a:ext uri="{FF2B5EF4-FFF2-40B4-BE49-F238E27FC236}">
                    <a16:creationId xmlns:a16="http://schemas.microsoft.com/office/drawing/2014/main" xmlns="" id="{CCC9CD1A-864C-4F21-96A0-AB1C3B72939C}"/>
                  </a:ext>
                </a:extLst>
              </p:cNvPr>
              <p:cNvSpPr>
                <a:spLocks noChangeArrowheads="1"/>
              </p:cNvSpPr>
              <p:nvPr/>
            </p:nvSpPr>
            <p:spPr bwMode="auto">
              <a:xfrm rot="10800000">
                <a:off x="2252246"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7" name="Rectangle 281">
                <a:extLst>
                  <a:ext uri="{FF2B5EF4-FFF2-40B4-BE49-F238E27FC236}">
                    <a16:creationId xmlns:a16="http://schemas.microsoft.com/office/drawing/2014/main" xmlns="" id="{8CFA02C4-1E00-41F0-ACE7-9461FE5D8EBE}"/>
                  </a:ext>
                </a:extLst>
              </p:cNvPr>
              <p:cNvSpPr>
                <a:spLocks noChangeArrowheads="1"/>
              </p:cNvSpPr>
              <p:nvPr/>
            </p:nvSpPr>
            <p:spPr bwMode="auto">
              <a:xfrm rot="10800000">
                <a:off x="2250658" y="2667794"/>
                <a:ext cx="1588" cy="230188"/>
              </a:xfrm>
              <a:prstGeom prst="rect">
                <a:avLst/>
              </a:prstGeom>
              <a:solidFill>
                <a:srgbClr val="C76D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8" name="Rectangle 285">
                <a:extLst>
                  <a:ext uri="{FF2B5EF4-FFF2-40B4-BE49-F238E27FC236}">
                    <a16:creationId xmlns:a16="http://schemas.microsoft.com/office/drawing/2014/main" xmlns="" id="{F07CCD10-4733-46DF-9CCE-EB35124EC9AC}"/>
                  </a:ext>
                </a:extLst>
              </p:cNvPr>
              <p:cNvSpPr>
                <a:spLocks noChangeArrowheads="1"/>
              </p:cNvSpPr>
              <p:nvPr/>
            </p:nvSpPr>
            <p:spPr bwMode="auto">
              <a:xfrm rot="10800000">
                <a:off x="2247483" y="2667794"/>
                <a:ext cx="3175"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69" name="Rectangle 286">
                <a:extLst>
                  <a:ext uri="{FF2B5EF4-FFF2-40B4-BE49-F238E27FC236}">
                    <a16:creationId xmlns:a16="http://schemas.microsoft.com/office/drawing/2014/main" xmlns="" id="{2B2CCBDB-701C-42F0-8FD0-E5761DA807BB}"/>
                  </a:ext>
                </a:extLst>
              </p:cNvPr>
              <p:cNvSpPr>
                <a:spLocks noChangeArrowheads="1"/>
              </p:cNvSpPr>
              <p:nvPr/>
            </p:nvSpPr>
            <p:spPr bwMode="auto">
              <a:xfrm rot="10800000">
                <a:off x="2245896"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0" name="Rectangle 287">
                <a:extLst>
                  <a:ext uri="{FF2B5EF4-FFF2-40B4-BE49-F238E27FC236}">
                    <a16:creationId xmlns:a16="http://schemas.microsoft.com/office/drawing/2014/main" xmlns="" id="{D8E1D4E3-5150-4003-B1CD-75AC267216EA}"/>
                  </a:ext>
                </a:extLst>
              </p:cNvPr>
              <p:cNvSpPr>
                <a:spLocks noChangeArrowheads="1"/>
              </p:cNvSpPr>
              <p:nvPr/>
            </p:nvSpPr>
            <p:spPr bwMode="auto">
              <a:xfrm rot="10800000">
                <a:off x="2244308"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1" name="Rectangle 288">
                <a:extLst>
                  <a:ext uri="{FF2B5EF4-FFF2-40B4-BE49-F238E27FC236}">
                    <a16:creationId xmlns:a16="http://schemas.microsoft.com/office/drawing/2014/main" xmlns="" id="{BF7CA1E3-0A1D-48F4-BFC2-EE10248AEF09}"/>
                  </a:ext>
                </a:extLst>
              </p:cNvPr>
              <p:cNvSpPr>
                <a:spLocks noChangeArrowheads="1"/>
              </p:cNvSpPr>
              <p:nvPr/>
            </p:nvSpPr>
            <p:spPr bwMode="auto">
              <a:xfrm rot="10800000">
                <a:off x="2242721"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2" name="Rectangle 289">
                <a:extLst>
                  <a:ext uri="{FF2B5EF4-FFF2-40B4-BE49-F238E27FC236}">
                    <a16:creationId xmlns:a16="http://schemas.microsoft.com/office/drawing/2014/main" xmlns="" id="{775A6A76-6000-43E8-A71A-32FC09C832EC}"/>
                  </a:ext>
                </a:extLst>
              </p:cNvPr>
              <p:cNvSpPr>
                <a:spLocks noChangeArrowheads="1"/>
              </p:cNvSpPr>
              <p:nvPr/>
            </p:nvSpPr>
            <p:spPr bwMode="auto">
              <a:xfrm rot="10800000">
                <a:off x="2241133" y="2667794"/>
                <a:ext cx="1588" cy="230188"/>
              </a:xfrm>
              <a:prstGeom prst="rect">
                <a:avLst/>
              </a:prstGeom>
              <a:solidFill>
                <a:srgbClr val="C971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3" name="Rectangle 290">
                <a:extLst>
                  <a:ext uri="{FF2B5EF4-FFF2-40B4-BE49-F238E27FC236}">
                    <a16:creationId xmlns:a16="http://schemas.microsoft.com/office/drawing/2014/main" xmlns="" id="{0D36D4C1-3961-4FE4-A1B4-39003D282A8E}"/>
                  </a:ext>
                </a:extLst>
              </p:cNvPr>
              <p:cNvSpPr>
                <a:spLocks noChangeArrowheads="1"/>
              </p:cNvSpPr>
              <p:nvPr/>
            </p:nvSpPr>
            <p:spPr bwMode="auto">
              <a:xfrm rot="10800000">
                <a:off x="2239546" y="2667794"/>
                <a:ext cx="1588" cy="230188"/>
              </a:xfrm>
              <a:prstGeom prst="rect">
                <a:avLst/>
              </a:prstGeom>
              <a:solidFill>
                <a:srgbClr val="C973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4" name="Rectangle 291">
                <a:extLst>
                  <a:ext uri="{FF2B5EF4-FFF2-40B4-BE49-F238E27FC236}">
                    <a16:creationId xmlns:a16="http://schemas.microsoft.com/office/drawing/2014/main" xmlns="" id="{670C7AAC-7996-4CD1-BB7F-F0E97BF0F0F8}"/>
                  </a:ext>
                </a:extLst>
              </p:cNvPr>
              <p:cNvSpPr>
                <a:spLocks noChangeArrowheads="1"/>
              </p:cNvSpPr>
              <p:nvPr/>
            </p:nvSpPr>
            <p:spPr bwMode="auto">
              <a:xfrm rot="10800000">
                <a:off x="2236371" y="2667794"/>
                <a:ext cx="3175" cy="230188"/>
              </a:xfrm>
              <a:prstGeom prst="rect">
                <a:avLst/>
              </a:prstGeom>
              <a:solidFill>
                <a:srgbClr val="C973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5" name="Rectangle 292">
                <a:extLst>
                  <a:ext uri="{FF2B5EF4-FFF2-40B4-BE49-F238E27FC236}">
                    <a16:creationId xmlns:a16="http://schemas.microsoft.com/office/drawing/2014/main" xmlns="" id="{9ABA78EC-A49B-4B84-9FB4-37BEBDAE2311}"/>
                  </a:ext>
                </a:extLst>
              </p:cNvPr>
              <p:cNvSpPr>
                <a:spLocks noChangeArrowheads="1"/>
              </p:cNvSpPr>
              <p:nvPr/>
            </p:nvSpPr>
            <p:spPr bwMode="auto">
              <a:xfrm rot="10800000">
                <a:off x="2234783"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6" name="Rectangle 293">
                <a:extLst>
                  <a:ext uri="{FF2B5EF4-FFF2-40B4-BE49-F238E27FC236}">
                    <a16:creationId xmlns:a16="http://schemas.microsoft.com/office/drawing/2014/main" xmlns="" id="{1A0AF0C0-7DBD-46BE-9323-539CF0F28C7B}"/>
                  </a:ext>
                </a:extLst>
              </p:cNvPr>
              <p:cNvSpPr>
                <a:spLocks noChangeArrowheads="1"/>
              </p:cNvSpPr>
              <p:nvPr/>
            </p:nvSpPr>
            <p:spPr bwMode="auto">
              <a:xfrm rot="10800000">
                <a:off x="2233196"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7" name="Rectangle 294">
                <a:extLst>
                  <a:ext uri="{FF2B5EF4-FFF2-40B4-BE49-F238E27FC236}">
                    <a16:creationId xmlns:a16="http://schemas.microsoft.com/office/drawing/2014/main" xmlns="" id="{6DBBFCF4-66B3-4A3E-9050-C8E12377B3C0}"/>
                  </a:ext>
                </a:extLst>
              </p:cNvPr>
              <p:cNvSpPr>
                <a:spLocks noChangeArrowheads="1"/>
              </p:cNvSpPr>
              <p:nvPr/>
            </p:nvSpPr>
            <p:spPr bwMode="auto">
              <a:xfrm rot="10800000">
                <a:off x="2231608"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8" name="Rectangle 295">
                <a:extLst>
                  <a:ext uri="{FF2B5EF4-FFF2-40B4-BE49-F238E27FC236}">
                    <a16:creationId xmlns:a16="http://schemas.microsoft.com/office/drawing/2014/main" xmlns="" id="{C2C8D93F-040B-410F-A9AB-F3C5B5D10045}"/>
                  </a:ext>
                </a:extLst>
              </p:cNvPr>
              <p:cNvSpPr>
                <a:spLocks noChangeArrowheads="1"/>
              </p:cNvSpPr>
              <p:nvPr/>
            </p:nvSpPr>
            <p:spPr bwMode="auto">
              <a:xfrm rot="10800000">
                <a:off x="2230021"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79" name="Rectangle 296">
                <a:extLst>
                  <a:ext uri="{FF2B5EF4-FFF2-40B4-BE49-F238E27FC236}">
                    <a16:creationId xmlns:a16="http://schemas.microsoft.com/office/drawing/2014/main" xmlns="" id="{8329847E-EA5A-4A6A-A0FA-5FC55EAB2ABD}"/>
                  </a:ext>
                </a:extLst>
              </p:cNvPr>
              <p:cNvSpPr>
                <a:spLocks noChangeArrowheads="1"/>
              </p:cNvSpPr>
              <p:nvPr/>
            </p:nvSpPr>
            <p:spPr bwMode="auto">
              <a:xfrm rot="10800000">
                <a:off x="2228433" y="2667794"/>
                <a:ext cx="1588"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0" name="Rectangle 297">
                <a:extLst>
                  <a:ext uri="{FF2B5EF4-FFF2-40B4-BE49-F238E27FC236}">
                    <a16:creationId xmlns:a16="http://schemas.microsoft.com/office/drawing/2014/main" xmlns="" id="{418AC5F7-AA5F-4293-AEE1-9FC5B84BE882}"/>
                  </a:ext>
                </a:extLst>
              </p:cNvPr>
              <p:cNvSpPr>
                <a:spLocks noChangeArrowheads="1"/>
              </p:cNvSpPr>
              <p:nvPr/>
            </p:nvSpPr>
            <p:spPr bwMode="auto">
              <a:xfrm rot="10800000">
                <a:off x="2225258" y="2667794"/>
                <a:ext cx="3175" cy="230188"/>
              </a:xfrm>
              <a:prstGeom prst="rect">
                <a:avLst/>
              </a:prstGeom>
              <a:solidFill>
                <a:srgbClr val="CC74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1" name="Rectangle 298">
                <a:extLst>
                  <a:ext uri="{FF2B5EF4-FFF2-40B4-BE49-F238E27FC236}">
                    <a16:creationId xmlns:a16="http://schemas.microsoft.com/office/drawing/2014/main" xmlns="" id="{196AFB96-6EFD-4C2E-A423-CCA11FC798A6}"/>
                  </a:ext>
                </a:extLst>
              </p:cNvPr>
              <p:cNvSpPr>
                <a:spLocks noChangeArrowheads="1"/>
              </p:cNvSpPr>
              <p:nvPr/>
            </p:nvSpPr>
            <p:spPr bwMode="auto">
              <a:xfrm rot="10800000">
                <a:off x="2223671" y="2667794"/>
                <a:ext cx="1588" cy="230188"/>
              </a:xfrm>
              <a:prstGeom prst="rect">
                <a:avLst/>
              </a:prstGeom>
              <a:solidFill>
                <a:srgbClr val="CC7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2" name="Rectangle 299">
                <a:extLst>
                  <a:ext uri="{FF2B5EF4-FFF2-40B4-BE49-F238E27FC236}">
                    <a16:creationId xmlns:a16="http://schemas.microsoft.com/office/drawing/2014/main" xmlns="" id="{619D076C-7F36-4EA8-9DA4-6DBE51436D52}"/>
                  </a:ext>
                </a:extLst>
              </p:cNvPr>
              <p:cNvSpPr>
                <a:spLocks noChangeArrowheads="1"/>
              </p:cNvSpPr>
              <p:nvPr/>
            </p:nvSpPr>
            <p:spPr bwMode="auto">
              <a:xfrm rot="10800000">
                <a:off x="2222083" y="2667794"/>
                <a:ext cx="1588" cy="230188"/>
              </a:xfrm>
              <a:prstGeom prst="rect">
                <a:avLst/>
              </a:prstGeom>
              <a:solidFill>
                <a:srgbClr val="CC76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3" name="Rectangle 300">
                <a:extLst>
                  <a:ext uri="{FF2B5EF4-FFF2-40B4-BE49-F238E27FC236}">
                    <a16:creationId xmlns:a16="http://schemas.microsoft.com/office/drawing/2014/main" xmlns="" id="{A0758DAE-1208-426F-9F8D-2B4EA9C7CA39}"/>
                  </a:ext>
                </a:extLst>
              </p:cNvPr>
              <p:cNvSpPr>
                <a:spLocks noChangeArrowheads="1"/>
              </p:cNvSpPr>
              <p:nvPr/>
            </p:nvSpPr>
            <p:spPr bwMode="auto">
              <a:xfrm rot="10800000">
                <a:off x="2220496"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4" name="Rectangle 301">
                <a:extLst>
                  <a:ext uri="{FF2B5EF4-FFF2-40B4-BE49-F238E27FC236}">
                    <a16:creationId xmlns:a16="http://schemas.microsoft.com/office/drawing/2014/main" xmlns="" id="{A20E9D34-0B17-47A3-A02F-5B73E95F6546}"/>
                  </a:ext>
                </a:extLst>
              </p:cNvPr>
              <p:cNvSpPr>
                <a:spLocks noChangeArrowheads="1"/>
              </p:cNvSpPr>
              <p:nvPr/>
            </p:nvSpPr>
            <p:spPr bwMode="auto">
              <a:xfrm rot="10800000">
                <a:off x="2218908"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5" name="Rectangle 302">
                <a:extLst>
                  <a:ext uri="{FF2B5EF4-FFF2-40B4-BE49-F238E27FC236}">
                    <a16:creationId xmlns:a16="http://schemas.microsoft.com/office/drawing/2014/main" xmlns="" id="{08003E94-47AA-412A-8B27-D8B5A6BAD7DE}"/>
                  </a:ext>
                </a:extLst>
              </p:cNvPr>
              <p:cNvSpPr>
                <a:spLocks noChangeArrowheads="1"/>
              </p:cNvSpPr>
              <p:nvPr/>
            </p:nvSpPr>
            <p:spPr bwMode="auto">
              <a:xfrm rot="10800000">
                <a:off x="2217321"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6" name="Rectangle 303">
                <a:extLst>
                  <a:ext uri="{FF2B5EF4-FFF2-40B4-BE49-F238E27FC236}">
                    <a16:creationId xmlns:a16="http://schemas.microsoft.com/office/drawing/2014/main" xmlns="" id="{0B5DD0C2-D501-4549-A973-BADBC0AC125D}"/>
                  </a:ext>
                </a:extLst>
              </p:cNvPr>
              <p:cNvSpPr>
                <a:spLocks noChangeArrowheads="1"/>
              </p:cNvSpPr>
              <p:nvPr/>
            </p:nvSpPr>
            <p:spPr bwMode="auto">
              <a:xfrm rot="10800000">
                <a:off x="2215733" y="2667794"/>
                <a:ext cx="1588"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7" name="Rectangle 304">
                <a:extLst>
                  <a:ext uri="{FF2B5EF4-FFF2-40B4-BE49-F238E27FC236}">
                    <a16:creationId xmlns:a16="http://schemas.microsoft.com/office/drawing/2014/main" xmlns="" id="{305DB5DB-4145-4A0B-95CF-EF9CBF2ECF9F}"/>
                  </a:ext>
                </a:extLst>
              </p:cNvPr>
              <p:cNvSpPr>
                <a:spLocks noChangeArrowheads="1"/>
              </p:cNvSpPr>
              <p:nvPr/>
            </p:nvSpPr>
            <p:spPr bwMode="auto">
              <a:xfrm rot="10800000">
                <a:off x="2212558" y="2667794"/>
                <a:ext cx="3175" cy="230188"/>
              </a:xfrm>
              <a:prstGeom prst="rect">
                <a:avLst/>
              </a:prstGeom>
              <a:solidFill>
                <a:srgbClr val="CC7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8" name="Rectangle 305">
                <a:extLst>
                  <a:ext uri="{FF2B5EF4-FFF2-40B4-BE49-F238E27FC236}">
                    <a16:creationId xmlns:a16="http://schemas.microsoft.com/office/drawing/2014/main" xmlns="" id="{9DA99878-19F7-46D8-81D9-13B95E30B2D1}"/>
                  </a:ext>
                </a:extLst>
              </p:cNvPr>
              <p:cNvSpPr>
                <a:spLocks noChangeArrowheads="1"/>
              </p:cNvSpPr>
              <p:nvPr/>
            </p:nvSpPr>
            <p:spPr bwMode="auto">
              <a:xfrm rot="10800000">
                <a:off x="2210971" y="2667794"/>
                <a:ext cx="1588" cy="230188"/>
              </a:xfrm>
              <a:prstGeom prst="rect">
                <a:avLst/>
              </a:prstGeom>
              <a:solidFill>
                <a:srgbClr val="CF78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89" name="Rectangle 306">
                <a:extLst>
                  <a:ext uri="{FF2B5EF4-FFF2-40B4-BE49-F238E27FC236}">
                    <a16:creationId xmlns:a16="http://schemas.microsoft.com/office/drawing/2014/main" xmlns="" id="{E00D6EA1-63DA-445B-B907-477219A52070}"/>
                  </a:ext>
                </a:extLst>
              </p:cNvPr>
              <p:cNvSpPr>
                <a:spLocks noChangeArrowheads="1"/>
              </p:cNvSpPr>
              <p:nvPr/>
            </p:nvSpPr>
            <p:spPr bwMode="auto">
              <a:xfrm rot="10800000">
                <a:off x="2209383" y="2667794"/>
                <a:ext cx="1588" cy="230188"/>
              </a:xfrm>
              <a:prstGeom prst="rect">
                <a:avLst/>
              </a:prstGeom>
              <a:solidFill>
                <a:srgbClr val="CF78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0" name="Rectangle 307">
                <a:extLst>
                  <a:ext uri="{FF2B5EF4-FFF2-40B4-BE49-F238E27FC236}">
                    <a16:creationId xmlns:a16="http://schemas.microsoft.com/office/drawing/2014/main" xmlns="" id="{83F4A50C-2611-4C7D-96A9-D4E8FFC39FB2}"/>
                  </a:ext>
                </a:extLst>
              </p:cNvPr>
              <p:cNvSpPr>
                <a:spLocks noChangeArrowheads="1"/>
              </p:cNvSpPr>
              <p:nvPr/>
            </p:nvSpPr>
            <p:spPr bwMode="auto">
              <a:xfrm rot="10800000">
                <a:off x="2207796"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1" name="Rectangle 308">
                <a:extLst>
                  <a:ext uri="{FF2B5EF4-FFF2-40B4-BE49-F238E27FC236}">
                    <a16:creationId xmlns:a16="http://schemas.microsoft.com/office/drawing/2014/main" xmlns="" id="{24CB491B-F704-4971-BF76-30B57737C37E}"/>
                  </a:ext>
                </a:extLst>
              </p:cNvPr>
              <p:cNvSpPr>
                <a:spLocks noChangeArrowheads="1"/>
              </p:cNvSpPr>
              <p:nvPr/>
            </p:nvSpPr>
            <p:spPr bwMode="auto">
              <a:xfrm rot="10800000">
                <a:off x="220620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2" name="Rectangle 309">
                <a:extLst>
                  <a:ext uri="{FF2B5EF4-FFF2-40B4-BE49-F238E27FC236}">
                    <a16:creationId xmlns:a16="http://schemas.microsoft.com/office/drawing/2014/main" xmlns="" id="{C6EA5715-9AD7-4A71-8A3A-E85BF75CF147}"/>
                  </a:ext>
                </a:extLst>
              </p:cNvPr>
              <p:cNvSpPr>
                <a:spLocks noChangeArrowheads="1"/>
              </p:cNvSpPr>
              <p:nvPr/>
            </p:nvSpPr>
            <p:spPr bwMode="auto">
              <a:xfrm rot="10800000">
                <a:off x="2204621"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3" name="Rectangle 310">
                <a:extLst>
                  <a:ext uri="{FF2B5EF4-FFF2-40B4-BE49-F238E27FC236}">
                    <a16:creationId xmlns:a16="http://schemas.microsoft.com/office/drawing/2014/main" xmlns="" id="{4FD6E734-8579-4690-BBDD-D7379C798763}"/>
                  </a:ext>
                </a:extLst>
              </p:cNvPr>
              <p:cNvSpPr>
                <a:spLocks noChangeArrowheads="1"/>
              </p:cNvSpPr>
              <p:nvPr/>
            </p:nvSpPr>
            <p:spPr bwMode="auto">
              <a:xfrm rot="10800000">
                <a:off x="2201446" y="2667794"/>
                <a:ext cx="3175"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4" name="Rectangle 311">
                <a:extLst>
                  <a:ext uri="{FF2B5EF4-FFF2-40B4-BE49-F238E27FC236}">
                    <a16:creationId xmlns:a16="http://schemas.microsoft.com/office/drawing/2014/main" xmlns="" id="{FCEB30B3-8B44-4857-814A-77DCB4A118E2}"/>
                  </a:ext>
                </a:extLst>
              </p:cNvPr>
              <p:cNvSpPr>
                <a:spLocks noChangeArrowheads="1"/>
              </p:cNvSpPr>
              <p:nvPr/>
            </p:nvSpPr>
            <p:spPr bwMode="auto">
              <a:xfrm rot="10800000">
                <a:off x="219985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5" name="Rectangle 312">
                <a:extLst>
                  <a:ext uri="{FF2B5EF4-FFF2-40B4-BE49-F238E27FC236}">
                    <a16:creationId xmlns:a16="http://schemas.microsoft.com/office/drawing/2014/main" xmlns="" id="{998E3D2C-7A4A-4FB7-8E3D-5B0971A620FE}"/>
                  </a:ext>
                </a:extLst>
              </p:cNvPr>
              <p:cNvSpPr>
                <a:spLocks noChangeArrowheads="1"/>
              </p:cNvSpPr>
              <p:nvPr/>
            </p:nvSpPr>
            <p:spPr bwMode="auto">
              <a:xfrm rot="10800000">
                <a:off x="2198271"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6" name="Rectangle 313">
                <a:extLst>
                  <a:ext uri="{FF2B5EF4-FFF2-40B4-BE49-F238E27FC236}">
                    <a16:creationId xmlns:a16="http://schemas.microsoft.com/office/drawing/2014/main" xmlns="" id="{D34145FC-4947-4006-99DF-2FD2EFBCA5F8}"/>
                  </a:ext>
                </a:extLst>
              </p:cNvPr>
              <p:cNvSpPr>
                <a:spLocks noChangeArrowheads="1"/>
              </p:cNvSpPr>
              <p:nvPr/>
            </p:nvSpPr>
            <p:spPr bwMode="auto">
              <a:xfrm rot="10800000">
                <a:off x="2196683"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7" name="Rectangle 314">
                <a:extLst>
                  <a:ext uri="{FF2B5EF4-FFF2-40B4-BE49-F238E27FC236}">
                    <a16:creationId xmlns:a16="http://schemas.microsoft.com/office/drawing/2014/main" xmlns="" id="{806B2990-CE52-46CB-AB31-423C43975A71}"/>
                  </a:ext>
                </a:extLst>
              </p:cNvPr>
              <p:cNvSpPr>
                <a:spLocks noChangeArrowheads="1"/>
              </p:cNvSpPr>
              <p:nvPr/>
            </p:nvSpPr>
            <p:spPr bwMode="auto">
              <a:xfrm rot="10800000">
                <a:off x="2195096"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8" name="Rectangle 315">
                <a:extLst>
                  <a:ext uri="{FF2B5EF4-FFF2-40B4-BE49-F238E27FC236}">
                    <a16:creationId xmlns:a16="http://schemas.microsoft.com/office/drawing/2014/main" xmlns="" id="{FCAD899F-1235-4BF0-B30C-1A879F5F3DC8}"/>
                  </a:ext>
                </a:extLst>
              </p:cNvPr>
              <p:cNvSpPr>
                <a:spLocks noChangeArrowheads="1"/>
              </p:cNvSpPr>
              <p:nvPr/>
            </p:nvSpPr>
            <p:spPr bwMode="auto">
              <a:xfrm rot="10800000">
                <a:off x="2193508" y="2667794"/>
                <a:ext cx="1588" cy="230188"/>
              </a:xfrm>
              <a:prstGeom prst="rect">
                <a:avLst/>
              </a:prstGeom>
              <a:solidFill>
                <a:srgbClr val="CF7A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399" name="Rectangle 316">
                <a:extLst>
                  <a:ext uri="{FF2B5EF4-FFF2-40B4-BE49-F238E27FC236}">
                    <a16:creationId xmlns:a16="http://schemas.microsoft.com/office/drawing/2014/main" xmlns="" id="{ECBC9A8E-4B44-4E4E-932E-72F763EFCFF6}"/>
                  </a:ext>
                </a:extLst>
              </p:cNvPr>
              <p:cNvSpPr>
                <a:spLocks noChangeArrowheads="1"/>
              </p:cNvSpPr>
              <p:nvPr/>
            </p:nvSpPr>
            <p:spPr bwMode="auto">
              <a:xfrm rot="10800000">
                <a:off x="2190333" y="2667794"/>
                <a:ext cx="3175"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0" name="Rectangle 317">
                <a:extLst>
                  <a:ext uri="{FF2B5EF4-FFF2-40B4-BE49-F238E27FC236}">
                    <a16:creationId xmlns:a16="http://schemas.microsoft.com/office/drawing/2014/main" xmlns="" id="{A0F78D35-293D-4B01-AEF6-704ED37C655B}"/>
                  </a:ext>
                </a:extLst>
              </p:cNvPr>
              <p:cNvSpPr>
                <a:spLocks noChangeArrowheads="1"/>
              </p:cNvSpPr>
              <p:nvPr/>
            </p:nvSpPr>
            <p:spPr bwMode="auto">
              <a:xfrm rot="10800000">
                <a:off x="2188746" y="2667794"/>
                <a:ext cx="1588"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1" name="Rectangle 318">
                <a:extLst>
                  <a:ext uri="{FF2B5EF4-FFF2-40B4-BE49-F238E27FC236}">
                    <a16:creationId xmlns:a16="http://schemas.microsoft.com/office/drawing/2014/main" xmlns="" id="{D9B8B865-4AAB-4C0E-AAA6-14673C743ABA}"/>
                  </a:ext>
                </a:extLst>
              </p:cNvPr>
              <p:cNvSpPr>
                <a:spLocks noChangeArrowheads="1"/>
              </p:cNvSpPr>
              <p:nvPr/>
            </p:nvSpPr>
            <p:spPr bwMode="auto">
              <a:xfrm rot="10800000">
                <a:off x="2187158" y="2667794"/>
                <a:ext cx="1588" cy="230188"/>
              </a:xfrm>
              <a:prstGeom prst="rect">
                <a:avLst/>
              </a:prstGeom>
              <a:solidFill>
                <a:srgbClr val="CF7C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2" name="Rectangle 319">
                <a:extLst>
                  <a:ext uri="{FF2B5EF4-FFF2-40B4-BE49-F238E27FC236}">
                    <a16:creationId xmlns:a16="http://schemas.microsoft.com/office/drawing/2014/main" xmlns="" id="{28A58AC9-918E-42A9-8808-ED992DD36FE6}"/>
                  </a:ext>
                </a:extLst>
              </p:cNvPr>
              <p:cNvSpPr>
                <a:spLocks noChangeArrowheads="1"/>
              </p:cNvSpPr>
              <p:nvPr/>
            </p:nvSpPr>
            <p:spPr bwMode="auto">
              <a:xfrm rot="10800000">
                <a:off x="2185571"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3" name="Rectangle 320">
                <a:extLst>
                  <a:ext uri="{FF2B5EF4-FFF2-40B4-BE49-F238E27FC236}">
                    <a16:creationId xmlns:a16="http://schemas.microsoft.com/office/drawing/2014/main" xmlns="" id="{7AD0E167-6766-4445-8827-F082A8152FDF}"/>
                  </a:ext>
                </a:extLst>
              </p:cNvPr>
              <p:cNvSpPr>
                <a:spLocks noChangeArrowheads="1"/>
              </p:cNvSpPr>
              <p:nvPr/>
            </p:nvSpPr>
            <p:spPr bwMode="auto">
              <a:xfrm rot="10800000">
                <a:off x="2183983"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4" name="Rectangle 321">
                <a:extLst>
                  <a:ext uri="{FF2B5EF4-FFF2-40B4-BE49-F238E27FC236}">
                    <a16:creationId xmlns:a16="http://schemas.microsoft.com/office/drawing/2014/main" xmlns="" id="{530FC3A9-06BB-4D79-95E1-5AFA41C09603}"/>
                  </a:ext>
                </a:extLst>
              </p:cNvPr>
              <p:cNvSpPr>
                <a:spLocks noChangeArrowheads="1"/>
              </p:cNvSpPr>
              <p:nvPr/>
            </p:nvSpPr>
            <p:spPr bwMode="auto">
              <a:xfrm rot="10800000">
                <a:off x="2182396"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5" name="Rectangle 322">
                <a:extLst>
                  <a:ext uri="{FF2B5EF4-FFF2-40B4-BE49-F238E27FC236}">
                    <a16:creationId xmlns:a16="http://schemas.microsoft.com/office/drawing/2014/main" xmlns="" id="{1F5A27CD-6B14-481F-B392-746842B385C4}"/>
                  </a:ext>
                </a:extLst>
              </p:cNvPr>
              <p:cNvSpPr>
                <a:spLocks noChangeArrowheads="1"/>
              </p:cNvSpPr>
              <p:nvPr/>
            </p:nvSpPr>
            <p:spPr bwMode="auto">
              <a:xfrm rot="10800000">
                <a:off x="2179221" y="2667794"/>
                <a:ext cx="3175"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6" name="Rectangle 323">
                <a:extLst>
                  <a:ext uri="{FF2B5EF4-FFF2-40B4-BE49-F238E27FC236}">
                    <a16:creationId xmlns:a16="http://schemas.microsoft.com/office/drawing/2014/main" xmlns="" id="{9CF5C94B-DAD5-4D31-9708-6FF2C96E901D}"/>
                  </a:ext>
                </a:extLst>
              </p:cNvPr>
              <p:cNvSpPr>
                <a:spLocks noChangeArrowheads="1"/>
              </p:cNvSpPr>
              <p:nvPr/>
            </p:nvSpPr>
            <p:spPr bwMode="auto">
              <a:xfrm rot="10800000">
                <a:off x="2177633"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7" name="Rectangle 324">
                <a:extLst>
                  <a:ext uri="{FF2B5EF4-FFF2-40B4-BE49-F238E27FC236}">
                    <a16:creationId xmlns:a16="http://schemas.microsoft.com/office/drawing/2014/main" xmlns="" id="{29E46B1D-B57C-46FE-8F25-B1C947D6B49E}"/>
                  </a:ext>
                </a:extLst>
              </p:cNvPr>
              <p:cNvSpPr>
                <a:spLocks noChangeArrowheads="1"/>
              </p:cNvSpPr>
              <p:nvPr/>
            </p:nvSpPr>
            <p:spPr bwMode="auto">
              <a:xfrm rot="10800000">
                <a:off x="2176046" y="2667794"/>
                <a:ext cx="1588" cy="230188"/>
              </a:xfrm>
              <a:prstGeom prst="rect">
                <a:avLst/>
              </a:prstGeom>
              <a:solidFill>
                <a:srgbClr val="D17D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8" name="Rectangle 325">
                <a:extLst>
                  <a:ext uri="{FF2B5EF4-FFF2-40B4-BE49-F238E27FC236}">
                    <a16:creationId xmlns:a16="http://schemas.microsoft.com/office/drawing/2014/main" xmlns="" id="{610E2B86-6B5E-4589-8A2D-B87B092E7188}"/>
                  </a:ext>
                </a:extLst>
              </p:cNvPr>
              <p:cNvSpPr>
                <a:spLocks noChangeArrowheads="1"/>
              </p:cNvSpPr>
              <p:nvPr/>
            </p:nvSpPr>
            <p:spPr bwMode="auto">
              <a:xfrm rot="10800000">
                <a:off x="2174458"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09" name="Rectangle 326">
                <a:extLst>
                  <a:ext uri="{FF2B5EF4-FFF2-40B4-BE49-F238E27FC236}">
                    <a16:creationId xmlns:a16="http://schemas.microsoft.com/office/drawing/2014/main" xmlns="" id="{9EFD1245-0BB4-4DFA-B3B3-0E8CBDD94270}"/>
                  </a:ext>
                </a:extLst>
              </p:cNvPr>
              <p:cNvSpPr>
                <a:spLocks noChangeArrowheads="1"/>
              </p:cNvSpPr>
              <p:nvPr/>
            </p:nvSpPr>
            <p:spPr bwMode="auto">
              <a:xfrm rot="10800000">
                <a:off x="2172871"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0" name="Rectangle 327">
                <a:extLst>
                  <a:ext uri="{FF2B5EF4-FFF2-40B4-BE49-F238E27FC236}">
                    <a16:creationId xmlns:a16="http://schemas.microsoft.com/office/drawing/2014/main" xmlns="" id="{8B57C326-E017-4393-87B6-25D7AAE7A0D5}"/>
                  </a:ext>
                </a:extLst>
              </p:cNvPr>
              <p:cNvSpPr>
                <a:spLocks noChangeArrowheads="1"/>
              </p:cNvSpPr>
              <p:nvPr/>
            </p:nvSpPr>
            <p:spPr bwMode="auto">
              <a:xfrm rot="10800000">
                <a:off x="2171283"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1" name="Rectangle 328">
                <a:extLst>
                  <a:ext uri="{FF2B5EF4-FFF2-40B4-BE49-F238E27FC236}">
                    <a16:creationId xmlns:a16="http://schemas.microsoft.com/office/drawing/2014/main" xmlns="" id="{E60A1000-BE02-4F95-A7F0-28530B3BA984}"/>
                  </a:ext>
                </a:extLst>
              </p:cNvPr>
              <p:cNvSpPr>
                <a:spLocks noChangeArrowheads="1"/>
              </p:cNvSpPr>
              <p:nvPr/>
            </p:nvSpPr>
            <p:spPr bwMode="auto">
              <a:xfrm rot="10800000">
                <a:off x="2168108" y="2667794"/>
                <a:ext cx="3175"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2" name="Rectangle 329">
                <a:extLst>
                  <a:ext uri="{FF2B5EF4-FFF2-40B4-BE49-F238E27FC236}">
                    <a16:creationId xmlns:a16="http://schemas.microsoft.com/office/drawing/2014/main" xmlns="" id="{50F2FF2D-1A89-42ED-AF87-E23B78BF57D8}"/>
                  </a:ext>
                </a:extLst>
              </p:cNvPr>
              <p:cNvSpPr>
                <a:spLocks noChangeArrowheads="1"/>
              </p:cNvSpPr>
              <p:nvPr/>
            </p:nvSpPr>
            <p:spPr bwMode="auto">
              <a:xfrm rot="10800000">
                <a:off x="2166521"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3" name="Rectangle 330">
                <a:extLst>
                  <a:ext uri="{FF2B5EF4-FFF2-40B4-BE49-F238E27FC236}">
                    <a16:creationId xmlns:a16="http://schemas.microsoft.com/office/drawing/2014/main" xmlns="" id="{DD5B0D8C-0541-4DFD-9297-FAA9CBE5881E}"/>
                  </a:ext>
                </a:extLst>
              </p:cNvPr>
              <p:cNvSpPr>
                <a:spLocks noChangeArrowheads="1"/>
              </p:cNvSpPr>
              <p:nvPr/>
            </p:nvSpPr>
            <p:spPr bwMode="auto">
              <a:xfrm rot="10800000">
                <a:off x="2164933"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4" name="Rectangle 331">
                <a:extLst>
                  <a:ext uri="{FF2B5EF4-FFF2-40B4-BE49-F238E27FC236}">
                    <a16:creationId xmlns:a16="http://schemas.microsoft.com/office/drawing/2014/main" xmlns="" id="{CDB87538-E14B-4C49-BABC-876FBA5DEA43}"/>
                  </a:ext>
                </a:extLst>
              </p:cNvPr>
              <p:cNvSpPr>
                <a:spLocks noChangeArrowheads="1"/>
              </p:cNvSpPr>
              <p:nvPr/>
            </p:nvSpPr>
            <p:spPr bwMode="auto">
              <a:xfrm rot="10800000">
                <a:off x="2163346" y="2667794"/>
                <a:ext cx="1588" cy="230188"/>
              </a:xfrm>
              <a:prstGeom prst="rect">
                <a:avLst/>
              </a:prstGeom>
              <a:solidFill>
                <a:srgbClr val="D180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5" name="Rectangle 332">
                <a:extLst>
                  <a:ext uri="{FF2B5EF4-FFF2-40B4-BE49-F238E27FC236}">
                    <a16:creationId xmlns:a16="http://schemas.microsoft.com/office/drawing/2014/main" xmlns="" id="{A81C0A95-FFA1-48D4-8A4C-E9D1173CEE16}"/>
                  </a:ext>
                </a:extLst>
              </p:cNvPr>
              <p:cNvSpPr>
                <a:spLocks noChangeArrowheads="1"/>
              </p:cNvSpPr>
              <p:nvPr/>
            </p:nvSpPr>
            <p:spPr bwMode="auto">
              <a:xfrm rot="10800000">
                <a:off x="2161758" y="2667794"/>
                <a:ext cx="1588" cy="230188"/>
              </a:xfrm>
              <a:prstGeom prst="rect">
                <a:avLst/>
              </a:prstGeom>
              <a:solidFill>
                <a:srgbClr val="D481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6" name="Rectangle 333">
                <a:extLst>
                  <a:ext uri="{FF2B5EF4-FFF2-40B4-BE49-F238E27FC236}">
                    <a16:creationId xmlns:a16="http://schemas.microsoft.com/office/drawing/2014/main" xmlns="" id="{596049AB-5752-45CC-A09E-30F6A438DBD5}"/>
                  </a:ext>
                </a:extLst>
              </p:cNvPr>
              <p:cNvSpPr>
                <a:spLocks noChangeArrowheads="1"/>
              </p:cNvSpPr>
              <p:nvPr/>
            </p:nvSpPr>
            <p:spPr bwMode="auto">
              <a:xfrm rot="10800000">
                <a:off x="216017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7" name="Rectangle 334">
                <a:extLst>
                  <a:ext uri="{FF2B5EF4-FFF2-40B4-BE49-F238E27FC236}">
                    <a16:creationId xmlns:a16="http://schemas.microsoft.com/office/drawing/2014/main" xmlns="" id="{7C90EA73-978A-4BF8-A596-077F07D27BE4}"/>
                  </a:ext>
                </a:extLst>
              </p:cNvPr>
              <p:cNvSpPr>
                <a:spLocks noChangeArrowheads="1"/>
              </p:cNvSpPr>
              <p:nvPr/>
            </p:nvSpPr>
            <p:spPr bwMode="auto">
              <a:xfrm rot="10800000">
                <a:off x="2158583"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8" name="Rectangle 335">
                <a:extLst>
                  <a:ext uri="{FF2B5EF4-FFF2-40B4-BE49-F238E27FC236}">
                    <a16:creationId xmlns:a16="http://schemas.microsoft.com/office/drawing/2014/main" xmlns="" id="{C728961C-BAEA-4D66-B2CB-376CB52A32F8}"/>
                  </a:ext>
                </a:extLst>
              </p:cNvPr>
              <p:cNvSpPr>
                <a:spLocks noChangeArrowheads="1"/>
              </p:cNvSpPr>
              <p:nvPr/>
            </p:nvSpPr>
            <p:spPr bwMode="auto">
              <a:xfrm rot="10800000">
                <a:off x="2155408" y="2667794"/>
                <a:ext cx="3175"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19" name="Rectangle 336">
                <a:extLst>
                  <a:ext uri="{FF2B5EF4-FFF2-40B4-BE49-F238E27FC236}">
                    <a16:creationId xmlns:a16="http://schemas.microsoft.com/office/drawing/2014/main" xmlns="" id="{15820532-9EA6-4290-8891-7E49F808095F}"/>
                  </a:ext>
                </a:extLst>
              </p:cNvPr>
              <p:cNvSpPr>
                <a:spLocks noChangeArrowheads="1"/>
              </p:cNvSpPr>
              <p:nvPr/>
            </p:nvSpPr>
            <p:spPr bwMode="auto">
              <a:xfrm rot="10800000">
                <a:off x="215382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0" name="Rectangle 337">
                <a:extLst>
                  <a:ext uri="{FF2B5EF4-FFF2-40B4-BE49-F238E27FC236}">
                    <a16:creationId xmlns:a16="http://schemas.microsoft.com/office/drawing/2014/main" xmlns="" id="{99AD64BD-864A-4039-826D-575D868119E7}"/>
                  </a:ext>
                </a:extLst>
              </p:cNvPr>
              <p:cNvSpPr>
                <a:spLocks noChangeArrowheads="1"/>
              </p:cNvSpPr>
              <p:nvPr/>
            </p:nvSpPr>
            <p:spPr bwMode="auto">
              <a:xfrm rot="10800000">
                <a:off x="2152233"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1" name="Rectangle 338">
                <a:extLst>
                  <a:ext uri="{FF2B5EF4-FFF2-40B4-BE49-F238E27FC236}">
                    <a16:creationId xmlns:a16="http://schemas.microsoft.com/office/drawing/2014/main" xmlns="" id="{EB864B8D-4A03-42F8-867A-68BA898B3A4F}"/>
                  </a:ext>
                </a:extLst>
              </p:cNvPr>
              <p:cNvSpPr>
                <a:spLocks noChangeArrowheads="1"/>
              </p:cNvSpPr>
              <p:nvPr/>
            </p:nvSpPr>
            <p:spPr bwMode="auto">
              <a:xfrm rot="10800000">
                <a:off x="2150646"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2" name="Rectangle 339">
                <a:extLst>
                  <a:ext uri="{FF2B5EF4-FFF2-40B4-BE49-F238E27FC236}">
                    <a16:creationId xmlns:a16="http://schemas.microsoft.com/office/drawing/2014/main" xmlns="" id="{6E7BC812-4A7D-483E-8F62-CFD5FFC99A8F}"/>
                  </a:ext>
                </a:extLst>
              </p:cNvPr>
              <p:cNvSpPr>
                <a:spLocks noChangeArrowheads="1"/>
              </p:cNvSpPr>
              <p:nvPr/>
            </p:nvSpPr>
            <p:spPr bwMode="auto">
              <a:xfrm rot="10800000">
                <a:off x="2149058"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3" name="Rectangle 340">
                <a:extLst>
                  <a:ext uri="{FF2B5EF4-FFF2-40B4-BE49-F238E27FC236}">
                    <a16:creationId xmlns:a16="http://schemas.microsoft.com/office/drawing/2014/main" xmlns="" id="{0D439E10-A402-4AB2-BC19-CA58F9819DCB}"/>
                  </a:ext>
                </a:extLst>
              </p:cNvPr>
              <p:cNvSpPr>
                <a:spLocks noChangeArrowheads="1"/>
              </p:cNvSpPr>
              <p:nvPr/>
            </p:nvSpPr>
            <p:spPr bwMode="auto">
              <a:xfrm rot="10800000">
                <a:off x="2147471" y="2667794"/>
                <a:ext cx="1588"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4" name="Rectangle 341">
                <a:extLst>
                  <a:ext uri="{FF2B5EF4-FFF2-40B4-BE49-F238E27FC236}">
                    <a16:creationId xmlns:a16="http://schemas.microsoft.com/office/drawing/2014/main" xmlns="" id="{A8A04502-C0B9-43DA-BA64-B70060F75B7D}"/>
                  </a:ext>
                </a:extLst>
              </p:cNvPr>
              <p:cNvSpPr>
                <a:spLocks noChangeArrowheads="1"/>
              </p:cNvSpPr>
              <p:nvPr/>
            </p:nvSpPr>
            <p:spPr bwMode="auto">
              <a:xfrm rot="10800000">
                <a:off x="2144296" y="2667794"/>
                <a:ext cx="3175" cy="230188"/>
              </a:xfrm>
              <a:prstGeom prst="rect">
                <a:avLst/>
              </a:prstGeom>
              <a:solidFill>
                <a:srgbClr val="D483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5" name="Rectangle 342">
                <a:extLst>
                  <a:ext uri="{FF2B5EF4-FFF2-40B4-BE49-F238E27FC236}">
                    <a16:creationId xmlns:a16="http://schemas.microsoft.com/office/drawing/2014/main" xmlns="" id="{C2EE7F2E-F450-4CCC-80EB-16F1A986D26A}"/>
                  </a:ext>
                </a:extLst>
              </p:cNvPr>
              <p:cNvSpPr>
                <a:spLocks noChangeArrowheads="1"/>
              </p:cNvSpPr>
              <p:nvPr/>
            </p:nvSpPr>
            <p:spPr bwMode="auto">
              <a:xfrm rot="10800000">
                <a:off x="2142708"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6" name="Rectangle 343">
                <a:extLst>
                  <a:ext uri="{FF2B5EF4-FFF2-40B4-BE49-F238E27FC236}">
                    <a16:creationId xmlns:a16="http://schemas.microsoft.com/office/drawing/2014/main" xmlns="" id="{6A193F91-DBC2-4217-8E54-2B19961FA5B4}"/>
                  </a:ext>
                </a:extLst>
              </p:cNvPr>
              <p:cNvSpPr>
                <a:spLocks noChangeArrowheads="1"/>
              </p:cNvSpPr>
              <p:nvPr/>
            </p:nvSpPr>
            <p:spPr bwMode="auto">
              <a:xfrm rot="10800000">
                <a:off x="2141121"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7" name="Rectangle 344">
                <a:extLst>
                  <a:ext uri="{FF2B5EF4-FFF2-40B4-BE49-F238E27FC236}">
                    <a16:creationId xmlns:a16="http://schemas.microsoft.com/office/drawing/2014/main" xmlns="" id="{D32DB8F2-3DC5-4DAD-9EB3-11A13037FCD9}"/>
                  </a:ext>
                </a:extLst>
              </p:cNvPr>
              <p:cNvSpPr>
                <a:spLocks noChangeArrowheads="1"/>
              </p:cNvSpPr>
              <p:nvPr/>
            </p:nvSpPr>
            <p:spPr bwMode="auto">
              <a:xfrm rot="10800000">
                <a:off x="2139533"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8" name="Rectangle 345">
                <a:extLst>
                  <a:ext uri="{FF2B5EF4-FFF2-40B4-BE49-F238E27FC236}">
                    <a16:creationId xmlns:a16="http://schemas.microsoft.com/office/drawing/2014/main" xmlns="" id="{8F42E97F-84A0-4DA0-9BF5-BE1F14C50796}"/>
                  </a:ext>
                </a:extLst>
              </p:cNvPr>
              <p:cNvSpPr>
                <a:spLocks noChangeArrowheads="1"/>
              </p:cNvSpPr>
              <p:nvPr/>
            </p:nvSpPr>
            <p:spPr bwMode="auto">
              <a:xfrm rot="10800000">
                <a:off x="2137946" y="2667794"/>
                <a:ext cx="1588" cy="230188"/>
              </a:xfrm>
              <a:prstGeom prst="rect">
                <a:avLst/>
              </a:prstGeom>
              <a:solidFill>
                <a:srgbClr val="D48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29" name="Rectangle 346">
                <a:extLst>
                  <a:ext uri="{FF2B5EF4-FFF2-40B4-BE49-F238E27FC236}">
                    <a16:creationId xmlns:a16="http://schemas.microsoft.com/office/drawing/2014/main" xmlns="" id="{BE6FCAE4-4992-416D-BF61-ECD3EBEF911E}"/>
                  </a:ext>
                </a:extLst>
              </p:cNvPr>
              <p:cNvSpPr>
                <a:spLocks noChangeArrowheads="1"/>
              </p:cNvSpPr>
              <p:nvPr/>
            </p:nvSpPr>
            <p:spPr bwMode="auto">
              <a:xfrm rot="10800000">
                <a:off x="2136358"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0" name="Rectangle 347">
                <a:extLst>
                  <a:ext uri="{FF2B5EF4-FFF2-40B4-BE49-F238E27FC236}">
                    <a16:creationId xmlns:a16="http://schemas.microsoft.com/office/drawing/2014/main" xmlns="" id="{4528F312-FA7B-4655-8AAA-6DEC8D2475FA}"/>
                  </a:ext>
                </a:extLst>
              </p:cNvPr>
              <p:cNvSpPr>
                <a:spLocks noChangeArrowheads="1"/>
              </p:cNvSpPr>
              <p:nvPr/>
            </p:nvSpPr>
            <p:spPr bwMode="auto">
              <a:xfrm rot="10800000">
                <a:off x="2133183" y="2667794"/>
                <a:ext cx="3175"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1" name="Rectangle 348">
                <a:extLst>
                  <a:ext uri="{FF2B5EF4-FFF2-40B4-BE49-F238E27FC236}">
                    <a16:creationId xmlns:a16="http://schemas.microsoft.com/office/drawing/2014/main" xmlns="" id="{4D0E4A77-963B-46F7-8B02-6956DDB6D4B3}"/>
                  </a:ext>
                </a:extLst>
              </p:cNvPr>
              <p:cNvSpPr>
                <a:spLocks noChangeArrowheads="1"/>
              </p:cNvSpPr>
              <p:nvPr/>
            </p:nvSpPr>
            <p:spPr bwMode="auto">
              <a:xfrm rot="10800000">
                <a:off x="2131596"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2" name="Rectangle 349">
                <a:extLst>
                  <a:ext uri="{FF2B5EF4-FFF2-40B4-BE49-F238E27FC236}">
                    <a16:creationId xmlns:a16="http://schemas.microsoft.com/office/drawing/2014/main" xmlns="" id="{6B6EAF5F-0170-4A4A-9D0A-57A8839A8EB3}"/>
                  </a:ext>
                </a:extLst>
              </p:cNvPr>
              <p:cNvSpPr>
                <a:spLocks noChangeArrowheads="1"/>
              </p:cNvSpPr>
              <p:nvPr/>
            </p:nvSpPr>
            <p:spPr bwMode="auto">
              <a:xfrm rot="10800000">
                <a:off x="2130008"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3" name="Rectangle 350">
                <a:extLst>
                  <a:ext uri="{FF2B5EF4-FFF2-40B4-BE49-F238E27FC236}">
                    <a16:creationId xmlns:a16="http://schemas.microsoft.com/office/drawing/2014/main" xmlns="" id="{7743A4CF-24AF-436C-B09F-EA391B18CE66}"/>
                  </a:ext>
                </a:extLst>
              </p:cNvPr>
              <p:cNvSpPr>
                <a:spLocks noChangeArrowheads="1"/>
              </p:cNvSpPr>
              <p:nvPr/>
            </p:nvSpPr>
            <p:spPr bwMode="auto">
              <a:xfrm rot="10800000">
                <a:off x="2128421" y="2667794"/>
                <a:ext cx="1588" cy="230188"/>
              </a:xfrm>
              <a:prstGeom prst="rect">
                <a:avLst/>
              </a:prstGeom>
              <a:solidFill>
                <a:srgbClr val="D68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4" name="Rectangle 351">
                <a:extLst>
                  <a:ext uri="{FF2B5EF4-FFF2-40B4-BE49-F238E27FC236}">
                    <a16:creationId xmlns:a16="http://schemas.microsoft.com/office/drawing/2014/main" xmlns="" id="{38ED5CE6-2C1A-4627-8806-8DD5FCA73EF2}"/>
                  </a:ext>
                </a:extLst>
              </p:cNvPr>
              <p:cNvSpPr>
                <a:spLocks noChangeArrowheads="1"/>
              </p:cNvSpPr>
              <p:nvPr/>
            </p:nvSpPr>
            <p:spPr bwMode="auto">
              <a:xfrm rot="10800000">
                <a:off x="212683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5" name="Rectangle 352">
                <a:extLst>
                  <a:ext uri="{FF2B5EF4-FFF2-40B4-BE49-F238E27FC236}">
                    <a16:creationId xmlns:a16="http://schemas.microsoft.com/office/drawing/2014/main" xmlns="" id="{4F08C445-A704-426D-9DB9-F985FD0B58B7}"/>
                  </a:ext>
                </a:extLst>
              </p:cNvPr>
              <p:cNvSpPr>
                <a:spLocks noChangeArrowheads="1"/>
              </p:cNvSpPr>
              <p:nvPr/>
            </p:nvSpPr>
            <p:spPr bwMode="auto">
              <a:xfrm rot="10800000">
                <a:off x="2125246"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6" name="Rectangle 353">
                <a:extLst>
                  <a:ext uri="{FF2B5EF4-FFF2-40B4-BE49-F238E27FC236}">
                    <a16:creationId xmlns:a16="http://schemas.microsoft.com/office/drawing/2014/main" xmlns="" id="{02A5AAF6-E169-4F55-A292-7685FC6EE29D}"/>
                  </a:ext>
                </a:extLst>
              </p:cNvPr>
              <p:cNvSpPr>
                <a:spLocks noChangeArrowheads="1"/>
              </p:cNvSpPr>
              <p:nvPr/>
            </p:nvSpPr>
            <p:spPr bwMode="auto">
              <a:xfrm rot="10800000">
                <a:off x="2122071" y="2667794"/>
                <a:ext cx="3175"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7" name="Rectangle 354">
                <a:extLst>
                  <a:ext uri="{FF2B5EF4-FFF2-40B4-BE49-F238E27FC236}">
                    <a16:creationId xmlns:a16="http://schemas.microsoft.com/office/drawing/2014/main" xmlns="" id="{8C9C075E-A0B8-4312-9DEF-58C18021A9E7}"/>
                  </a:ext>
                </a:extLst>
              </p:cNvPr>
              <p:cNvSpPr>
                <a:spLocks noChangeArrowheads="1"/>
              </p:cNvSpPr>
              <p:nvPr/>
            </p:nvSpPr>
            <p:spPr bwMode="auto">
              <a:xfrm rot="10800000">
                <a:off x="212048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8" name="Rectangle 355">
                <a:extLst>
                  <a:ext uri="{FF2B5EF4-FFF2-40B4-BE49-F238E27FC236}">
                    <a16:creationId xmlns:a16="http://schemas.microsoft.com/office/drawing/2014/main" xmlns="" id="{A460F640-D60E-4A89-AD46-51087EF39182}"/>
                  </a:ext>
                </a:extLst>
              </p:cNvPr>
              <p:cNvSpPr>
                <a:spLocks noChangeArrowheads="1"/>
              </p:cNvSpPr>
              <p:nvPr/>
            </p:nvSpPr>
            <p:spPr bwMode="auto">
              <a:xfrm rot="10800000">
                <a:off x="2118896"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39" name="Rectangle 356">
                <a:extLst>
                  <a:ext uri="{FF2B5EF4-FFF2-40B4-BE49-F238E27FC236}">
                    <a16:creationId xmlns:a16="http://schemas.microsoft.com/office/drawing/2014/main" xmlns="" id="{8356E3F3-3281-443E-BD7E-E6B96DE72655}"/>
                  </a:ext>
                </a:extLst>
              </p:cNvPr>
              <p:cNvSpPr>
                <a:spLocks noChangeArrowheads="1"/>
              </p:cNvSpPr>
              <p:nvPr/>
            </p:nvSpPr>
            <p:spPr bwMode="auto">
              <a:xfrm rot="10800000">
                <a:off x="2117308"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0" name="Rectangle 357">
                <a:extLst>
                  <a:ext uri="{FF2B5EF4-FFF2-40B4-BE49-F238E27FC236}">
                    <a16:creationId xmlns:a16="http://schemas.microsoft.com/office/drawing/2014/main" xmlns="" id="{255A6AEF-F681-45C3-A902-BB0614C1F5D3}"/>
                  </a:ext>
                </a:extLst>
              </p:cNvPr>
              <p:cNvSpPr>
                <a:spLocks noChangeArrowheads="1"/>
              </p:cNvSpPr>
              <p:nvPr/>
            </p:nvSpPr>
            <p:spPr bwMode="auto">
              <a:xfrm rot="10800000">
                <a:off x="2115721"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1" name="Rectangle 358">
                <a:extLst>
                  <a:ext uri="{FF2B5EF4-FFF2-40B4-BE49-F238E27FC236}">
                    <a16:creationId xmlns:a16="http://schemas.microsoft.com/office/drawing/2014/main" xmlns="" id="{94F60F9D-512F-4A29-AB80-CE296BD7BD66}"/>
                  </a:ext>
                </a:extLst>
              </p:cNvPr>
              <p:cNvSpPr>
                <a:spLocks noChangeArrowheads="1"/>
              </p:cNvSpPr>
              <p:nvPr/>
            </p:nvSpPr>
            <p:spPr bwMode="auto">
              <a:xfrm rot="10800000">
                <a:off x="2114133" y="2667794"/>
                <a:ext cx="1588"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2" name="Rectangle 359">
                <a:extLst>
                  <a:ext uri="{FF2B5EF4-FFF2-40B4-BE49-F238E27FC236}">
                    <a16:creationId xmlns:a16="http://schemas.microsoft.com/office/drawing/2014/main" xmlns="" id="{6E84BEC2-0E5C-473D-AB66-7F372691CF79}"/>
                  </a:ext>
                </a:extLst>
              </p:cNvPr>
              <p:cNvSpPr>
                <a:spLocks noChangeArrowheads="1"/>
              </p:cNvSpPr>
              <p:nvPr/>
            </p:nvSpPr>
            <p:spPr bwMode="auto">
              <a:xfrm rot="10800000">
                <a:off x="2110958" y="2667794"/>
                <a:ext cx="3175" cy="230188"/>
              </a:xfrm>
              <a:prstGeom prst="rect">
                <a:avLst/>
              </a:prstGeom>
              <a:solidFill>
                <a:srgbClr val="D689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3" name="Rectangle 360">
                <a:extLst>
                  <a:ext uri="{FF2B5EF4-FFF2-40B4-BE49-F238E27FC236}">
                    <a16:creationId xmlns:a16="http://schemas.microsoft.com/office/drawing/2014/main" xmlns="" id="{DB8EFE17-D060-476C-BEBD-814AF7E25CB5}"/>
                  </a:ext>
                </a:extLst>
              </p:cNvPr>
              <p:cNvSpPr>
                <a:spLocks noChangeArrowheads="1"/>
              </p:cNvSpPr>
              <p:nvPr/>
            </p:nvSpPr>
            <p:spPr bwMode="auto">
              <a:xfrm rot="10800000">
                <a:off x="2109371"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4" name="Rectangle 361">
                <a:extLst>
                  <a:ext uri="{FF2B5EF4-FFF2-40B4-BE49-F238E27FC236}">
                    <a16:creationId xmlns:a16="http://schemas.microsoft.com/office/drawing/2014/main" xmlns="" id="{1EB48012-139F-4583-B28A-52E9BD731748}"/>
                  </a:ext>
                </a:extLst>
              </p:cNvPr>
              <p:cNvSpPr>
                <a:spLocks noChangeArrowheads="1"/>
              </p:cNvSpPr>
              <p:nvPr/>
            </p:nvSpPr>
            <p:spPr bwMode="auto">
              <a:xfrm rot="10800000">
                <a:off x="2107783"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5" name="Rectangle 362">
                <a:extLst>
                  <a:ext uri="{FF2B5EF4-FFF2-40B4-BE49-F238E27FC236}">
                    <a16:creationId xmlns:a16="http://schemas.microsoft.com/office/drawing/2014/main" xmlns="" id="{305797F1-2757-433B-A0B9-8B9EB2B1A66D}"/>
                  </a:ext>
                </a:extLst>
              </p:cNvPr>
              <p:cNvSpPr>
                <a:spLocks noChangeArrowheads="1"/>
              </p:cNvSpPr>
              <p:nvPr/>
            </p:nvSpPr>
            <p:spPr bwMode="auto">
              <a:xfrm rot="10800000">
                <a:off x="2106196"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6" name="Rectangle 363">
                <a:extLst>
                  <a:ext uri="{FF2B5EF4-FFF2-40B4-BE49-F238E27FC236}">
                    <a16:creationId xmlns:a16="http://schemas.microsoft.com/office/drawing/2014/main" xmlns="" id="{25F7B14B-12A8-49C0-AC6D-47529C90C6DD}"/>
                  </a:ext>
                </a:extLst>
              </p:cNvPr>
              <p:cNvSpPr>
                <a:spLocks noChangeArrowheads="1"/>
              </p:cNvSpPr>
              <p:nvPr/>
            </p:nvSpPr>
            <p:spPr bwMode="auto">
              <a:xfrm rot="10800000">
                <a:off x="2104608" y="2667794"/>
                <a:ext cx="1588" cy="230188"/>
              </a:xfrm>
              <a:prstGeom prst="rect">
                <a:avLst/>
              </a:prstGeom>
              <a:solidFill>
                <a:srgbClr val="D98D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7" name="Rectangle 364">
                <a:extLst>
                  <a:ext uri="{FF2B5EF4-FFF2-40B4-BE49-F238E27FC236}">
                    <a16:creationId xmlns:a16="http://schemas.microsoft.com/office/drawing/2014/main" xmlns="" id="{8B37BC37-736A-4DF4-B98D-D00AE10A4C1D}"/>
                  </a:ext>
                </a:extLst>
              </p:cNvPr>
              <p:cNvSpPr>
                <a:spLocks noChangeArrowheads="1"/>
              </p:cNvSpPr>
              <p:nvPr/>
            </p:nvSpPr>
            <p:spPr bwMode="auto">
              <a:xfrm rot="10800000">
                <a:off x="2103021"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8" name="Rectangle 365">
                <a:extLst>
                  <a:ext uri="{FF2B5EF4-FFF2-40B4-BE49-F238E27FC236}">
                    <a16:creationId xmlns:a16="http://schemas.microsoft.com/office/drawing/2014/main" xmlns="" id="{63A70304-7D40-4F37-A134-C2E2313961D5}"/>
                  </a:ext>
                </a:extLst>
              </p:cNvPr>
              <p:cNvSpPr>
                <a:spLocks noChangeArrowheads="1"/>
              </p:cNvSpPr>
              <p:nvPr/>
            </p:nvSpPr>
            <p:spPr bwMode="auto">
              <a:xfrm rot="10800000">
                <a:off x="2101433"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49" name="Rectangle 366">
                <a:extLst>
                  <a:ext uri="{FF2B5EF4-FFF2-40B4-BE49-F238E27FC236}">
                    <a16:creationId xmlns:a16="http://schemas.microsoft.com/office/drawing/2014/main" xmlns="" id="{91BE97FA-22C6-40F5-A99B-366195210B0E}"/>
                  </a:ext>
                </a:extLst>
              </p:cNvPr>
              <p:cNvSpPr>
                <a:spLocks noChangeArrowheads="1"/>
              </p:cNvSpPr>
              <p:nvPr/>
            </p:nvSpPr>
            <p:spPr bwMode="auto">
              <a:xfrm rot="10800000">
                <a:off x="2098258" y="2667794"/>
                <a:ext cx="3175"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0" name="Rectangle 367">
                <a:extLst>
                  <a:ext uri="{FF2B5EF4-FFF2-40B4-BE49-F238E27FC236}">
                    <a16:creationId xmlns:a16="http://schemas.microsoft.com/office/drawing/2014/main" xmlns="" id="{DAAB816A-7EBD-43AA-91A8-F9F4D7828343}"/>
                  </a:ext>
                </a:extLst>
              </p:cNvPr>
              <p:cNvSpPr>
                <a:spLocks noChangeArrowheads="1"/>
              </p:cNvSpPr>
              <p:nvPr/>
            </p:nvSpPr>
            <p:spPr bwMode="auto">
              <a:xfrm rot="10800000">
                <a:off x="2096671"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1" name="Rectangle 368">
                <a:extLst>
                  <a:ext uri="{FF2B5EF4-FFF2-40B4-BE49-F238E27FC236}">
                    <a16:creationId xmlns:a16="http://schemas.microsoft.com/office/drawing/2014/main" xmlns="" id="{DB789C92-A693-494B-9C5D-A86D9D15AB38}"/>
                  </a:ext>
                </a:extLst>
              </p:cNvPr>
              <p:cNvSpPr>
                <a:spLocks noChangeArrowheads="1"/>
              </p:cNvSpPr>
              <p:nvPr/>
            </p:nvSpPr>
            <p:spPr bwMode="auto">
              <a:xfrm rot="10800000">
                <a:off x="2095083" y="2667794"/>
                <a:ext cx="1588" cy="230188"/>
              </a:xfrm>
              <a:prstGeom prst="rect">
                <a:avLst/>
              </a:prstGeom>
              <a:solidFill>
                <a:srgbClr val="D98D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2" name="Rectangle 369">
                <a:extLst>
                  <a:ext uri="{FF2B5EF4-FFF2-40B4-BE49-F238E27FC236}">
                    <a16:creationId xmlns:a16="http://schemas.microsoft.com/office/drawing/2014/main" xmlns="" id="{4851709D-E97B-459D-9983-F9FAD1795CB4}"/>
                  </a:ext>
                </a:extLst>
              </p:cNvPr>
              <p:cNvSpPr>
                <a:spLocks noChangeArrowheads="1"/>
              </p:cNvSpPr>
              <p:nvPr/>
            </p:nvSpPr>
            <p:spPr bwMode="auto">
              <a:xfrm rot="10800000">
                <a:off x="2093496"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3" name="Rectangle 370">
                <a:extLst>
                  <a:ext uri="{FF2B5EF4-FFF2-40B4-BE49-F238E27FC236}">
                    <a16:creationId xmlns:a16="http://schemas.microsoft.com/office/drawing/2014/main" xmlns="" id="{51222BE8-BEEB-492D-9F62-83F1A2458854}"/>
                  </a:ext>
                </a:extLst>
              </p:cNvPr>
              <p:cNvSpPr>
                <a:spLocks noChangeArrowheads="1"/>
              </p:cNvSpPr>
              <p:nvPr/>
            </p:nvSpPr>
            <p:spPr bwMode="auto">
              <a:xfrm rot="10800000">
                <a:off x="2091908"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4" name="Rectangle 371">
                <a:extLst>
                  <a:ext uri="{FF2B5EF4-FFF2-40B4-BE49-F238E27FC236}">
                    <a16:creationId xmlns:a16="http://schemas.microsoft.com/office/drawing/2014/main" xmlns="" id="{8927EB2C-A2D5-4BA4-BCA5-EFC687EA4AE1}"/>
                  </a:ext>
                </a:extLst>
              </p:cNvPr>
              <p:cNvSpPr>
                <a:spLocks noChangeArrowheads="1"/>
              </p:cNvSpPr>
              <p:nvPr/>
            </p:nvSpPr>
            <p:spPr bwMode="auto">
              <a:xfrm rot="10800000">
                <a:off x="2090321" y="2667794"/>
                <a:ext cx="1588"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5" name="Rectangle 372">
                <a:extLst>
                  <a:ext uri="{FF2B5EF4-FFF2-40B4-BE49-F238E27FC236}">
                    <a16:creationId xmlns:a16="http://schemas.microsoft.com/office/drawing/2014/main" xmlns="" id="{04752761-2463-4A90-BA17-AEC52092CB74}"/>
                  </a:ext>
                </a:extLst>
              </p:cNvPr>
              <p:cNvSpPr>
                <a:spLocks noChangeArrowheads="1"/>
              </p:cNvSpPr>
              <p:nvPr/>
            </p:nvSpPr>
            <p:spPr bwMode="auto">
              <a:xfrm rot="10800000">
                <a:off x="2087146" y="2667794"/>
                <a:ext cx="3175" cy="230188"/>
              </a:xfrm>
              <a:prstGeom prst="rect">
                <a:avLst/>
              </a:prstGeom>
              <a:solidFill>
                <a:srgbClr val="D98F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6" name="Rectangle 373">
                <a:extLst>
                  <a:ext uri="{FF2B5EF4-FFF2-40B4-BE49-F238E27FC236}">
                    <a16:creationId xmlns:a16="http://schemas.microsoft.com/office/drawing/2014/main" xmlns="" id="{DC21D0D0-5B7E-47A8-86BE-91A6EF48ECB3}"/>
                  </a:ext>
                </a:extLst>
              </p:cNvPr>
              <p:cNvSpPr>
                <a:spLocks noChangeArrowheads="1"/>
              </p:cNvSpPr>
              <p:nvPr/>
            </p:nvSpPr>
            <p:spPr bwMode="auto">
              <a:xfrm rot="10800000">
                <a:off x="2085558"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7" name="Rectangle 374">
                <a:extLst>
                  <a:ext uri="{FF2B5EF4-FFF2-40B4-BE49-F238E27FC236}">
                    <a16:creationId xmlns:a16="http://schemas.microsoft.com/office/drawing/2014/main" xmlns="" id="{7DA57A22-597A-461E-A9FD-354607592C20}"/>
                  </a:ext>
                </a:extLst>
              </p:cNvPr>
              <p:cNvSpPr>
                <a:spLocks noChangeArrowheads="1"/>
              </p:cNvSpPr>
              <p:nvPr/>
            </p:nvSpPr>
            <p:spPr bwMode="auto">
              <a:xfrm rot="10800000">
                <a:off x="2083971"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8" name="Rectangle 375">
                <a:extLst>
                  <a:ext uri="{FF2B5EF4-FFF2-40B4-BE49-F238E27FC236}">
                    <a16:creationId xmlns:a16="http://schemas.microsoft.com/office/drawing/2014/main" xmlns="" id="{08F8DBCC-D88B-4F8B-95F7-5D5257DBE547}"/>
                  </a:ext>
                </a:extLst>
              </p:cNvPr>
              <p:cNvSpPr>
                <a:spLocks noChangeArrowheads="1"/>
              </p:cNvSpPr>
              <p:nvPr/>
            </p:nvSpPr>
            <p:spPr bwMode="auto">
              <a:xfrm rot="10800000">
                <a:off x="2082383"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59" name="Rectangle 376">
                <a:extLst>
                  <a:ext uri="{FF2B5EF4-FFF2-40B4-BE49-F238E27FC236}">
                    <a16:creationId xmlns:a16="http://schemas.microsoft.com/office/drawing/2014/main" xmlns="" id="{16A81DC9-5F5A-4566-B3D9-957D04AC8101}"/>
                  </a:ext>
                </a:extLst>
              </p:cNvPr>
              <p:cNvSpPr>
                <a:spLocks noChangeArrowheads="1"/>
              </p:cNvSpPr>
              <p:nvPr/>
            </p:nvSpPr>
            <p:spPr bwMode="auto">
              <a:xfrm rot="10800000">
                <a:off x="2080796"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0" name="Rectangle 377">
                <a:extLst>
                  <a:ext uri="{FF2B5EF4-FFF2-40B4-BE49-F238E27FC236}">
                    <a16:creationId xmlns:a16="http://schemas.microsoft.com/office/drawing/2014/main" xmlns="" id="{54B54315-D1DF-42C2-90FD-A836FF1AE93F}"/>
                  </a:ext>
                </a:extLst>
              </p:cNvPr>
              <p:cNvSpPr>
                <a:spLocks noChangeArrowheads="1"/>
              </p:cNvSpPr>
              <p:nvPr/>
            </p:nvSpPr>
            <p:spPr bwMode="auto">
              <a:xfrm rot="10800000">
                <a:off x="2079208" y="2667794"/>
                <a:ext cx="1588" cy="230188"/>
              </a:xfrm>
              <a:prstGeom prst="rect">
                <a:avLst/>
              </a:prstGeom>
              <a:solidFill>
                <a:srgbClr val="DB91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1" name="Rectangle 378">
                <a:extLst>
                  <a:ext uri="{FF2B5EF4-FFF2-40B4-BE49-F238E27FC236}">
                    <a16:creationId xmlns:a16="http://schemas.microsoft.com/office/drawing/2014/main" xmlns="" id="{4AA55C2D-5126-4546-B0F4-DFC4692A8354}"/>
                  </a:ext>
                </a:extLst>
              </p:cNvPr>
              <p:cNvSpPr>
                <a:spLocks noChangeArrowheads="1"/>
              </p:cNvSpPr>
              <p:nvPr/>
            </p:nvSpPr>
            <p:spPr bwMode="auto">
              <a:xfrm rot="10800000">
                <a:off x="2076033" y="2667794"/>
                <a:ext cx="3175" cy="230188"/>
              </a:xfrm>
              <a:prstGeom prst="rect">
                <a:avLst/>
              </a:prstGeom>
              <a:solidFill>
                <a:srgbClr val="DB9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2" name="Rectangle 379">
                <a:extLst>
                  <a:ext uri="{FF2B5EF4-FFF2-40B4-BE49-F238E27FC236}">
                    <a16:creationId xmlns:a16="http://schemas.microsoft.com/office/drawing/2014/main" xmlns="" id="{717B34FD-04CE-4D39-895F-E658C9B7AE8C}"/>
                  </a:ext>
                </a:extLst>
              </p:cNvPr>
              <p:cNvSpPr>
                <a:spLocks noChangeArrowheads="1"/>
              </p:cNvSpPr>
              <p:nvPr/>
            </p:nvSpPr>
            <p:spPr bwMode="auto">
              <a:xfrm rot="10800000">
                <a:off x="2074446" y="2667794"/>
                <a:ext cx="1588" cy="230188"/>
              </a:xfrm>
              <a:prstGeom prst="rect">
                <a:avLst/>
              </a:prstGeom>
              <a:solidFill>
                <a:srgbClr val="DB93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3" name="Rectangle 380">
                <a:extLst>
                  <a:ext uri="{FF2B5EF4-FFF2-40B4-BE49-F238E27FC236}">
                    <a16:creationId xmlns:a16="http://schemas.microsoft.com/office/drawing/2014/main" xmlns="" id="{A0AFC5E0-DC18-4B3D-8E66-A4827953D895}"/>
                  </a:ext>
                </a:extLst>
              </p:cNvPr>
              <p:cNvSpPr>
                <a:spLocks noChangeArrowheads="1"/>
              </p:cNvSpPr>
              <p:nvPr/>
            </p:nvSpPr>
            <p:spPr bwMode="auto">
              <a:xfrm rot="10800000">
                <a:off x="2072858"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4" name="Rectangle 381">
                <a:extLst>
                  <a:ext uri="{FF2B5EF4-FFF2-40B4-BE49-F238E27FC236}">
                    <a16:creationId xmlns:a16="http://schemas.microsoft.com/office/drawing/2014/main" xmlns="" id="{845F07FB-FEAB-4E6C-80B4-B59B472512B1}"/>
                  </a:ext>
                </a:extLst>
              </p:cNvPr>
              <p:cNvSpPr>
                <a:spLocks noChangeArrowheads="1"/>
              </p:cNvSpPr>
              <p:nvPr/>
            </p:nvSpPr>
            <p:spPr bwMode="auto">
              <a:xfrm rot="10800000">
                <a:off x="2071271"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5" name="Rectangle 382">
                <a:extLst>
                  <a:ext uri="{FF2B5EF4-FFF2-40B4-BE49-F238E27FC236}">
                    <a16:creationId xmlns:a16="http://schemas.microsoft.com/office/drawing/2014/main" xmlns="" id="{6D8FD270-C366-48F5-9E78-910FA5C185D3}"/>
                  </a:ext>
                </a:extLst>
              </p:cNvPr>
              <p:cNvSpPr>
                <a:spLocks noChangeArrowheads="1"/>
              </p:cNvSpPr>
              <p:nvPr/>
            </p:nvSpPr>
            <p:spPr bwMode="auto">
              <a:xfrm rot="10800000">
                <a:off x="2069683"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6" name="Rectangle 383">
                <a:extLst>
                  <a:ext uri="{FF2B5EF4-FFF2-40B4-BE49-F238E27FC236}">
                    <a16:creationId xmlns:a16="http://schemas.microsoft.com/office/drawing/2014/main" xmlns="" id="{026AC0D6-8328-4F26-981A-6E5692E3E46D}"/>
                  </a:ext>
                </a:extLst>
              </p:cNvPr>
              <p:cNvSpPr>
                <a:spLocks noChangeArrowheads="1"/>
              </p:cNvSpPr>
              <p:nvPr/>
            </p:nvSpPr>
            <p:spPr bwMode="auto">
              <a:xfrm rot="10800000">
                <a:off x="2068096"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7" name="Rectangle 384">
                <a:extLst>
                  <a:ext uri="{FF2B5EF4-FFF2-40B4-BE49-F238E27FC236}">
                    <a16:creationId xmlns:a16="http://schemas.microsoft.com/office/drawing/2014/main" xmlns="" id="{2901C61C-7B1F-4AC1-9FF2-A7E0CF10728D}"/>
                  </a:ext>
                </a:extLst>
              </p:cNvPr>
              <p:cNvSpPr>
                <a:spLocks noChangeArrowheads="1"/>
              </p:cNvSpPr>
              <p:nvPr/>
            </p:nvSpPr>
            <p:spPr bwMode="auto">
              <a:xfrm rot="10800000">
                <a:off x="2064921" y="2667794"/>
                <a:ext cx="3175"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8" name="Rectangle 385">
                <a:extLst>
                  <a:ext uri="{FF2B5EF4-FFF2-40B4-BE49-F238E27FC236}">
                    <a16:creationId xmlns:a16="http://schemas.microsoft.com/office/drawing/2014/main" xmlns="" id="{D2AF1010-2F68-4ED1-82CD-9B288635156A}"/>
                  </a:ext>
                </a:extLst>
              </p:cNvPr>
              <p:cNvSpPr>
                <a:spLocks noChangeArrowheads="1"/>
              </p:cNvSpPr>
              <p:nvPr/>
            </p:nvSpPr>
            <p:spPr bwMode="auto">
              <a:xfrm rot="10800000">
                <a:off x="2063333"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69" name="Rectangle 386">
                <a:extLst>
                  <a:ext uri="{FF2B5EF4-FFF2-40B4-BE49-F238E27FC236}">
                    <a16:creationId xmlns:a16="http://schemas.microsoft.com/office/drawing/2014/main" xmlns="" id="{F7AF8BDF-681A-4778-B974-53A8481FE789}"/>
                  </a:ext>
                </a:extLst>
              </p:cNvPr>
              <p:cNvSpPr>
                <a:spLocks noChangeArrowheads="1"/>
              </p:cNvSpPr>
              <p:nvPr/>
            </p:nvSpPr>
            <p:spPr bwMode="auto">
              <a:xfrm rot="10800000">
                <a:off x="2061746" y="2667794"/>
                <a:ext cx="1588" cy="230188"/>
              </a:xfrm>
              <a:prstGeom prst="rect">
                <a:avLst/>
              </a:prstGeom>
              <a:solidFill>
                <a:srgbClr val="DB93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0" name="Rectangle 387">
                <a:extLst>
                  <a:ext uri="{FF2B5EF4-FFF2-40B4-BE49-F238E27FC236}">
                    <a16:creationId xmlns:a16="http://schemas.microsoft.com/office/drawing/2014/main" xmlns="" id="{01F9D77C-87D0-4B4E-A21B-A03373E49007}"/>
                  </a:ext>
                </a:extLst>
              </p:cNvPr>
              <p:cNvSpPr>
                <a:spLocks noChangeArrowheads="1"/>
              </p:cNvSpPr>
              <p:nvPr/>
            </p:nvSpPr>
            <p:spPr bwMode="auto">
              <a:xfrm rot="10800000">
                <a:off x="2060158"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1" name="Rectangle 388">
                <a:extLst>
                  <a:ext uri="{FF2B5EF4-FFF2-40B4-BE49-F238E27FC236}">
                    <a16:creationId xmlns:a16="http://schemas.microsoft.com/office/drawing/2014/main" xmlns="" id="{FC41363D-32E6-4C33-A2FC-6301EAEE185C}"/>
                  </a:ext>
                </a:extLst>
              </p:cNvPr>
              <p:cNvSpPr>
                <a:spLocks noChangeArrowheads="1"/>
              </p:cNvSpPr>
              <p:nvPr/>
            </p:nvSpPr>
            <p:spPr bwMode="auto">
              <a:xfrm rot="10800000">
                <a:off x="2058571"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2" name="Rectangle 389">
                <a:extLst>
                  <a:ext uri="{FF2B5EF4-FFF2-40B4-BE49-F238E27FC236}">
                    <a16:creationId xmlns:a16="http://schemas.microsoft.com/office/drawing/2014/main" xmlns="" id="{C3AE19CB-2E8A-415A-8B10-F658D707946D}"/>
                  </a:ext>
                </a:extLst>
              </p:cNvPr>
              <p:cNvSpPr>
                <a:spLocks noChangeArrowheads="1"/>
              </p:cNvSpPr>
              <p:nvPr/>
            </p:nvSpPr>
            <p:spPr bwMode="auto">
              <a:xfrm rot="10800000">
                <a:off x="2056983"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3" name="Rectangle 390">
                <a:extLst>
                  <a:ext uri="{FF2B5EF4-FFF2-40B4-BE49-F238E27FC236}">
                    <a16:creationId xmlns:a16="http://schemas.microsoft.com/office/drawing/2014/main" xmlns="" id="{B30E0504-1B8D-43EF-A0A2-63792642E314}"/>
                  </a:ext>
                </a:extLst>
              </p:cNvPr>
              <p:cNvSpPr>
                <a:spLocks noChangeArrowheads="1"/>
              </p:cNvSpPr>
              <p:nvPr/>
            </p:nvSpPr>
            <p:spPr bwMode="auto">
              <a:xfrm rot="10800000">
                <a:off x="2055396"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4" name="Rectangle 391">
                <a:extLst>
                  <a:ext uri="{FF2B5EF4-FFF2-40B4-BE49-F238E27FC236}">
                    <a16:creationId xmlns:a16="http://schemas.microsoft.com/office/drawing/2014/main" xmlns="" id="{36BF3B19-5F8F-4200-9BB7-D47B3F94121B}"/>
                  </a:ext>
                </a:extLst>
              </p:cNvPr>
              <p:cNvSpPr>
                <a:spLocks noChangeArrowheads="1"/>
              </p:cNvSpPr>
              <p:nvPr/>
            </p:nvSpPr>
            <p:spPr bwMode="auto">
              <a:xfrm rot="10800000">
                <a:off x="2052221" y="2667794"/>
                <a:ext cx="3175"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5" name="Rectangle 392">
                <a:extLst>
                  <a:ext uri="{FF2B5EF4-FFF2-40B4-BE49-F238E27FC236}">
                    <a16:creationId xmlns:a16="http://schemas.microsoft.com/office/drawing/2014/main" xmlns="" id="{5E7D1E66-E47C-4FF6-878D-9B9A159E4F40}"/>
                  </a:ext>
                </a:extLst>
              </p:cNvPr>
              <p:cNvSpPr>
                <a:spLocks noChangeArrowheads="1"/>
              </p:cNvSpPr>
              <p:nvPr/>
            </p:nvSpPr>
            <p:spPr bwMode="auto">
              <a:xfrm rot="10800000">
                <a:off x="2050633"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6" name="Rectangle 393">
                <a:extLst>
                  <a:ext uri="{FF2B5EF4-FFF2-40B4-BE49-F238E27FC236}">
                    <a16:creationId xmlns:a16="http://schemas.microsoft.com/office/drawing/2014/main" xmlns="" id="{912C01D6-9B0F-4516-A612-49FA140D073A}"/>
                  </a:ext>
                </a:extLst>
              </p:cNvPr>
              <p:cNvSpPr>
                <a:spLocks noChangeArrowheads="1"/>
              </p:cNvSpPr>
              <p:nvPr/>
            </p:nvSpPr>
            <p:spPr bwMode="auto">
              <a:xfrm rot="10800000">
                <a:off x="2049046"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7" name="Rectangle 394">
                <a:extLst>
                  <a:ext uri="{FF2B5EF4-FFF2-40B4-BE49-F238E27FC236}">
                    <a16:creationId xmlns:a16="http://schemas.microsoft.com/office/drawing/2014/main" xmlns="" id="{D8A40C46-ABB3-4D36-A1AA-FCFC98FDEB9F}"/>
                  </a:ext>
                </a:extLst>
              </p:cNvPr>
              <p:cNvSpPr>
                <a:spLocks noChangeArrowheads="1"/>
              </p:cNvSpPr>
              <p:nvPr/>
            </p:nvSpPr>
            <p:spPr bwMode="auto">
              <a:xfrm rot="10800000">
                <a:off x="2047458" y="2667794"/>
                <a:ext cx="1588" cy="230188"/>
              </a:xfrm>
              <a:prstGeom prst="rect">
                <a:avLst/>
              </a:prstGeom>
              <a:solidFill>
                <a:srgbClr val="DE9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8" name="Rectangle 395">
                <a:extLst>
                  <a:ext uri="{FF2B5EF4-FFF2-40B4-BE49-F238E27FC236}">
                    <a16:creationId xmlns:a16="http://schemas.microsoft.com/office/drawing/2014/main" xmlns="" id="{524612B0-9119-46F4-9048-AC84CC07EF50}"/>
                  </a:ext>
                </a:extLst>
              </p:cNvPr>
              <p:cNvSpPr>
                <a:spLocks noChangeArrowheads="1"/>
              </p:cNvSpPr>
              <p:nvPr/>
            </p:nvSpPr>
            <p:spPr bwMode="auto">
              <a:xfrm rot="10800000">
                <a:off x="2045871" y="2667794"/>
                <a:ext cx="1588" cy="230188"/>
              </a:xfrm>
              <a:prstGeom prst="rect">
                <a:avLst/>
              </a:prstGeom>
              <a:solidFill>
                <a:srgbClr val="DE97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79" name="Rectangle 396">
                <a:extLst>
                  <a:ext uri="{FF2B5EF4-FFF2-40B4-BE49-F238E27FC236}">
                    <a16:creationId xmlns:a16="http://schemas.microsoft.com/office/drawing/2014/main" xmlns="" id="{2FB25280-A8AB-44FB-AAFD-E7302047DE0B}"/>
                  </a:ext>
                </a:extLst>
              </p:cNvPr>
              <p:cNvSpPr>
                <a:spLocks noChangeArrowheads="1"/>
              </p:cNvSpPr>
              <p:nvPr/>
            </p:nvSpPr>
            <p:spPr bwMode="auto">
              <a:xfrm rot="10800000">
                <a:off x="2044283"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0" name="Rectangle 397">
                <a:extLst>
                  <a:ext uri="{FF2B5EF4-FFF2-40B4-BE49-F238E27FC236}">
                    <a16:creationId xmlns:a16="http://schemas.microsoft.com/office/drawing/2014/main" xmlns="" id="{31B4EFC1-CE4C-450D-8B2D-8A716B604628}"/>
                  </a:ext>
                </a:extLst>
              </p:cNvPr>
              <p:cNvSpPr>
                <a:spLocks noChangeArrowheads="1"/>
              </p:cNvSpPr>
              <p:nvPr/>
            </p:nvSpPr>
            <p:spPr bwMode="auto">
              <a:xfrm rot="10800000">
                <a:off x="2041108" y="2667794"/>
                <a:ext cx="3175"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1" name="Rectangle 398">
                <a:extLst>
                  <a:ext uri="{FF2B5EF4-FFF2-40B4-BE49-F238E27FC236}">
                    <a16:creationId xmlns:a16="http://schemas.microsoft.com/office/drawing/2014/main" xmlns="" id="{29974811-3BCB-4CE1-8C36-283B0D0A29D1}"/>
                  </a:ext>
                </a:extLst>
              </p:cNvPr>
              <p:cNvSpPr>
                <a:spLocks noChangeArrowheads="1"/>
              </p:cNvSpPr>
              <p:nvPr/>
            </p:nvSpPr>
            <p:spPr bwMode="auto">
              <a:xfrm rot="10800000">
                <a:off x="2039521"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2" name="Rectangle 399">
                <a:extLst>
                  <a:ext uri="{FF2B5EF4-FFF2-40B4-BE49-F238E27FC236}">
                    <a16:creationId xmlns:a16="http://schemas.microsoft.com/office/drawing/2014/main" xmlns="" id="{CCEC5463-DAFD-4E39-9FED-4CE1956A97AF}"/>
                  </a:ext>
                </a:extLst>
              </p:cNvPr>
              <p:cNvSpPr>
                <a:spLocks noChangeArrowheads="1"/>
              </p:cNvSpPr>
              <p:nvPr/>
            </p:nvSpPr>
            <p:spPr bwMode="auto">
              <a:xfrm rot="10800000">
                <a:off x="2037933"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3" name="Rectangle 400">
                <a:extLst>
                  <a:ext uri="{FF2B5EF4-FFF2-40B4-BE49-F238E27FC236}">
                    <a16:creationId xmlns:a16="http://schemas.microsoft.com/office/drawing/2014/main" xmlns="" id="{35CFD010-6E74-40C7-8DAA-DC963305EFA1}"/>
                  </a:ext>
                </a:extLst>
              </p:cNvPr>
              <p:cNvSpPr>
                <a:spLocks noChangeArrowheads="1"/>
              </p:cNvSpPr>
              <p:nvPr/>
            </p:nvSpPr>
            <p:spPr bwMode="auto">
              <a:xfrm rot="10800000">
                <a:off x="2036346" y="2667794"/>
                <a:ext cx="1588" cy="230188"/>
              </a:xfrm>
              <a:prstGeom prst="rect">
                <a:avLst/>
              </a:prstGeom>
              <a:solidFill>
                <a:srgbClr val="DE99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4" name="Rectangle 401">
                <a:extLst>
                  <a:ext uri="{FF2B5EF4-FFF2-40B4-BE49-F238E27FC236}">
                    <a16:creationId xmlns:a16="http://schemas.microsoft.com/office/drawing/2014/main" xmlns="" id="{348894B9-083B-4FB7-B0A8-0B7DD1434B48}"/>
                  </a:ext>
                </a:extLst>
              </p:cNvPr>
              <p:cNvSpPr>
                <a:spLocks noChangeArrowheads="1"/>
              </p:cNvSpPr>
              <p:nvPr/>
            </p:nvSpPr>
            <p:spPr bwMode="auto">
              <a:xfrm rot="10800000">
                <a:off x="2034758"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5" name="Rectangle 402">
                <a:extLst>
                  <a:ext uri="{FF2B5EF4-FFF2-40B4-BE49-F238E27FC236}">
                    <a16:creationId xmlns:a16="http://schemas.microsoft.com/office/drawing/2014/main" xmlns="" id="{FFD76F2B-888E-490C-9004-31DDA102ECA1}"/>
                  </a:ext>
                </a:extLst>
              </p:cNvPr>
              <p:cNvSpPr>
                <a:spLocks noChangeArrowheads="1"/>
              </p:cNvSpPr>
              <p:nvPr/>
            </p:nvSpPr>
            <p:spPr bwMode="auto">
              <a:xfrm rot="10800000">
                <a:off x="2033171"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6" name="Rectangle 403">
                <a:extLst>
                  <a:ext uri="{FF2B5EF4-FFF2-40B4-BE49-F238E27FC236}">
                    <a16:creationId xmlns:a16="http://schemas.microsoft.com/office/drawing/2014/main" xmlns="" id="{DAC0BE38-2F97-49BF-B59A-F47F7EE194FB}"/>
                  </a:ext>
                </a:extLst>
              </p:cNvPr>
              <p:cNvSpPr>
                <a:spLocks noChangeArrowheads="1"/>
              </p:cNvSpPr>
              <p:nvPr/>
            </p:nvSpPr>
            <p:spPr bwMode="auto">
              <a:xfrm rot="10800000">
                <a:off x="2029996" y="2667794"/>
                <a:ext cx="3175"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7" name="Rectangle 404">
                <a:extLst>
                  <a:ext uri="{FF2B5EF4-FFF2-40B4-BE49-F238E27FC236}">
                    <a16:creationId xmlns:a16="http://schemas.microsoft.com/office/drawing/2014/main" xmlns="" id="{2DECF62E-0254-43B0-803B-89B7A397B82F}"/>
                  </a:ext>
                </a:extLst>
              </p:cNvPr>
              <p:cNvSpPr>
                <a:spLocks noChangeArrowheads="1"/>
              </p:cNvSpPr>
              <p:nvPr/>
            </p:nvSpPr>
            <p:spPr bwMode="auto">
              <a:xfrm rot="10800000">
                <a:off x="2028408" y="2667794"/>
                <a:ext cx="1588" cy="230188"/>
              </a:xfrm>
              <a:prstGeom prst="rect">
                <a:avLst/>
              </a:prstGeom>
              <a:solidFill>
                <a:srgbClr val="E09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8" name="Rectangle 405">
                <a:extLst>
                  <a:ext uri="{FF2B5EF4-FFF2-40B4-BE49-F238E27FC236}">
                    <a16:creationId xmlns:a16="http://schemas.microsoft.com/office/drawing/2014/main" xmlns="" id="{D717F9AE-D073-48A2-8BE9-F0853F7293A9}"/>
                  </a:ext>
                </a:extLst>
              </p:cNvPr>
              <p:cNvSpPr>
                <a:spLocks noChangeArrowheads="1"/>
              </p:cNvSpPr>
              <p:nvPr/>
            </p:nvSpPr>
            <p:spPr bwMode="auto">
              <a:xfrm rot="10800000">
                <a:off x="2026821" y="2667794"/>
                <a:ext cx="1588" cy="230188"/>
              </a:xfrm>
              <a:prstGeom prst="rect">
                <a:avLst/>
              </a:prstGeom>
              <a:solidFill>
                <a:srgbClr val="E09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89" name="Rectangle 7">
                <a:extLst>
                  <a:ext uri="{FF2B5EF4-FFF2-40B4-BE49-F238E27FC236}">
                    <a16:creationId xmlns:a16="http://schemas.microsoft.com/office/drawing/2014/main" xmlns="" id="{64E5BCEA-B812-4EFF-B604-6CBE3BBA987E}"/>
                  </a:ext>
                </a:extLst>
              </p:cNvPr>
              <p:cNvSpPr>
                <a:spLocks noChangeArrowheads="1"/>
              </p:cNvSpPr>
              <p:nvPr/>
            </p:nvSpPr>
            <p:spPr bwMode="auto">
              <a:xfrm rot="10800000">
                <a:off x="2753895" y="2667794"/>
                <a:ext cx="1588" cy="230188"/>
              </a:xfrm>
              <a:prstGeom prst="rect">
                <a:avLst/>
              </a:prstGeom>
              <a:solidFill>
                <a:srgbClr val="8F1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0" name="Rectangle 8">
                <a:extLst>
                  <a:ext uri="{FF2B5EF4-FFF2-40B4-BE49-F238E27FC236}">
                    <a16:creationId xmlns:a16="http://schemas.microsoft.com/office/drawing/2014/main" xmlns="" id="{8ADFFF5D-4D6B-415B-BE98-87A681351CEE}"/>
                  </a:ext>
                </a:extLst>
              </p:cNvPr>
              <p:cNvSpPr>
                <a:spLocks noChangeArrowheads="1"/>
              </p:cNvSpPr>
              <p:nvPr/>
            </p:nvSpPr>
            <p:spPr bwMode="auto">
              <a:xfrm rot="10800000">
                <a:off x="2750721" y="2667794"/>
                <a:ext cx="3175" cy="230188"/>
              </a:xfrm>
              <a:prstGeom prst="rect">
                <a:avLst/>
              </a:prstGeom>
              <a:solidFill>
                <a:srgbClr val="8F11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1" name="Rectangle 9">
                <a:extLst>
                  <a:ext uri="{FF2B5EF4-FFF2-40B4-BE49-F238E27FC236}">
                    <a16:creationId xmlns:a16="http://schemas.microsoft.com/office/drawing/2014/main" xmlns="" id="{BDEDE708-72BB-477F-A902-C7808CF45ED1}"/>
                  </a:ext>
                </a:extLst>
              </p:cNvPr>
              <p:cNvSpPr>
                <a:spLocks noChangeArrowheads="1"/>
              </p:cNvSpPr>
              <p:nvPr/>
            </p:nvSpPr>
            <p:spPr bwMode="auto">
              <a:xfrm rot="10800000">
                <a:off x="2749133"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2" name="Rectangle 10">
                <a:extLst>
                  <a:ext uri="{FF2B5EF4-FFF2-40B4-BE49-F238E27FC236}">
                    <a16:creationId xmlns:a16="http://schemas.microsoft.com/office/drawing/2014/main" xmlns="" id="{7FADF71F-DE0C-4F9D-B5DE-352267C33A50}"/>
                  </a:ext>
                </a:extLst>
              </p:cNvPr>
              <p:cNvSpPr>
                <a:spLocks noChangeArrowheads="1"/>
              </p:cNvSpPr>
              <p:nvPr/>
            </p:nvSpPr>
            <p:spPr bwMode="auto">
              <a:xfrm rot="10800000">
                <a:off x="2747545"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3" name="Rectangle 11">
                <a:extLst>
                  <a:ext uri="{FF2B5EF4-FFF2-40B4-BE49-F238E27FC236}">
                    <a16:creationId xmlns:a16="http://schemas.microsoft.com/office/drawing/2014/main" xmlns="" id="{28029169-807B-4314-A53D-AE61281F9A9B}"/>
                  </a:ext>
                </a:extLst>
              </p:cNvPr>
              <p:cNvSpPr>
                <a:spLocks noChangeArrowheads="1"/>
              </p:cNvSpPr>
              <p:nvPr/>
            </p:nvSpPr>
            <p:spPr bwMode="auto">
              <a:xfrm rot="10800000">
                <a:off x="2745958" y="2667794"/>
                <a:ext cx="1588" cy="230188"/>
              </a:xfrm>
              <a:prstGeom prst="rect">
                <a:avLst/>
              </a:prstGeom>
              <a:solidFill>
                <a:srgbClr val="8F1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4" name="Rectangle 12">
                <a:extLst>
                  <a:ext uri="{FF2B5EF4-FFF2-40B4-BE49-F238E27FC236}">
                    <a16:creationId xmlns:a16="http://schemas.microsoft.com/office/drawing/2014/main" xmlns="" id="{FB296FF7-89AA-486F-B7C6-D3959797D88E}"/>
                  </a:ext>
                </a:extLst>
              </p:cNvPr>
              <p:cNvSpPr>
                <a:spLocks noChangeArrowheads="1"/>
              </p:cNvSpPr>
              <p:nvPr/>
            </p:nvSpPr>
            <p:spPr bwMode="auto">
              <a:xfrm rot="10800000">
                <a:off x="2744370" y="2667794"/>
                <a:ext cx="1588" cy="230188"/>
              </a:xfrm>
              <a:prstGeom prst="rect">
                <a:avLst/>
              </a:prstGeom>
              <a:solidFill>
                <a:srgbClr val="8F14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5" name="Rectangle 13">
                <a:extLst>
                  <a:ext uri="{FF2B5EF4-FFF2-40B4-BE49-F238E27FC236}">
                    <a16:creationId xmlns:a16="http://schemas.microsoft.com/office/drawing/2014/main" xmlns="" id="{3C41850B-159C-4D24-A604-81E8081C16B0}"/>
                  </a:ext>
                </a:extLst>
              </p:cNvPr>
              <p:cNvSpPr>
                <a:spLocks noChangeArrowheads="1"/>
              </p:cNvSpPr>
              <p:nvPr/>
            </p:nvSpPr>
            <p:spPr bwMode="auto">
              <a:xfrm rot="10800000">
                <a:off x="2742783" y="2667794"/>
                <a:ext cx="1588" cy="230188"/>
              </a:xfrm>
              <a:prstGeom prst="rect">
                <a:avLst/>
              </a:prstGeom>
              <a:solidFill>
                <a:srgbClr val="911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6" name="Rectangle 14">
                <a:extLst>
                  <a:ext uri="{FF2B5EF4-FFF2-40B4-BE49-F238E27FC236}">
                    <a16:creationId xmlns:a16="http://schemas.microsoft.com/office/drawing/2014/main" xmlns="" id="{156715CF-5389-4FB2-9A70-A16816B650D4}"/>
                  </a:ext>
                </a:extLst>
              </p:cNvPr>
              <p:cNvSpPr>
                <a:spLocks noChangeArrowheads="1"/>
              </p:cNvSpPr>
              <p:nvPr/>
            </p:nvSpPr>
            <p:spPr bwMode="auto">
              <a:xfrm rot="10800000">
                <a:off x="2739608" y="2667794"/>
                <a:ext cx="3175" cy="230188"/>
              </a:xfrm>
              <a:prstGeom prst="rect">
                <a:avLst/>
              </a:prstGeom>
              <a:solidFill>
                <a:srgbClr val="9114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7" name="Rectangle 15">
                <a:extLst>
                  <a:ext uri="{FF2B5EF4-FFF2-40B4-BE49-F238E27FC236}">
                    <a16:creationId xmlns:a16="http://schemas.microsoft.com/office/drawing/2014/main" xmlns="" id="{75738F57-FF09-449E-9E23-00914D885769}"/>
                  </a:ext>
                </a:extLst>
              </p:cNvPr>
              <p:cNvSpPr>
                <a:spLocks noChangeArrowheads="1"/>
              </p:cNvSpPr>
              <p:nvPr/>
            </p:nvSpPr>
            <p:spPr bwMode="auto">
              <a:xfrm rot="10800000">
                <a:off x="2738020" y="2667794"/>
                <a:ext cx="1588" cy="230188"/>
              </a:xfrm>
              <a:prstGeom prst="rect">
                <a:avLst/>
              </a:prstGeom>
              <a:solidFill>
                <a:srgbClr val="9114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8" name="Rectangle 16">
                <a:extLst>
                  <a:ext uri="{FF2B5EF4-FFF2-40B4-BE49-F238E27FC236}">
                    <a16:creationId xmlns:a16="http://schemas.microsoft.com/office/drawing/2014/main" xmlns="" id="{9C55ACDC-FBC8-48D8-923E-F0381030E352}"/>
                  </a:ext>
                </a:extLst>
              </p:cNvPr>
              <p:cNvSpPr>
                <a:spLocks noChangeArrowheads="1"/>
              </p:cNvSpPr>
              <p:nvPr/>
            </p:nvSpPr>
            <p:spPr bwMode="auto">
              <a:xfrm rot="10800000">
                <a:off x="2736433"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499" name="Rectangle 17">
                <a:extLst>
                  <a:ext uri="{FF2B5EF4-FFF2-40B4-BE49-F238E27FC236}">
                    <a16:creationId xmlns:a16="http://schemas.microsoft.com/office/drawing/2014/main" xmlns="" id="{5CD08CE2-4EBB-4B0F-B043-7506A16B2671}"/>
                  </a:ext>
                </a:extLst>
              </p:cNvPr>
              <p:cNvSpPr>
                <a:spLocks noChangeArrowheads="1"/>
              </p:cNvSpPr>
              <p:nvPr/>
            </p:nvSpPr>
            <p:spPr bwMode="auto">
              <a:xfrm rot="10800000">
                <a:off x="2734845"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0" name="Rectangle 18">
                <a:extLst>
                  <a:ext uri="{FF2B5EF4-FFF2-40B4-BE49-F238E27FC236}">
                    <a16:creationId xmlns:a16="http://schemas.microsoft.com/office/drawing/2014/main" xmlns="" id="{6DC6BD3A-43EB-4E3B-82A9-9F626A385071}"/>
                  </a:ext>
                </a:extLst>
              </p:cNvPr>
              <p:cNvSpPr>
                <a:spLocks noChangeArrowheads="1"/>
              </p:cNvSpPr>
              <p:nvPr/>
            </p:nvSpPr>
            <p:spPr bwMode="auto">
              <a:xfrm rot="10800000">
                <a:off x="2733258"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1" name="Rectangle 19">
                <a:extLst>
                  <a:ext uri="{FF2B5EF4-FFF2-40B4-BE49-F238E27FC236}">
                    <a16:creationId xmlns:a16="http://schemas.microsoft.com/office/drawing/2014/main" xmlns="" id="{3AF9BC7A-83F2-4889-BE9D-610958951BC5}"/>
                  </a:ext>
                </a:extLst>
              </p:cNvPr>
              <p:cNvSpPr>
                <a:spLocks noChangeArrowheads="1"/>
              </p:cNvSpPr>
              <p:nvPr/>
            </p:nvSpPr>
            <p:spPr bwMode="auto">
              <a:xfrm rot="10800000">
                <a:off x="2731670" y="2667794"/>
                <a:ext cx="1588" cy="230188"/>
              </a:xfrm>
              <a:prstGeom prst="rect">
                <a:avLst/>
              </a:prstGeom>
              <a:solidFill>
                <a:srgbClr val="91163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2" name="Rectangle 20">
                <a:extLst>
                  <a:ext uri="{FF2B5EF4-FFF2-40B4-BE49-F238E27FC236}">
                    <a16:creationId xmlns:a16="http://schemas.microsoft.com/office/drawing/2014/main" xmlns="" id="{5048F68C-B1F5-43F5-BE53-93DA3EF5AB52}"/>
                  </a:ext>
                </a:extLst>
              </p:cNvPr>
              <p:cNvSpPr>
                <a:spLocks noChangeArrowheads="1"/>
              </p:cNvSpPr>
              <p:nvPr/>
            </p:nvSpPr>
            <p:spPr bwMode="auto">
              <a:xfrm rot="10800000">
                <a:off x="2728496" y="2667794"/>
                <a:ext cx="3175"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3" name="Rectangle 21">
                <a:extLst>
                  <a:ext uri="{FF2B5EF4-FFF2-40B4-BE49-F238E27FC236}">
                    <a16:creationId xmlns:a16="http://schemas.microsoft.com/office/drawing/2014/main" xmlns="" id="{5517A914-F647-4CE4-AE1E-C7406B3C776D}"/>
                  </a:ext>
                </a:extLst>
              </p:cNvPr>
              <p:cNvSpPr>
                <a:spLocks noChangeArrowheads="1"/>
              </p:cNvSpPr>
              <p:nvPr/>
            </p:nvSpPr>
            <p:spPr bwMode="auto">
              <a:xfrm rot="10800000">
                <a:off x="2726908"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4" name="Rectangle 22">
                <a:extLst>
                  <a:ext uri="{FF2B5EF4-FFF2-40B4-BE49-F238E27FC236}">
                    <a16:creationId xmlns:a16="http://schemas.microsoft.com/office/drawing/2014/main" xmlns="" id="{8CF328A1-A788-4DA1-AAAA-BF542AD58440}"/>
                  </a:ext>
                </a:extLst>
              </p:cNvPr>
              <p:cNvSpPr>
                <a:spLocks noChangeArrowheads="1"/>
              </p:cNvSpPr>
              <p:nvPr/>
            </p:nvSpPr>
            <p:spPr bwMode="auto">
              <a:xfrm rot="10800000">
                <a:off x="2725320"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5" name="Rectangle 23">
                <a:extLst>
                  <a:ext uri="{FF2B5EF4-FFF2-40B4-BE49-F238E27FC236}">
                    <a16:creationId xmlns:a16="http://schemas.microsoft.com/office/drawing/2014/main" xmlns="" id="{DE972265-3745-46F5-9663-58C3CBDEF90A}"/>
                  </a:ext>
                </a:extLst>
              </p:cNvPr>
              <p:cNvSpPr>
                <a:spLocks noChangeArrowheads="1"/>
              </p:cNvSpPr>
              <p:nvPr/>
            </p:nvSpPr>
            <p:spPr bwMode="auto">
              <a:xfrm rot="10800000">
                <a:off x="2723733" y="2667794"/>
                <a:ext cx="1588" cy="230188"/>
              </a:xfrm>
              <a:prstGeom prst="rect">
                <a:avLst/>
              </a:prstGeom>
              <a:solidFill>
                <a:srgbClr val="911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6" name="Rectangle 24">
                <a:extLst>
                  <a:ext uri="{FF2B5EF4-FFF2-40B4-BE49-F238E27FC236}">
                    <a16:creationId xmlns:a16="http://schemas.microsoft.com/office/drawing/2014/main" xmlns="" id="{5F0518BC-DCD1-49C3-A607-2475C2AD1201}"/>
                  </a:ext>
                </a:extLst>
              </p:cNvPr>
              <p:cNvSpPr>
                <a:spLocks noChangeArrowheads="1"/>
              </p:cNvSpPr>
              <p:nvPr/>
            </p:nvSpPr>
            <p:spPr bwMode="auto">
              <a:xfrm rot="10800000">
                <a:off x="2722145" y="2667794"/>
                <a:ext cx="1588" cy="230188"/>
              </a:xfrm>
              <a:prstGeom prst="rect">
                <a:avLst/>
              </a:prstGeom>
              <a:solidFill>
                <a:srgbClr val="9119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7" name="Rectangle 25">
                <a:extLst>
                  <a:ext uri="{FF2B5EF4-FFF2-40B4-BE49-F238E27FC236}">
                    <a16:creationId xmlns:a16="http://schemas.microsoft.com/office/drawing/2014/main" xmlns="" id="{1BF8544C-015E-45A7-A247-3BDAF4CD448E}"/>
                  </a:ext>
                </a:extLst>
              </p:cNvPr>
              <p:cNvSpPr>
                <a:spLocks noChangeArrowheads="1"/>
              </p:cNvSpPr>
              <p:nvPr/>
            </p:nvSpPr>
            <p:spPr bwMode="auto">
              <a:xfrm rot="10800000">
                <a:off x="2720558" y="2667794"/>
                <a:ext cx="1588"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8" name="Rectangle 26">
                <a:extLst>
                  <a:ext uri="{FF2B5EF4-FFF2-40B4-BE49-F238E27FC236}">
                    <a16:creationId xmlns:a16="http://schemas.microsoft.com/office/drawing/2014/main" xmlns="" id="{BEBF3C57-06BC-4A69-9F3A-C2A307E9B653}"/>
                  </a:ext>
                </a:extLst>
              </p:cNvPr>
              <p:cNvSpPr>
                <a:spLocks noChangeArrowheads="1"/>
              </p:cNvSpPr>
              <p:nvPr/>
            </p:nvSpPr>
            <p:spPr bwMode="auto">
              <a:xfrm rot="10800000">
                <a:off x="2717383" y="2667794"/>
                <a:ext cx="3175"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09" name="Rectangle 27">
                <a:extLst>
                  <a:ext uri="{FF2B5EF4-FFF2-40B4-BE49-F238E27FC236}">
                    <a16:creationId xmlns:a16="http://schemas.microsoft.com/office/drawing/2014/main" xmlns="" id="{7AEAAF97-3407-4A0C-B7D1-7B2953CC0D2E}"/>
                  </a:ext>
                </a:extLst>
              </p:cNvPr>
              <p:cNvSpPr>
                <a:spLocks noChangeArrowheads="1"/>
              </p:cNvSpPr>
              <p:nvPr/>
            </p:nvSpPr>
            <p:spPr bwMode="auto">
              <a:xfrm rot="10800000">
                <a:off x="2715795" y="2667794"/>
                <a:ext cx="1588" cy="230188"/>
              </a:xfrm>
              <a:prstGeom prst="rect">
                <a:avLst/>
              </a:prstGeom>
              <a:solidFill>
                <a:srgbClr val="9419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0" name="Rectangle 28">
                <a:extLst>
                  <a:ext uri="{FF2B5EF4-FFF2-40B4-BE49-F238E27FC236}">
                    <a16:creationId xmlns:a16="http://schemas.microsoft.com/office/drawing/2014/main" xmlns="" id="{2B88CDA4-AB45-4DBB-A02E-80AD1DA57A4D}"/>
                  </a:ext>
                </a:extLst>
              </p:cNvPr>
              <p:cNvSpPr>
                <a:spLocks noChangeArrowheads="1"/>
              </p:cNvSpPr>
              <p:nvPr/>
            </p:nvSpPr>
            <p:spPr bwMode="auto">
              <a:xfrm rot="10800000">
                <a:off x="2714208"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1" name="Rectangle 29">
                <a:extLst>
                  <a:ext uri="{FF2B5EF4-FFF2-40B4-BE49-F238E27FC236}">
                    <a16:creationId xmlns:a16="http://schemas.microsoft.com/office/drawing/2014/main" xmlns="" id="{9E235711-E43D-4DA8-B53A-4EE3F68C8E7B}"/>
                  </a:ext>
                </a:extLst>
              </p:cNvPr>
              <p:cNvSpPr>
                <a:spLocks noChangeArrowheads="1"/>
              </p:cNvSpPr>
              <p:nvPr/>
            </p:nvSpPr>
            <p:spPr bwMode="auto">
              <a:xfrm rot="10800000">
                <a:off x="2712620"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2" name="Rectangle 30">
                <a:extLst>
                  <a:ext uri="{FF2B5EF4-FFF2-40B4-BE49-F238E27FC236}">
                    <a16:creationId xmlns:a16="http://schemas.microsoft.com/office/drawing/2014/main" xmlns="" id="{57D7C30A-7312-4446-BDF1-98B61B14DB44}"/>
                  </a:ext>
                </a:extLst>
              </p:cNvPr>
              <p:cNvSpPr>
                <a:spLocks noChangeArrowheads="1"/>
              </p:cNvSpPr>
              <p:nvPr/>
            </p:nvSpPr>
            <p:spPr bwMode="auto">
              <a:xfrm rot="10800000">
                <a:off x="2711033"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3" name="Rectangle 31">
                <a:extLst>
                  <a:ext uri="{FF2B5EF4-FFF2-40B4-BE49-F238E27FC236}">
                    <a16:creationId xmlns:a16="http://schemas.microsoft.com/office/drawing/2014/main" xmlns="" id="{A98258DD-ADA1-454C-A6BA-98FBB6D2519E}"/>
                  </a:ext>
                </a:extLst>
              </p:cNvPr>
              <p:cNvSpPr>
                <a:spLocks noChangeArrowheads="1"/>
              </p:cNvSpPr>
              <p:nvPr/>
            </p:nvSpPr>
            <p:spPr bwMode="auto">
              <a:xfrm rot="10800000">
                <a:off x="2709445" y="2667794"/>
                <a:ext cx="1588" cy="230188"/>
              </a:xfrm>
              <a:prstGeom prst="rect">
                <a:avLst/>
              </a:prstGeom>
              <a:solidFill>
                <a:srgbClr val="941B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4" name="Rectangle 32">
                <a:extLst>
                  <a:ext uri="{FF2B5EF4-FFF2-40B4-BE49-F238E27FC236}">
                    <a16:creationId xmlns:a16="http://schemas.microsoft.com/office/drawing/2014/main" xmlns="" id="{248B0F8D-A78F-46D6-B900-0DCED10332B9}"/>
                  </a:ext>
                </a:extLst>
              </p:cNvPr>
              <p:cNvSpPr>
                <a:spLocks noChangeArrowheads="1"/>
              </p:cNvSpPr>
              <p:nvPr/>
            </p:nvSpPr>
            <p:spPr bwMode="auto">
              <a:xfrm rot="10800000">
                <a:off x="2707858"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5" name="Rectangle 33">
                <a:extLst>
                  <a:ext uri="{FF2B5EF4-FFF2-40B4-BE49-F238E27FC236}">
                    <a16:creationId xmlns:a16="http://schemas.microsoft.com/office/drawing/2014/main" xmlns="" id="{52CC1C9B-19BD-4AD4-8F94-D521E718AA4B}"/>
                  </a:ext>
                </a:extLst>
              </p:cNvPr>
              <p:cNvSpPr>
                <a:spLocks noChangeArrowheads="1"/>
              </p:cNvSpPr>
              <p:nvPr/>
            </p:nvSpPr>
            <p:spPr bwMode="auto">
              <a:xfrm rot="10800000">
                <a:off x="2704683" y="2667794"/>
                <a:ext cx="3175"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6" name="Rectangle 34">
                <a:extLst>
                  <a:ext uri="{FF2B5EF4-FFF2-40B4-BE49-F238E27FC236}">
                    <a16:creationId xmlns:a16="http://schemas.microsoft.com/office/drawing/2014/main" xmlns="" id="{FEEAF3E5-4FB3-4C53-BBCA-E69EA58D54F0}"/>
                  </a:ext>
                </a:extLst>
              </p:cNvPr>
              <p:cNvSpPr>
                <a:spLocks noChangeArrowheads="1"/>
              </p:cNvSpPr>
              <p:nvPr/>
            </p:nvSpPr>
            <p:spPr bwMode="auto">
              <a:xfrm rot="10800000">
                <a:off x="2703095"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7" name="Rectangle 35">
                <a:extLst>
                  <a:ext uri="{FF2B5EF4-FFF2-40B4-BE49-F238E27FC236}">
                    <a16:creationId xmlns:a16="http://schemas.microsoft.com/office/drawing/2014/main" xmlns="" id="{D33FC8F5-345D-4925-BEBD-9037206EB5F4}"/>
                  </a:ext>
                </a:extLst>
              </p:cNvPr>
              <p:cNvSpPr>
                <a:spLocks noChangeArrowheads="1"/>
              </p:cNvSpPr>
              <p:nvPr/>
            </p:nvSpPr>
            <p:spPr bwMode="auto">
              <a:xfrm rot="10800000">
                <a:off x="2701508" y="2667794"/>
                <a:ext cx="1588" cy="230188"/>
              </a:xfrm>
              <a:prstGeom prst="rect">
                <a:avLst/>
              </a:prstGeom>
              <a:solidFill>
                <a:srgbClr val="941C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8" name="Rectangle 36">
                <a:extLst>
                  <a:ext uri="{FF2B5EF4-FFF2-40B4-BE49-F238E27FC236}">
                    <a16:creationId xmlns:a16="http://schemas.microsoft.com/office/drawing/2014/main" xmlns="" id="{76FC332B-376D-4F87-BED8-E803655147FD}"/>
                  </a:ext>
                </a:extLst>
              </p:cNvPr>
              <p:cNvSpPr>
                <a:spLocks noChangeArrowheads="1"/>
              </p:cNvSpPr>
              <p:nvPr/>
            </p:nvSpPr>
            <p:spPr bwMode="auto">
              <a:xfrm rot="10800000">
                <a:off x="2699920" y="2667794"/>
                <a:ext cx="1588" cy="230188"/>
              </a:xfrm>
              <a:prstGeom prst="rect">
                <a:avLst/>
              </a:prstGeom>
              <a:solidFill>
                <a:srgbClr val="941C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19" name="Rectangle 37">
                <a:extLst>
                  <a:ext uri="{FF2B5EF4-FFF2-40B4-BE49-F238E27FC236}">
                    <a16:creationId xmlns:a16="http://schemas.microsoft.com/office/drawing/2014/main" xmlns="" id="{B0CC04ED-1141-4379-B3BA-53A8CD60EF3F}"/>
                  </a:ext>
                </a:extLst>
              </p:cNvPr>
              <p:cNvSpPr>
                <a:spLocks noChangeArrowheads="1"/>
              </p:cNvSpPr>
              <p:nvPr/>
            </p:nvSpPr>
            <p:spPr bwMode="auto">
              <a:xfrm rot="10800000">
                <a:off x="2698333"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0" name="Rectangle 38">
                <a:extLst>
                  <a:ext uri="{FF2B5EF4-FFF2-40B4-BE49-F238E27FC236}">
                    <a16:creationId xmlns:a16="http://schemas.microsoft.com/office/drawing/2014/main" xmlns="" id="{8B34FF16-C0F7-443F-9117-99681FF296D4}"/>
                  </a:ext>
                </a:extLst>
              </p:cNvPr>
              <p:cNvSpPr>
                <a:spLocks noChangeArrowheads="1"/>
              </p:cNvSpPr>
              <p:nvPr/>
            </p:nvSpPr>
            <p:spPr bwMode="auto">
              <a:xfrm rot="10800000">
                <a:off x="2696745"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1" name="Rectangle 39">
                <a:extLst>
                  <a:ext uri="{FF2B5EF4-FFF2-40B4-BE49-F238E27FC236}">
                    <a16:creationId xmlns:a16="http://schemas.microsoft.com/office/drawing/2014/main" xmlns="" id="{C26AB216-8860-49DD-B7C9-89380F9D8F9A}"/>
                  </a:ext>
                </a:extLst>
              </p:cNvPr>
              <p:cNvSpPr>
                <a:spLocks noChangeArrowheads="1"/>
              </p:cNvSpPr>
              <p:nvPr/>
            </p:nvSpPr>
            <p:spPr bwMode="auto">
              <a:xfrm rot="10800000">
                <a:off x="2693571" y="2667794"/>
                <a:ext cx="3175"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2" name="Rectangle 40">
                <a:extLst>
                  <a:ext uri="{FF2B5EF4-FFF2-40B4-BE49-F238E27FC236}">
                    <a16:creationId xmlns:a16="http://schemas.microsoft.com/office/drawing/2014/main" xmlns="" id="{76FD01E0-597B-44EB-96CB-13CAB52ECC53}"/>
                  </a:ext>
                </a:extLst>
              </p:cNvPr>
              <p:cNvSpPr>
                <a:spLocks noChangeArrowheads="1"/>
              </p:cNvSpPr>
              <p:nvPr/>
            </p:nvSpPr>
            <p:spPr bwMode="auto">
              <a:xfrm rot="10800000">
                <a:off x="2691983" y="2667794"/>
                <a:ext cx="1588" cy="230188"/>
              </a:xfrm>
              <a:prstGeom prst="rect">
                <a:avLst/>
              </a:prstGeom>
              <a:solidFill>
                <a:srgbClr val="961E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3" name="Rectangle 41">
                <a:extLst>
                  <a:ext uri="{FF2B5EF4-FFF2-40B4-BE49-F238E27FC236}">
                    <a16:creationId xmlns:a16="http://schemas.microsoft.com/office/drawing/2014/main" xmlns="" id="{072B6490-116E-4888-8281-864748282A64}"/>
                  </a:ext>
                </a:extLst>
              </p:cNvPr>
              <p:cNvSpPr>
                <a:spLocks noChangeArrowheads="1"/>
              </p:cNvSpPr>
              <p:nvPr/>
            </p:nvSpPr>
            <p:spPr bwMode="auto">
              <a:xfrm rot="10800000">
                <a:off x="2690395"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4" name="Rectangle 42">
                <a:extLst>
                  <a:ext uri="{FF2B5EF4-FFF2-40B4-BE49-F238E27FC236}">
                    <a16:creationId xmlns:a16="http://schemas.microsoft.com/office/drawing/2014/main" xmlns="" id="{7E4E3A8F-6D51-44D5-B6B0-75EBAFAB9744}"/>
                  </a:ext>
                </a:extLst>
              </p:cNvPr>
              <p:cNvSpPr>
                <a:spLocks noChangeArrowheads="1"/>
              </p:cNvSpPr>
              <p:nvPr/>
            </p:nvSpPr>
            <p:spPr bwMode="auto">
              <a:xfrm rot="10800000">
                <a:off x="2688808"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5" name="Rectangle 43">
                <a:extLst>
                  <a:ext uri="{FF2B5EF4-FFF2-40B4-BE49-F238E27FC236}">
                    <a16:creationId xmlns:a16="http://schemas.microsoft.com/office/drawing/2014/main" xmlns="" id="{E8DD9CA5-1B4C-4510-A2F4-5F731FA0A126}"/>
                  </a:ext>
                </a:extLst>
              </p:cNvPr>
              <p:cNvSpPr>
                <a:spLocks noChangeArrowheads="1"/>
              </p:cNvSpPr>
              <p:nvPr/>
            </p:nvSpPr>
            <p:spPr bwMode="auto">
              <a:xfrm rot="10800000">
                <a:off x="2687220"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6" name="Rectangle 44">
                <a:extLst>
                  <a:ext uri="{FF2B5EF4-FFF2-40B4-BE49-F238E27FC236}">
                    <a16:creationId xmlns:a16="http://schemas.microsoft.com/office/drawing/2014/main" xmlns="" id="{12396EB7-D54B-42E5-8F62-33A44BDD3617}"/>
                  </a:ext>
                </a:extLst>
              </p:cNvPr>
              <p:cNvSpPr>
                <a:spLocks noChangeArrowheads="1"/>
              </p:cNvSpPr>
              <p:nvPr/>
            </p:nvSpPr>
            <p:spPr bwMode="auto">
              <a:xfrm rot="10800000">
                <a:off x="2685633" y="2667794"/>
                <a:ext cx="1588"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7" name="Rectangle 45">
                <a:extLst>
                  <a:ext uri="{FF2B5EF4-FFF2-40B4-BE49-F238E27FC236}">
                    <a16:creationId xmlns:a16="http://schemas.microsoft.com/office/drawing/2014/main" xmlns="" id="{FE1613DB-2228-4603-A251-85445E9D33F0}"/>
                  </a:ext>
                </a:extLst>
              </p:cNvPr>
              <p:cNvSpPr>
                <a:spLocks noChangeArrowheads="1"/>
              </p:cNvSpPr>
              <p:nvPr/>
            </p:nvSpPr>
            <p:spPr bwMode="auto">
              <a:xfrm rot="10800000">
                <a:off x="2682458" y="2667794"/>
                <a:ext cx="3175" cy="230188"/>
              </a:xfrm>
              <a:prstGeom prst="rect">
                <a:avLst/>
              </a:prstGeom>
              <a:solidFill>
                <a:srgbClr val="9620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8" name="Rectangle 46">
                <a:extLst>
                  <a:ext uri="{FF2B5EF4-FFF2-40B4-BE49-F238E27FC236}">
                    <a16:creationId xmlns:a16="http://schemas.microsoft.com/office/drawing/2014/main" xmlns="" id="{75772F55-4174-4925-BAC9-8854AE28E9B6}"/>
                  </a:ext>
                </a:extLst>
              </p:cNvPr>
              <p:cNvSpPr>
                <a:spLocks noChangeArrowheads="1"/>
              </p:cNvSpPr>
              <p:nvPr/>
            </p:nvSpPr>
            <p:spPr bwMode="auto">
              <a:xfrm rot="10800000">
                <a:off x="2680870"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29" name="Rectangle 47">
                <a:extLst>
                  <a:ext uri="{FF2B5EF4-FFF2-40B4-BE49-F238E27FC236}">
                    <a16:creationId xmlns:a16="http://schemas.microsoft.com/office/drawing/2014/main" xmlns="" id="{EE8ECF5F-886A-4726-BD2C-B0302434B5DE}"/>
                  </a:ext>
                </a:extLst>
              </p:cNvPr>
              <p:cNvSpPr>
                <a:spLocks noChangeArrowheads="1"/>
              </p:cNvSpPr>
              <p:nvPr/>
            </p:nvSpPr>
            <p:spPr bwMode="auto">
              <a:xfrm rot="10800000">
                <a:off x="2679283"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0" name="Rectangle 48">
                <a:extLst>
                  <a:ext uri="{FF2B5EF4-FFF2-40B4-BE49-F238E27FC236}">
                    <a16:creationId xmlns:a16="http://schemas.microsoft.com/office/drawing/2014/main" xmlns="" id="{4AF41767-30C4-416D-B908-2DC302E16646}"/>
                  </a:ext>
                </a:extLst>
              </p:cNvPr>
              <p:cNvSpPr>
                <a:spLocks noChangeArrowheads="1"/>
              </p:cNvSpPr>
              <p:nvPr/>
            </p:nvSpPr>
            <p:spPr bwMode="auto">
              <a:xfrm rot="10800000">
                <a:off x="2677695" y="2667794"/>
                <a:ext cx="1588" cy="230188"/>
              </a:xfrm>
              <a:prstGeom prst="rect">
                <a:avLst/>
              </a:prstGeom>
              <a:solidFill>
                <a:srgbClr val="9621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1" name="Rectangle 49">
                <a:extLst>
                  <a:ext uri="{FF2B5EF4-FFF2-40B4-BE49-F238E27FC236}">
                    <a16:creationId xmlns:a16="http://schemas.microsoft.com/office/drawing/2014/main" xmlns="" id="{6A595F0F-8476-4357-97E3-95E3A7C39849}"/>
                  </a:ext>
                </a:extLst>
              </p:cNvPr>
              <p:cNvSpPr>
                <a:spLocks noChangeArrowheads="1"/>
              </p:cNvSpPr>
              <p:nvPr/>
            </p:nvSpPr>
            <p:spPr bwMode="auto">
              <a:xfrm rot="10800000">
                <a:off x="2676108" y="2667794"/>
                <a:ext cx="1588" cy="230188"/>
              </a:xfrm>
              <a:prstGeom prst="rect">
                <a:avLst/>
              </a:prstGeom>
              <a:solidFill>
                <a:srgbClr val="9922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2" name="Rectangle 50">
                <a:extLst>
                  <a:ext uri="{FF2B5EF4-FFF2-40B4-BE49-F238E27FC236}">
                    <a16:creationId xmlns:a16="http://schemas.microsoft.com/office/drawing/2014/main" xmlns="" id="{37DCAF6B-9D52-47B4-8E78-0E7E8355F89C}"/>
                  </a:ext>
                </a:extLst>
              </p:cNvPr>
              <p:cNvSpPr>
                <a:spLocks noChangeArrowheads="1"/>
              </p:cNvSpPr>
              <p:nvPr/>
            </p:nvSpPr>
            <p:spPr bwMode="auto">
              <a:xfrm rot="10800000">
                <a:off x="2674520" y="2667794"/>
                <a:ext cx="1588" cy="230188"/>
              </a:xfrm>
              <a:prstGeom prst="rect">
                <a:avLst/>
              </a:prstGeom>
              <a:solidFill>
                <a:srgbClr val="9922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3" name="Rectangle 51">
                <a:extLst>
                  <a:ext uri="{FF2B5EF4-FFF2-40B4-BE49-F238E27FC236}">
                    <a16:creationId xmlns:a16="http://schemas.microsoft.com/office/drawing/2014/main" xmlns="" id="{BFE3D295-4764-46D0-8B1D-821B9724924E}"/>
                  </a:ext>
                </a:extLst>
              </p:cNvPr>
              <p:cNvSpPr>
                <a:spLocks noChangeArrowheads="1"/>
              </p:cNvSpPr>
              <p:nvPr/>
            </p:nvSpPr>
            <p:spPr bwMode="auto">
              <a:xfrm rot="10800000">
                <a:off x="2671346" y="2667794"/>
                <a:ext cx="3175"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4" name="Rectangle 52">
                <a:extLst>
                  <a:ext uri="{FF2B5EF4-FFF2-40B4-BE49-F238E27FC236}">
                    <a16:creationId xmlns:a16="http://schemas.microsoft.com/office/drawing/2014/main" xmlns="" id="{08AC41CC-7F5D-42A0-A674-F31AD7684428}"/>
                  </a:ext>
                </a:extLst>
              </p:cNvPr>
              <p:cNvSpPr>
                <a:spLocks noChangeArrowheads="1"/>
              </p:cNvSpPr>
              <p:nvPr/>
            </p:nvSpPr>
            <p:spPr bwMode="auto">
              <a:xfrm rot="10800000">
                <a:off x="2669758"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5" name="Rectangle 53">
                <a:extLst>
                  <a:ext uri="{FF2B5EF4-FFF2-40B4-BE49-F238E27FC236}">
                    <a16:creationId xmlns:a16="http://schemas.microsoft.com/office/drawing/2014/main" xmlns="" id="{9BD744D0-3CE4-443C-B33D-0EC3C45C8BA9}"/>
                  </a:ext>
                </a:extLst>
              </p:cNvPr>
              <p:cNvSpPr>
                <a:spLocks noChangeArrowheads="1"/>
              </p:cNvSpPr>
              <p:nvPr/>
            </p:nvSpPr>
            <p:spPr bwMode="auto">
              <a:xfrm rot="10800000">
                <a:off x="2668170"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6" name="Rectangle 54">
                <a:extLst>
                  <a:ext uri="{FF2B5EF4-FFF2-40B4-BE49-F238E27FC236}">
                    <a16:creationId xmlns:a16="http://schemas.microsoft.com/office/drawing/2014/main" xmlns="" id="{BF36C7C2-B648-4367-BD2F-2210E6EBC1CD}"/>
                  </a:ext>
                </a:extLst>
              </p:cNvPr>
              <p:cNvSpPr>
                <a:spLocks noChangeArrowheads="1"/>
              </p:cNvSpPr>
              <p:nvPr/>
            </p:nvSpPr>
            <p:spPr bwMode="auto">
              <a:xfrm rot="10800000">
                <a:off x="2666583"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7" name="Rectangle 55">
                <a:extLst>
                  <a:ext uri="{FF2B5EF4-FFF2-40B4-BE49-F238E27FC236}">
                    <a16:creationId xmlns:a16="http://schemas.microsoft.com/office/drawing/2014/main" xmlns="" id="{7A9932B3-BBF5-49C5-929C-1B89CC4C213A}"/>
                  </a:ext>
                </a:extLst>
              </p:cNvPr>
              <p:cNvSpPr>
                <a:spLocks noChangeArrowheads="1"/>
              </p:cNvSpPr>
              <p:nvPr/>
            </p:nvSpPr>
            <p:spPr bwMode="auto">
              <a:xfrm rot="10800000">
                <a:off x="2664995" y="2667794"/>
                <a:ext cx="1588" cy="230188"/>
              </a:xfrm>
              <a:prstGeom prst="rect">
                <a:avLst/>
              </a:prstGeom>
              <a:solidFill>
                <a:srgbClr val="9923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8" name="Rectangle 56">
                <a:extLst>
                  <a:ext uri="{FF2B5EF4-FFF2-40B4-BE49-F238E27FC236}">
                    <a16:creationId xmlns:a16="http://schemas.microsoft.com/office/drawing/2014/main" xmlns="" id="{DB85B040-B80F-4FB8-BC8B-D21AA7D33BCE}"/>
                  </a:ext>
                </a:extLst>
              </p:cNvPr>
              <p:cNvSpPr>
                <a:spLocks noChangeArrowheads="1"/>
              </p:cNvSpPr>
              <p:nvPr/>
            </p:nvSpPr>
            <p:spPr bwMode="auto">
              <a:xfrm rot="10800000">
                <a:off x="2663408"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39" name="Rectangle 57">
                <a:extLst>
                  <a:ext uri="{FF2B5EF4-FFF2-40B4-BE49-F238E27FC236}">
                    <a16:creationId xmlns:a16="http://schemas.microsoft.com/office/drawing/2014/main" xmlns="" id="{C37BCF51-23FB-42F6-9FAA-7B52FD05EF5C}"/>
                  </a:ext>
                </a:extLst>
              </p:cNvPr>
              <p:cNvSpPr>
                <a:spLocks noChangeArrowheads="1"/>
              </p:cNvSpPr>
              <p:nvPr/>
            </p:nvSpPr>
            <p:spPr bwMode="auto">
              <a:xfrm rot="10800000">
                <a:off x="2661820"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0" name="Rectangle 58">
                <a:extLst>
                  <a:ext uri="{FF2B5EF4-FFF2-40B4-BE49-F238E27FC236}">
                    <a16:creationId xmlns:a16="http://schemas.microsoft.com/office/drawing/2014/main" xmlns="" id="{C617FE4D-E00C-46D5-AE0A-B31826990A6E}"/>
                  </a:ext>
                </a:extLst>
              </p:cNvPr>
              <p:cNvSpPr>
                <a:spLocks noChangeArrowheads="1"/>
              </p:cNvSpPr>
              <p:nvPr/>
            </p:nvSpPr>
            <p:spPr bwMode="auto">
              <a:xfrm rot="10800000">
                <a:off x="2658646" y="2667794"/>
                <a:ext cx="3175"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1" name="Rectangle 59">
                <a:extLst>
                  <a:ext uri="{FF2B5EF4-FFF2-40B4-BE49-F238E27FC236}">
                    <a16:creationId xmlns:a16="http://schemas.microsoft.com/office/drawing/2014/main" xmlns="" id="{45862DF5-9D78-48A5-89AB-69EE5A7C7E46}"/>
                  </a:ext>
                </a:extLst>
              </p:cNvPr>
              <p:cNvSpPr>
                <a:spLocks noChangeArrowheads="1"/>
              </p:cNvSpPr>
              <p:nvPr/>
            </p:nvSpPr>
            <p:spPr bwMode="auto">
              <a:xfrm rot="10800000">
                <a:off x="2657058"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2" name="Rectangle 60">
                <a:extLst>
                  <a:ext uri="{FF2B5EF4-FFF2-40B4-BE49-F238E27FC236}">
                    <a16:creationId xmlns:a16="http://schemas.microsoft.com/office/drawing/2014/main" xmlns="" id="{CE545050-4716-4D12-8B94-5801D93A2940}"/>
                  </a:ext>
                </a:extLst>
              </p:cNvPr>
              <p:cNvSpPr>
                <a:spLocks noChangeArrowheads="1"/>
              </p:cNvSpPr>
              <p:nvPr/>
            </p:nvSpPr>
            <p:spPr bwMode="auto">
              <a:xfrm rot="10800000">
                <a:off x="2655470" y="2667794"/>
                <a:ext cx="1588" cy="230188"/>
              </a:xfrm>
              <a:prstGeom prst="rect">
                <a:avLst/>
              </a:prstGeom>
              <a:solidFill>
                <a:srgbClr val="9925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3" name="Rectangle 61">
                <a:extLst>
                  <a:ext uri="{FF2B5EF4-FFF2-40B4-BE49-F238E27FC236}">
                    <a16:creationId xmlns:a16="http://schemas.microsoft.com/office/drawing/2014/main" xmlns="" id="{2FD5D91D-A2FB-4A8A-B137-11C318CEB95E}"/>
                  </a:ext>
                </a:extLst>
              </p:cNvPr>
              <p:cNvSpPr>
                <a:spLocks noChangeArrowheads="1"/>
              </p:cNvSpPr>
              <p:nvPr/>
            </p:nvSpPr>
            <p:spPr bwMode="auto">
              <a:xfrm rot="10800000">
                <a:off x="2653883"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4" name="Rectangle 62">
                <a:extLst>
                  <a:ext uri="{FF2B5EF4-FFF2-40B4-BE49-F238E27FC236}">
                    <a16:creationId xmlns:a16="http://schemas.microsoft.com/office/drawing/2014/main" xmlns="" id="{C74DB410-2A16-4381-A34A-DD78E7D5E6E9}"/>
                  </a:ext>
                </a:extLst>
              </p:cNvPr>
              <p:cNvSpPr>
                <a:spLocks noChangeArrowheads="1"/>
              </p:cNvSpPr>
              <p:nvPr/>
            </p:nvSpPr>
            <p:spPr bwMode="auto">
              <a:xfrm rot="10800000">
                <a:off x="2652295"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5" name="Rectangle 63">
                <a:extLst>
                  <a:ext uri="{FF2B5EF4-FFF2-40B4-BE49-F238E27FC236}">
                    <a16:creationId xmlns:a16="http://schemas.microsoft.com/office/drawing/2014/main" xmlns="" id="{29159BFA-F76B-47D2-BAD8-865A6226F5B0}"/>
                  </a:ext>
                </a:extLst>
              </p:cNvPr>
              <p:cNvSpPr>
                <a:spLocks noChangeArrowheads="1"/>
              </p:cNvSpPr>
              <p:nvPr/>
            </p:nvSpPr>
            <p:spPr bwMode="auto">
              <a:xfrm rot="10800000">
                <a:off x="2650708"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6" name="Rectangle 64">
                <a:extLst>
                  <a:ext uri="{FF2B5EF4-FFF2-40B4-BE49-F238E27FC236}">
                    <a16:creationId xmlns:a16="http://schemas.microsoft.com/office/drawing/2014/main" xmlns="" id="{2431E415-F3C9-4849-AF5C-C0F164E625B7}"/>
                  </a:ext>
                </a:extLst>
              </p:cNvPr>
              <p:cNvSpPr>
                <a:spLocks noChangeArrowheads="1"/>
              </p:cNvSpPr>
              <p:nvPr/>
            </p:nvSpPr>
            <p:spPr bwMode="auto">
              <a:xfrm rot="10800000">
                <a:off x="2647533" y="2667794"/>
                <a:ext cx="3175"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7" name="Rectangle 65">
                <a:extLst>
                  <a:ext uri="{FF2B5EF4-FFF2-40B4-BE49-F238E27FC236}">
                    <a16:creationId xmlns:a16="http://schemas.microsoft.com/office/drawing/2014/main" xmlns="" id="{B0BDEE71-F7A0-441B-9231-E56EED25D6BC}"/>
                  </a:ext>
                </a:extLst>
              </p:cNvPr>
              <p:cNvSpPr>
                <a:spLocks noChangeArrowheads="1"/>
              </p:cNvSpPr>
              <p:nvPr/>
            </p:nvSpPr>
            <p:spPr bwMode="auto">
              <a:xfrm rot="10800000">
                <a:off x="2645945"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8" name="Rectangle 66">
                <a:extLst>
                  <a:ext uri="{FF2B5EF4-FFF2-40B4-BE49-F238E27FC236}">
                    <a16:creationId xmlns:a16="http://schemas.microsoft.com/office/drawing/2014/main" xmlns="" id="{D634E39C-532B-4900-9888-047C8369D0FD}"/>
                  </a:ext>
                </a:extLst>
              </p:cNvPr>
              <p:cNvSpPr>
                <a:spLocks noChangeArrowheads="1"/>
              </p:cNvSpPr>
              <p:nvPr/>
            </p:nvSpPr>
            <p:spPr bwMode="auto">
              <a:xfrm rot="10800000">
                <a:off x="2644358" y="2667794"/>
                <a:ext cx="1588" cy="230188"/>
              </a:xfrm>
              <a:prstGeom prst="rect">
                <a:avLst/>
              </a:prstGeom>
              <a:solidFill>
                <a:srgbClr val="9C27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49" name="Rectangle 67">
                <a:extLst>
                  <a:ext uri="{FF2B5EF4-FFF2-40B4-BE49-F238E27FC236}">
                    <a16:creationId xmlns:a16="http://schemas.microsoft.com/office/drawing/2014/main" xmlns="" id="{81C30A13-790A-40A3-9912-F69AC1B8EF07}"/>
                  </a:ext>
                </a:extLst>
              </p:cNvPr>
              <p:cNvSpPr>
                <a:spLocks noChangeArrowheads="1"/>
              </p:cNvSpPr>
              <p:nvPr/>
            </p:nvSpPr>
            <p:spPr bwMode="auto">
              <a:xfrm rot="10800000">
                <a:off x="2642770"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0" name="Rectangle 68">
                <a:extLst>
                  <a:ext uri="{FF2B5EF4-FFF2-40B4-BE49-F238E27FC236}">
                    <a16:creationId xmlns:a16="http://schemas.microsoft.com/office/drawing/2014/main" xmlns="" id="{88FD2820-1758-4211-8411-94CFB5D52267}"/>
                  </a:ext>
                </a:extLst>
              </p:cNvPr>
              <p:cNvSpPr>
                <a:spLocks noChangeArrowheads="1"/>
              </p:cNvSpPr>
              <p:nvPr/>
            </p:nvSpPr>
            <p:spPr bwMode="auto">
              <a:xfrm rot="10800000">
                <a:off x="2641183"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1" name="Rectangle 69">
                <a:extLst>
                  <a:ext uri="{FF2B5EF4-FFF2-40B4-BE49-F238E27FC236}">
                    <a16:creationId xmlns:a16="http://schemas.microsoft.com/office/drawing/2014/main" xmlns="" id="{C1E3A1D2-D63B-43B5-B074-59EA4DE8D17B}"/>
                  </a:ext>
                </a:extLst>
              </p:cNvPr>
              <p:cNvSpPr>
                <a:spLocks noChangeArrowheads="1"/>
              </p:cNvSpPr>
              <p:nvPr/>
            </p:nvSpPr>
            <p:spPr bwMode="auto">
              <a:xfrm rot="10800000">
                <a:off x="2639595"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2" name="Rectangle 70">
                <a:extLst>
                  <a:ext uri="{FF2B5EF4-FFF2-40B4-BE49-F238E27FC236}">
                    <a16:creationId xmlns:a16="http://schemas.microsoft.com/office/drawing/2014/main" xmlns="" id="{7682B6B2-3365-49A5-B1A8-538A6774BAF7}"/>
                  </a:ext>
                </a:extLst>
              </p:cNvPr>
              <p:cNvSpPr>
                <a:spLocks noChangeArrowheads="1"/>
              </p:cNvSpPr>
              <p:nvPr/>
            </p:nvSpPr>
            <p:spPr bwMode="auto">
              <a:xfrm rot="10800000">
                <a:off x="2636421" y="2667794"/>
                <a:ext cx="3175"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3" name="Rectangle 71">
                <a:extLst>
                  <a:ext uri="{FF2B5EF4-FFF2-40B4-BE49-F238E27FC236}">
                    <a16:creationId xmlns:a16="http://schemas.microsoft.com/office/drawing/2014/main" xmlns="" id="{FFFEF776-4775-4D5A-B9E7-717E237E87FC}"/>
                  </a:ext>
                </a:extLst>
              </p:cNvPr>
              <p:cNvSpPr>
                <a:spLocks noChangeArrowheads="1"/>
              </p:cNvSpPr>
              <p:nvPr/>
            </p:nvSpPr>
            <p:spPr bwMode="auto">
              <a:xfrm rot="10800000">
                <a:off x="2634833" y="2667794"/>
                <a:ext cx="1588" cy="230188"/>
              </a:xfrm>
              <a:prstGeom prst="rect">
                <a:avLst/>
              </a:prstGeom>
              <a:solidFill>
                <a:srgbClr val="9C28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4" name="Rectangle 72">
                <a:extLst>
                  <a:ext uri="{FF2B5EF4-FFF2-40B4-BE49-F238E27FC236}">
                    <a16:creationId xmlns:a16="http://schemas.microsoft.com/office/drawing/2014/main" xmlns="" id="{61690397-234E-46BC-853B-AD367B5065DC}"/>
                  </a:ext>
                </a:extLst>
              </p:cNvPr>
              <p:cNvSpPr>
                <a:spLocks noChangeArrowheads="1"/>
              </p:cNvSpPr>
              <p:nvPr/>
            </p:nvSpPr>
            <p:spPr bwMode="auto">
              <a:xfrm rot="10800000">
                <a:off x="2633245" y="2667794"/>
                <a:ext cx="1588" cy="230188"/>
              </a:xfrm>
              <a:prstGeom prst="rect">
                <a:avLst/>
              </a:prstGeom>
              <a:solidFill>
                <a:srgbClr val="9C2A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5" name="Rectangle 73">
                <a:extLst>
                  <a:ext uri="{FF2B5EF4-FFF2-40B4-BE49-F238E27FC236}">
                    <a16:creationId xmlns:a16="http://schemas.microsoft.com/office/drawing/2014/main" xmlns="" id="{62D9DBEB-1E77-4E09-BCC2-D195A814339F}"/>
                  </a:ext>
                </a:extLst>
              </p:cNvPr>
              <p:cNvSpPr>
                <a:spLocks noChangeArrowheads="1"/>
              </p:cNvSpPr>
              <p:nvPr/>
            </p:nvSpPr>
            <p:spPr bwMode="auto">
              <a:xfrm rot="10800000">
                <a:off x="2631658"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6" name="Rectangle 74">
                <a:extLst>
                  <a:ext uri="{FF2B5EF4-FFF2-40B4-BE49-F238E27FC236}">
                    <a16:creationId xmlns:a16="http://schemas.microsoft.com/office/drawing/2014/main" xmlns="" id="{705B9205-BF1E-4EC6-BF35-6A9944036C74}"/>
                  </a:ext>
                </a:extLst>
              </p:cNvPr>
              <p:cNvSpPr>
                <a:spLocks noChangeArrowheads="1"/>
              </p:cNvSpPr>
              <p:nvPr/>
            </p:nvSpPr>
            <p:spPr bwMode="auto">
              <a:xfrm rot="10800000">
                <a:off x="2630070"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7" name="Rectangle 75">
                <a:extLst>
                  <a:ext uri="{FF2B5EF4-FFF2-40B4-BE49-F238E27FC236}">
                    <a16:creationId xmlns:a16="http://schemas.microsoft.com/office/drawing/2014/main" xmlns="" id="{D5550B82-EFAC-4DAB-87D9-AAEEEA8158E5}"/>
                  </a:ext>
                </a:extLst>
              </p:cNvPr>
              <p:cNvSpPr>
                <a:spLocks noChangeArrowheads="1"/>
              </p:cNvSpPr>
              <p:nvPr/>
            </p:nvSpPr>
            <p:spPr bwMode="auto">
              <a:xfrm rot="10800000">
                <a:off x="2628483"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8" name="Rectangle 76">
                <a:extLst>
                  <a:ext uri="{FF2B5EF4-FFF2-40B4-BE49-F238E27FC236}">
                    <a16:creationId xmlns:a16="http://schemas.microsoft.com/office/drawing/2014/main" xmlns="" id="{CD54C8A0-C8ED-418C-81A9-649019550DDB}"/>
                  </a:ext>
                </a:extLst>
              </p:cNvPr>
              <p:cNvSpPr>
                <a:spLocks noChangeArrowheads="1"/>
              </p:cNvSpPr>
              <p:nvPr/>
            </p:nvSpPr>
            <p:spPr bwMode="auto">
              <a:xfrm rot="10800000">
                <a:off x="2625308" y="2667794"/>
                <a:ext cx="3175"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59" name="Rectangle 77">
                <a:extLst>
                  <a:ext uri="{FF2B5EF4-FFF2-40B4-BE49-F238E27FC236}">
                    <a16:creationId xmlns:a16="http://schemas.microsoft.com/office/drawing/2014/main" xmlns="" id="{2FB131D5-2C93-4EEE-AFAB-E091BAAFA592}"/>
                  </a:ext>
                </a:extLst>
              </p:cNvPr>
              <p:cNvSpPr>
                <a:spLocks noChangeArrowheads="1"/>
              </p:cNvSpPr>
              <p:nvPr/>
            </p:nvSpPr>
            <p:spPr bwMode="auto">
              <a:xfrm rot="10800000">
                <a:off x="2623720" y="2667794"/>
                <a:ext cx="1588" cy="230188"/>
              </a:xfrm>
              <a:prstGeom prst="rect">
                <a:avLst/>
              </a:prstGeom>
              <a:solidFill>
                <a:srgbClr val="9E2B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0" name="Rectangle 78">
                <a:extLst>
                  <a:ext uri="{FF2B5EF4-FFF2-40B4-BE49-F238E27FC236}">
                    <a16:creationId xmlns:a16="http://schemas.microsoft.com/office/drawing/2014/main" xmlns="" id="{E7216D5C-745D-4BC6-BF80-08CA953D0DA3}"/>
                  </a:ext>
                </a:extLst>
              </p:cNvPr>
              <p:cNvSpPr>
                <a:spLocks noChangeArrowheads="1"/>
              </p:cNvSpPr>
              <p:nvPr/>
            </p:nvSpPr>
            <p:spPr bwMode="auto">
              <a:xfrm rot="10800000">
                <a:off x="2622133"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1" name="Rectangle 79">
                <a:extLst>
                  <a:ext uri="{FF2B5EF4-FFF2-40B4-BE49-F238E27FC236}">
                    <a16:creationId xmlns:a16="http://schemas.microsoft.com/office/drawing/2014/main" xmlns="" id="{FC6091AB-6126-44DB-80EB-2BD502BB28CE}"/>
                  </a:ext>
                </a:extLst>
              </p:cNvPr>
              <p:cNvSpPr>
                <a:spLocks noChangeArrowheads="1"/>
              </p:cNvSpPr>
              <p:nvPr/>
            </p:nvSpPr>
            <p:spPr bwMode="auto">
              <a:xfrm rot="10800000">
                <a:off x="2620545"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2" name="Rectangle 80">
                <a:extLst>
                  <a:ext uri="{FF2B5EF4-FFF2-40B4-BE49-F238E27FC236}">
                    <a16:creationId xmlns:a16="http://schemas.microsoft.com/office/drawing/2014/main" xmlns="" id="{EBBEB93E-CA6C-4534-8859-815201110945}"/>
                  </a:ext>
                </a:extLst>
              </p:cNvPr>
              <p:cNvSpPr>
                <a:spLocks noChangeArrowheads="1"/>
              </p:cNvSpPr>
              <p:nvPr/>
            </p:nvSpPr>
            <p:spPr bwMode="auto">
              <a:xfrm rot="10800000">
                <a:off x="2618958"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3" name="Rectangle 81">
                <a:extLst>
                  <a:ext uri="{FF2B5EF4-FFF2-40B4-BE49-F238E27FC236}">
                    <a16:creationId xmlns:a16="http://schemas.microsoft.com/office/drawing/2014/main" xmlns="" id="{2EE272C0-AD57-4F3F-8E49-87E66B56982A}"/>
                  </a:ext>
                </a:extLst>
              </p:cNvPr>
              <p:cNvSpPr>
                <a:spLocks noChangeArrowheads="1"/>
              </p:cNvSpPr>
              <p:nvPr/>
            </p:nvSpPr>
            <p:spPr bwMode="auto">
              <a:xfrm rot="10800000">
                <a:off x="2617370"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4" name="Rectangle 82">
                <a:extLst>
                  <a:ext uri="{FF2B5EF4-FFF2-40B4-BE49-F238E27FC236}">
                    <a16:creationId xmlns:a16="http://schemas.microsoft.com/office/drawing/2014/main" xmlns="" id="{362D7D55-83FD-4CAF-AAB0-3B9F74977B8D}"/>
                  </a:ext>
                </a:extLst>
              </p:cNvPr>
              <p:cNvSpPr>
                <a:spLocks noChangeArrowheads="1"/>
              </p:cNvSpPr>
              <p:nvPr/>
            </p:nvSpPr>
            <p:spPr bwMode="auto">
              <a:xfrm rot="10800000">
                <a:off x="2614196" y="2667794"/>
                <a:ext cx="3175"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5" name="Rectangle 83">
                <a:extLst>
                  <a:ext uri="{FF2B5EF4-FFF2-40B4-BE49-F238E27FC236}">
                    <a16:creationId xmlns:a16="http://schemas.microsoft.com/office/drawing/2014/main" xmlns="" id="{A974B406-9D89-4C36-ADF4-B7A056CEBB76}"/>
                  </a:ext>
                </a:extLst>
              </p:cNvPr>
              <p:cNvSpPr>
                <a:spLocks noChangeArrowheads="1"/>
              </p:cNvSpPr>
              <p:nvPr/>
            </p:nvSpPr>
            <p:spPr bwMode="auto">
              <a:xfrm rot="10800000">
                <a:off x="2612608" y="2667794"/>
                <a:ext cx="1588" cy="230188"/>
              </a:xfrm>
              <a:prstGeom prst="rect">
                <a:avLst/>
              </a:prstGeom>
              <a:solidFill>
                <a:srgbClr val="9E2C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6" name="Rectangle 84">
                <a:extLst>
                  <a:ext uri="{FF2B5EF4-FFF2-40B4-BE49-F238E27FC236}">
                    <a16:creationId xmlns:a16="http://schemas.microsoft.com/office/drawing/2014/main" xmlns="" id="{692E141F-E70D-4297-8B6B-D10C26E5917E}"/>
                  </a:ext>
                </a:extLst>
              </p:cNvPr>
              <p:cNvSpPr>
                <a:spLocks noChangeArrowheads="1"/>
              </p:cNvSpPr>
              <p:nvPr/>
            </p:nvSpPr>
            <p:spPr bwMode="auto">
              <a:xfrm rot="10800000">
                <a:off x="2611020" y="2667794"/>
                <a:ext cx="1588" cy="230188"/>
              </a:xfrm>
              <a:prstGeom prst="rect">
                <a:avLst/>
              </a:prstGeom>
              <a:solidFill>
                <a:srgbClr val="9E2E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7" name="Rectangle 85">
                <a:extLst>
                  <a:ext uri="{FF2B5EF4-FFF2-40B4-BE49-F238E27FC236}">
                    <a16:creationId xmlns:a16="http://schemas.microsoft.com/office/drawing/2014/main" xmlns="" id="{36EC9B5E-BAE9-4EFB-9789-A2FB6B241C84}"/>
                  </a:ext>
                </a:extLst>
              </p:cNvPr>
              <p:cNvSpPr>
                <a:spLocks noChangeArrowheads="1"/>
              </p:cNvSpPr>
              <p:nvPr/>
            </p:nvSpPr>
            <p:spPr bwMode="auto">
              <a:xfrm rot="10800000">
                <a:off x="2609433"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8" name="Rectangle 86">
                <a:extLst>
                  <a:ext uri="{FF2B5EF4-FFF2-40B4-BE49-F238E27FC236}">
                    <a16:creationId xmlns:a16="http://schemas.microsoft.com/office/drawing/2014/main" xmlns="" id="{EB4AADA0-5490-4ED1-859A-BCC3BDF9499E}"/>
                  </a:ext>
                </a:extLst>
              </p:cNvPr>
              <p:cNvSpPr>
                <a:spLocks noChangeArrowheads="1"/>
              </p:cNvSpPr>
              <p:nvPr/>
            </p:nvSpPr>
            <p:spPr bwMode="auto">
              <a:xfrm rot="10800000">
                <a:off x="2607845"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69" name="Rectangle 87">
                <a:extLst>
                  <a:ext uri="{FF2B5EF4-FFF2-40B4-BE49-F238E27FC236}">
                    <a16:creationId xmlns:a16="http://schemas.microsoft.com/office/drawing/2014/main" xmlns="" id="{54E813F0-79AA-4C3D-B51A-2D604D8CC0B0}"/>
                  </a:ext>
                </a:extLst>
              </p:cNvPr>
              <p:cNvSpPr>
                <a:spLocks noChangeArrowheads="1"/>
              </p:cNvSpPr>
              <p:nvPr/>
            </p:nvSpPr>
            <p:spPr bwMode="auto">
              <a:xfrm rot="10800000">
                <a:off x="2606258"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0" name="Rectangle 88">
                <a:extLst>
                  <a:ext uri="{FF2B5EF4-FFF2-40B4-BE49-F238E27FC236}">
                    <a16:creationId xmlns:a16="http://schemas.microsoft.com/office/drawing/2014/main" xmlns="" id="{C6B4868D-979A-40FE-A070-8F3F3A38BAEF}"/>
                  </a:ext>
                </a:extLst>
              </p:cNvPr>
              <p:cNvSpPr>
                <a:spLocks noChangeArrowheads="1"/>
              </p:cNvSpPr>
              <p:nvPr/>
            </p:nvSpPr>
            <p:spPr bwMode="auto">
              <a:xfrm rot="10800000">
                <a:off x="2604670" y="2667794"/>
                <a:ext cx="1588"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1" name="Rectangle 89">
                <a:extLst>
                  <a:ext uri="{FF2B5EF4-FFF2-40B4-BE49-F238E27FC236}">
                    <a16:creationId xmlns:a16="http://schemas.microsoft.com/office/drawing/2014/main" xmlns="" id="{44963573-D87F-406E-9DD4-6FC3F23B7C1D}"/>
                  </a:ext>
                </a:extLst>
              </p:cNvPr>
              <p:cNvSpPr>
                <a:spLocks noChangeArrowheads="1"/>
              </p:cNvSpPr>
              <p:nvPr/>
            </p:nvSpPr>
            <p:spPr bwMode="auto">
              <a:xfrm rot="10800000">
                <a:off x="2601496" y="2667794"/>
                <a:ext cx="3175" cy="230188"/>
              </a:xfrm>
              <a:prstGeom prst="rect">
                <a:avLst/>
              </a:prstGeom>
              <a:solidFill>
                <a:srgbClr val="A12F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2" name="Rectangle 90">
                <a:extLst>
                  <a:ext uri="{FF2B5EF4-FFF2-40B4-BE49-F238E27FC236}">
                    <a16:creationId xmlns:a16="http://schemas.microsoft.com/office/drawing/2014/main" xmlns="" id="{147FF8BD-B352-4EBB-8940-508E06E9C491}"/>
                  </a:ext>
                </a:extLst>
              </p:cNvPr>
              <p:cNvSpPr>
                <a:spLocks noChangeArrowheads="1"/>
              </p:cNvSpPr>
              <p:nvPr/>
            </p:nvSpPr>
            <p:spPr bwMode="auto">
              <a:xfrm rot="10800000">
                <a:off x="2599908"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3" name="Rectangle 91">
                <a:extLst>
                  <a:ext uri="{FF2B5EF4-FFF2-40B4-BE49-F238E27FC236}">
                    <a16:creationId xmlns:a16="http://schemas.microsoft.com/office/drawing/2014/main" xmlns="" id="{1CC5E949-6C59-4ED1-A10B-070B8F3FB2D8}"/>
                  </a:ext>
                </a:extLst>
              </p:cNvPr>
              <p:cNvSpPr>
                <a:spLocks noChangeArrowheads="1"/>
              </p:cNvSpPr>
              <p:nvPr/>
            </p:nvSpPr>
            <p:spPr bwMode="auto">
              <a:xfrm rot="10800000">
                <a:off x="2598320"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4" name="Rectangle 92">
                <a:extLst>
                  <a:ext uri="{FF2B5EF4-FFF2-40B4-BE49-F238E27FC236}">
                    <a16:creationId xmlns:a16="http://schemas.microsoft.com/office/drawing/2014/main" xmlns="" id="{F05A2D06-36F0-47C9-AA4E-F358F7E86A12}"/>
                  </a:ext>
                </a:extLst>
              </p:cNvPr>
              <p:cNvSpPr>
                <a:spLocks noChangeArrowheads="1"/>
              </p:cNvSpPr>
              <p:nvPr/>
            </p:nvSpPr>
            <p:spPr bwMode="auto">
              <a:xfrm rot="10800000">
                <a:off x="2596733"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5" name="Rectangle 93">
                <a:extLst>
                  <a:ext uri="{FF2B5EF4-FFF2-40B4-BE49-F238E27FC236}">
                    <a16:creationId xmlns:a16="http://schemas.microsoft.com/office/drawing/2014/main" xmlns="" id="{1B702272-D1FA-449E-9AA1-29D4190495C4}"/>
                  </a:ext>
                </a:extLst>
              </p:cNvPr>
              <p:cNvSpPr>
                <a:spLocks noChangeArrowheads="1"/>
              </p:cNvSpPr>
              <p:nvPr/>
            </p:nvSpPr>
            <p:spPr bwMode="auto">
              <a:xfrm rot="10800000">
                <a:off x="2595145"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6" name="Rectangle 94">
                <a:extLst>
                  <a:ext uri="{FF2B5EF4-FFF2-40B4-BE49-F238E27FC236}">
                    <a16:creationId xmlns:a16="http://schemas.microsoft.com/office/drawing/2014/main" xmlns="" id="{75B8A622-4F4E-4CB3-B8F8-6303790D5162}"/>
                  </a:ext>
                </a:extLst>
              </p:cNvPr>
              <p:cNvSpPr>
                <a:spLocks noChangeArrowheads="1"/>
              </p:cNvSpPr>
              <p:nvPr/>
            </p:nvSpPr>
            <p:spPr bwMode="auto">
              <a:xfrm rot="10800000">
                <a:off x="2593558" y="2667794"/>
                <a:ext cx="1588"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7" name="Rectangle 95">
                <a:extLst>
                  <a:ext uri="{FF2B5EF4-FFF2-40B4-BE49-F238E27FC236}">
                    <a16:creationId xmlns:a16="http://schemas.microsoft.com/office/drawing/2014/main" xmlns="" id="{53F7611F-DA82-4244-953E-A13003D21962}"/>
                  </a:ext>
                </a:extLst>
              </p:cNvPr>
              <p:cNvSpPr>
                <a:spLocks noChangeArrowheads="1"/>
              </p:cNvSpPr>
              <p:nvPr/>
            </p:nvSpPr>
            <p:spPr bwMode="auto">
              <a:xfrm rot="10800000">
                <a:off x="2590383" y="2667794"/>
                <a:ext cx="3175" cy="230188"/>
              </a:xfrm>
              <a:prstGeom prst="rect">
                <a:avLst/>
              </a:prstGeom>
              <a:solidFill>
                <a:srgbClr val="A1304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8" name="Rectangle 96">
                <a:extLst>
                  <a:ext uri="{FF2B5EF4-FFF2-40B4-BE49-F238E27FC236}">
                    <a16:creationId xmlns:a16="http://schemas.microsoft.com/office/drawing/2014/main" xmlns="" id="{7382D9D8-C20F-4A8F-8845-BCF10E08929C}"/>
                  </a:ext>
                </a:extLst>
              </p:cNvPr>
              <p:cNvSpPr>
                <a:spLocks noChangeArrowheads="1"/>
              </p:cNvSpPr>
              <p:nvPr/>
            </p:nvSpPr>
            <p:spPr bwMode="auto">
              <a:xfrm rot="10800000">
                <a:off x="2588795" y="2667794"/>
                <a:ext cx="1588" cy="230188"/>
              </a:xfrm>
              <a:prstGeom prst="rect">
                <a:avLst/>
              </a:prstGeom>
              <a:solidFill>
                <a:srgbClr val="A132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79" name="Rectangle 97">
                <a:extLst>
                  <a:ext uri="{FF2B5EF4-FFF2-40B4-BE49-F238E27FC236}">
                    <a16:creationId xmlns:a16="http://schemas.microsoft.com/office/drawing/2014/main" xmlns="" id="{0338C0CC-9E7F-456E-BBBA-04482D011363}"/>
                  </a:ext>
                </a:extLst>
              </p:cNvPr>
              <p:cNvSpPr>
                <a:spLocks noChangeArrowheads="1"/>
              </p:cNvSpPr>
              <p:nvPr/>
            </p:nvSpPr>
            <p:spPr bwMode="auto">
              <a:xfrm rot="10800000">
                <a:off x="2587208"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0" name="Rectangle 98">
                <a:extLst>
                  <a:ext uri="{FF2B5EF4-FFF2-40B4-BE49-F238E27FC236}">
                    <a16:creationId xmlns:a16="http://schemas.microsoft.com/office/drawing/2014/main" xmlns="" id="{9EE21740-FCAE-4DFD-8A0B-07C1AD776B6A}"/>
                  </a:ext>
                </a:extLst>
              </p:cNvPr>
              <p:cNvSpPr>
                <a:spLocks noChangeArrowheads="1"/>
              </p:cNvSpPr>
              <p:nvPr/>
            </p:nvSpPr>
            <p:spPr bwMode="auto">
              <a:xfrm rot="10800000">
                <a:off x="2585620"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1" name="Rectangle 99">
                <a:extLst>
                  <a:ext uri="{FF2B5EF4-FFF2-40B4-BE49-F238E27FC236}">
                    <a16:creationId xmlns:a16="http://schemas.microsoft.com/office/drawing/2014/main" xmlns="" id="{51C963C6-2D23-4863-92BA-8E5D642D77C7}"/>
                  </a:ext>
                </a:extLst>
              </p:cNvPr>
              <p:cNvSpPr>
                <a:spLocks noChangeArrowheads="1"/>
              </p:cNvSpPr>
              <p:nvPr/>
            </p:nvSpPr>
            <p:spPr bwMode="auto">
              <a:xfrm rot="10800000">
                <a:off x="2584033"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2" name="Rectangle 100">
                <a:extLst>
                  <a:ext uri="{FF2B5EF4-FFF2-40B4-BE49-F238E27FC236}">
                    <a16:creationId xmlns:a16="http://schemas.microsoft.com/office/drawing/2014/main" xmlns="" id="{EFA5BEC1-9272-4BFE-985B-E59FB96274C3}"/>
                  </a:ext>
                </a:extLst>
              </p:cNvPr>
              <p:cNvSpPr>
                <a:spLocks noChangeArrowheads="1"/>
              </p:cNvSpPr>
              <p:nvPr/>
            </p:nvSpPr>
            <p:spPr bwMode="auto">
              <a:xfrm rot="10800000">
                <a:off x="2582445"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3" name="Rectangle 101">
                <a:extLst>
                  <a:ext uri="{FF2B5EF4-FFF2-40B4-BE49-F238E27FC236}">
                    <a16:creationId xmlns:a16="http://schemas.microsoft.com/office/drawing/2014/main" xmlns="" id="{55316657-28DE-4FE9-B049-F6A637912F66}"/>
                  </a:ext>
                </a:extLst>
              </p:cNvPr>
              <p:cNvSpPr>
                <a:spLocks noChangeArrowheads="1"/>
              </p:cNvSpPr>
              <p:nvPr/>
            </p:nvSpPr>
            <p:spPr bwMode="auto">
              <a:xfrm rot="10800000">
                <a:off x="2579271" y="2667794"/>
                <a:ext cx="3175"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4" name="Rectangle 102">
                <a:extLst>
                  <a:ext uri="{FF2B5EF4-FFF2-40B4-BE49-F238E27FC236}">
                    <a16:creationId xmlns:a16="http://schemas.microsoft.com/office/drawing/2014/main" xmlns="" id="{175F8B5D-E1FE-4884-B00B-B85AB54742A2}"/>
                  </a:ext>
                </a:extLst>
              </p:cNvPr>
              <p:cNvSpPr>
                <a:spLocks noChangeArrowheads="1"/>
              </p:cNvSpPr>
              <p:nvPr/>
            </p:nvSpPr>
            <p:spPr bwMode="auto">
              <a:xfrm rot="10800000">
                <a:off x="2577683" y="2667794"/>
                <a:ext cx="1588" cy="230188"/>
              </a:xfrm>
              <a:prstGeom prst="rect">
                <a:avLst/>
              </a:prstGeom>
              <a:solidFill>
                <a:srgbClr val="A333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5" name="Rectangle 103">
                <a:extLst>
                  <a:ext uri="{FF2B5EF4-FFF2-40B4-BE49-F238E27FC236}">
                    <a16:creationId xmlns:a16="http://schemas.microsoft.com/office/drawing/2014/main" xmlns="" id="{8DE1354E-ACCD-47F6-85AD-786A88A24D76}"/>
                  </a:ext>
                </a:extLst>
              </p:cNvPr>
              <p:cNvSpPr>
                <a:spLocks noChangeArrowheads="1"/>
              </p:cNvSpPr>
              <p:nvPr/>
            </p:nvSpPr>
            <p:spPr bwMode="auto">
              <a:xfrm rot="10800000">
                <a:off x="2576095"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6" name="Rectangle 104">
                <a:extLst>
                  <a:ext uri="{FF2B5EF4-FFF2-40B4-BE49-F238E27FC236}">
                    <a16:creationId xmlns:a16="http://schemas.microsoft.com/office/drawing/2014/main" xmlns="" id="{F36B1AA0-3047-4195-AAB7-66F59AD0833B}"/>
                  </a:ext>
                </a:extLst>
              </p:cNvPr>
              <p:cNvSpPr>
                <a:spLocks noChangeArrowheads="1"/>
              </p:cNvSpPr>
              <p:nvPr/>
            </p:nvSpPr>
            <p:spPr bwMode="auto">
              <a:xfrm rot="10800000">
                <a:off x="2574508"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7" name="Rectangle 105">
                <a:extLst>
                  <a:ext uri="{FF2B5EF4-FFF2-40B4-BE49-F238E27FC236}">
                    <a16:creationId xmlns:a16="http://schemas.microsoft.com/office/drawing/2014/main" xmlns="" id="{5BBF0B21-9347-4B50-B640-DCF9D087EEBB}"/>
                  </a:ext>
                </a:extLst>
              </p:cNvPr>
              <p:cNvSpPr>
                <a:spLocks noChangeArrowheads="1"/>
              </p:cNvSpPr>
              <p:nvPr/>
            </p:nvSpPr>
            <p:spPr bwMode="auto">
              <a:xfrm rot="10800000">
                <a:off x="2572920"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8" name="Rectangle 106">
                <a:extLst>
                  <a:ext uri="{FF2B5EF4-FFF2-40B4-BE49-F238E27FC236}">
                    <a16:creationId xmlns:a16="http://schemas.microsoft.com/office/drawing/2014/main" xmlns="" id="{3F12B568-0149-4206-957B-84E79A0D9B2C}"/>
                  </a:ext>
                </a:extLst>
              </p:cNvPr>
              <p:cNvSpPr>
                <a:spLocks noChangeArrowheads="1"/>
              </p:cNvSpPr>
              <p:nvPr/>
            </p:nvSpPr>
            <p:spPr bwMode="auto">
              <a:xfrm rot="10800000">
                <a:off x="2571333"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89" name="Rectangle 107">
                <a:extLst>
                  <a:ext uri="{FF2B5EF4-FFF2-40B4-BE49-F238E27FC236}">
                    <a16:creationId xmlns:a16="http://schemas.microsoft.com/office/drawing/2014/main" xmlns="" id="{48FB6A17-46C3-4313-BB3A-242B3CC4A8BA}"/>
                  </a:ext>
                </a:extLst>
              </p:cNvPr>
              <p:cNvSpPr>
                <a:spLocks noChangeArrowheads="1"/>
              </p:cNvSpPr>
              <p:nvPr/>
            </p:nvSpPr>
            <p:spPr bwMode="auto">
              <a:xfrm rot="10800000">
                <a:off x="2568158" y="2667794"/>
                <a:ext cx="3175"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0" name="Rectangle 108">
                <a:extLst>
                  <a:ext uri="{FF2B5EF4-FFF2-40B4-BE49-F238E27FC236}">
                    <a16:creationId xmlns:a16="http://schemas.microsoft.com/office/drawing/2014/main" xmlns="" id="{B648A685-F2DB-48EB-A727-2DA47B52A4E5}"/>
                  </a:ext>
                </a:extLst>
              </p:cNvPr>
              <p:cNvSpPr>
                <a:spLocks noChangeArrowheads="1"/>
              </p:cNvSpPr>
              <p:nvPr/>
            </p:nvSpPr>
            <p:spPr bwMode="auto">
              <a:xfrm rot="10800000">
                <a:off x="2566570" y="2667794"/>
                <a:ext cx="1588" cy="230188"/>
              </a:xfrm>
              <a:prstGeom prst="rect">
                <a:avLst/>
              </a:prstGeom>
              <a:solidFill>
                <a:srgbClr val="A334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1" name="Rectangle 109">
                <a:extLst>
                  <a:ext uri="{FF2B5EF4-FFF2-40B4-BE49-F238E27FC236}">
                    <a16:creationId xmlns:a16="http://schemas.microsoft.com/office/drawing/2014/main" xmlns="" id="{DE15850A-DE46-4645-A67E-137F56D288F8}"/>
                  </a:ext>
                </a:extLst>
              </p:cNvPr>
              <p:cNvSpPr>
                <a:spLocks noChangeArrowheads="1"/>
              </p:cNvSpPr>
              <p:nvPr/>
            </p:nvSpPr>
            <p:spPr bwMode="auto">
              <a:xfrm rot="10800000">
                <a:off x="2564983" y="2667794"/>
                <a:ext cx="1588" cy="230188"/>
              </a:xfrm>
              <a:prstGeom prst="rect">
                <a:avLst/>
              </a:prstGeom>
              <a:solidFill>
                <a:srgbClr val="A336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2" name="Rectangle 110">
                <a:extLst>
                  <a:ext uri="{FF2B5EF4-FFF2-40B4-BE49-F238E27FC236}">
                    <a16:creationId xmlns:a16="http://schemas.microsoft.com/office/drawing/2014/main" xmlns="" id="{AC0D1A2D-A4E0-4990-AF92-874B8C5A7DDA}"/>
                  </a:ext>
                </a:extLst>
              </p:cNvPr>
              <p:cNvSpPr>
                <a:spLocks noChangeArrowheads="1"/>
              </p:cNvSpPr>
              <p:nvPr/>
            </p:nvSpPr>
            <p:spPr bwMode="auto">
              <a:xfrm rot="10800000">
                <a:off x="2563395"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3" name="Rectangle 111">
                <a:extLst>
                  <a:ext uri="{FF2B5EF4-FFF2-40B4-BE49-F238E27FC236}">
                    <a16:creationId xmlns:a16="http://schemas.microsoft.com/office/drawing/2014/main" xmlns="" id="{8B211BC6-3D63-417F-B711-D27BEB5EAD94}"/>
                  </a:ext>
                </a:extLst>
              </p:cNvPr>
              <p:cNvSpPr>
                <a:spLocks noChangeArrowheads="1"/>
              </p:cNvSpPr>
              <p:nvPr/>
            </p:nvSpPr>
            <p:spPr bwMode="auto">
              <a:xfrm rot="10800000">
                <a:off x="2561808"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4" name="Rectangle 112">
                <a:extLst>
                  <a:ext uri="{FF2B5EF4-FFF2-40B4-BE49-F238E27FC236}">
                    <a16:creationId xmlns:a16="http://schemas.microsoft.com/office/drawing/2014/main" xmlns="" id="{2CF5AB55-BD18-42A7-A936-57A53B3DA3DD}"/>
                  </a:ext>
                </a:extLst>
              </p:cNvPr>
              <p:cNvSpPr>
                <a:spLocks noChangeArrowheads="1"/>
              </p:cNvSpPr>
              <p:nvPr/>
            </p:nvSpPr>
            <p:spPr bwMode="auto">
              <a:xfrm rot="10800000">
                <a:off x="2560220"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5" name="Rectangle 113">
                <a:extLst>
                  <a:ext uri="{FF2B5EF4-FFF2-40B4-BE49-F238E27FC236}">
                    <a16:creationId xmlns:a16="http://schemas.microsoft.com/office/drawing/2014/main" xmlns="" id="{F43A01D7-799A-4739-9CD1-9BFED6208EE4}"/>
                  </a:ext>
                </a:extLst>
              </p:cNvPr>
              <p:cNvSpPr>
                <a:spLocks noChangeArrowheads="1"/>
              </p:cNvSpPr>
              <p:nvPr/>
            </p:nvSpPr>
            <p:spPr bwMode="auto">
              <a:xfrm rot="10800000">
                <a:off x="2557046" y="2667794"/>
                <a:ext cx="3175"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6" name="Rectangle 114">
                <a:extLst>
                  <a:ext uri="{FF2B5EF4-FFF2-40B4-BE49-F238E27FC236}">
                    <a16:creationId xmlns:a16="http://schemas.microsoft.com/office/drawing/2014/main" xmlns="" id="{67DB1AEE-67EB-4AA3-B5AE-FE0D934E7255}"/>
                  </a:ext>
                </a:extLst>
              </p:cNvPr>
              <p:cNvSpPr>
                <a:spLocks noChangeArrowheads="1"/>
              </p:cNvSpPr>
              <p:nvPr/>
            </p:nvSpPr>
            <p:spPr bwMode="auto">
              <a:xfrm rot="10800000">
                <a:off x="2555458" y="2667794"/>
                <a:ext cx="1588" cy="230188"/>
              </a:xfrm>
              <a:prstGeom prst="rect">
                <a:avLst/>
              </a:prstGeom>
              <a:solidFill>
                <a:srgbClr val="A637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7" name="Rectangle 115">
                <a:extLst>
                  <a:ext uri="{FF2B5EF4-FFF2-40B4-BE49-F238E27FC236}">
                    <a16:creationId xmlns:a16="http://schemas.microsoft.com/office/drawing/2014/main" xmlns="" id="{AF69D418-E462-4121-9E6C-0B772FAFC88D}"/>
                  </a:ext>
                </a:extLst>
              </p:cNvPr>
              <p:cNvSpPr>
                <a:spLocks noChangeArrowheads="1"/>
              </p:cNvSpPr>
              <p:nvPr/>
            </p:nvSpPr>
            <p:spPr bwMode="auto">
              <a:xfrm rot="10800000">
                <a:off x="2553870"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8" name="Rectangle 116">
                <a:extLst>
                  <a:ext uri="{FF2B5EF4-FFF2-40B4-BE49-F238E27FC236}">
                    <a16:creationId xmlns:a16="http://schemas.microsoft.com/office/drawing/2014/main" xmlns="" id="{093C6B75-BE60-41E4-AD2A-10E86CE11735}"/>
                  </a:ext>
                </a:extLst>
              </p:cNvPr>
              <p:cNvSpPr>
                <a:spLocks noChangeArrowheads="1"/>
              </p:cNvSpPr>
              <p:nvPr/>
            </p:nvSpPr>
            <p:spPr bwMode="auto">
              <a:xfrm rot="10800000">
                <a:off x="2552283"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599" name="Rectangle 117">
                <a:extLst>
                  <a:ext uri="{FF2B5EF4-FFF2-40B4-BE49-F238E27FC236}">
                    <a16:creationId xmlns:a16="http://schemas.microsoft.com/office/drawing/2014/main" xmlns="" id="{C4BB9F44-FFBF-4D74-AB6D-24791E684F11}"/>
                  </a:ext>
                </a:extLst>
              </p:cNvPr>
              <p:cNvSpPr>
                <a:spLocks noChangeArrowheads="1"/>
              </p:cNvSpPr>
              <p:nvPr/>
            </p:nvSpPr>
            <p:spPr bwMode="auto">
              <a:xfrm rot="10800000">
                <a:off x="2550695"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0" name="Rectangle 118">
                <a:extLst>
                  <a:ext uri="{FF2B5EF4-FFF2-40B4-BE49-F238E27FC236}">
                    <a16:creationId xmlns:a16="http://schemas.microsoft.com/office/drawing/2014/main" xmlns="" id="{1F6F04F9-A910-4B22-8B4E-D411841B3CAF}"/>
                  </a:ext>
                </a:extLst>
              </p:cNvPr>
              <p:cNvSpPr>
                <a:spLocks noChangeArrowheads="1"/>
              </p:cNvSpPr>
              <p:nvPr/>
            </p:nvSpPr>
            <p:spPr bwMode="auto">
              <a:xfrm rot="10800000">
                <a:off x="2549108"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1" name="Rectangle 119">
                <a:extLst>
                  <a:ext uri="{FF2B5EF4-FFF2-40B4-BE49-F238E27FC236}">
                    <a16:creationId xmlns:a16="http://schemas.microsoft.com/office/drawing/2014/main" xmlns="" id="{3E852299-5842-4615-BFFC-5E9721DFAD8F}"/>
                  </a:ext>
                </a:extLst>
              </p:cNvPr>
              <p:cNvSpPr>
                <a:spLocks noChangeArrowheads="1"/>
              </p:cNvSpPr>
              <p:nvPr/>
            </p:nvSpPr>
            <p:spPr bwMode="auto">
              <a:xfrm rot="10800000">
                <a:off x="2547520"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2" name="Rectangle 120">
                <a:extLst>
                  <a:ext uri="{FF2B5EF4-FFF2-40B4-BE49-F238E27FC236}">
                    <a16:creationId xmlns:a16="http://schemas.microsoft.com/office/drawing/2014/main" xmlns="" id="{ECDCB466-3F49-4193-A99A-1AA456EDCBD2}"/>
                  </a:ext>
                </a:extLst>
              </p:cNvPr>
              <p:cNvSpPr>
                <a:spLocks noChangeArrowheads="1"/>
              </p:cNvSpPr>
              <p:nvPr/>
            </p:nvSpPr>
            <p:spPr bwMode="auto">
              <a:xfrm rot="10800000">
                <a:off x="2544346" y="2667794"/>
                <a:ext cx="3175"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3" name="Rectangle 121">
                <a:extLst>
                  <a:ext uri="{FF2B5EF4-FFF2-40B4-BE49-F238E27FC236}">
                    <a16:creationId xmlns:a16="http://schemas.microsoft.com/office/drawing/2014/main" xmlns="" id="{55C955DD-DF6B-4ED9-8C55-E1642D0BBAFA}"/>
                  </a:ext>
                </a:extLst>
              </p:cNvPr>
              <p:cNvSpPr>
                <a:spLocks noChangeArrowheads="1"/>
              </p:cNvSpPr>
              <p:nvPr/>
            </p:nvSpPr>
            <p:spPr bwMode="auto">
              <a:xfrm rot="10800000">
                <a:off x="2542758" y="2667794"/>
                <a:ext cx="1588" cy="230188"/>
              </a:xfrm>
              <a:prstGeom prst="rect">
                <a:avLst/>
              </a:prstGeom>
              <a:solidFill>
                <a:srgbClr val="A638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4" name="Rectangle 122">
                <a:extLst>
                  <a:ext uri="{FF2B5EF4-FFF2-40B4-BE49-F238E27FC236}">
                    <a16:creationId xmlns:a16="http://schemas.microsoft.com/office/drawing/2014/main" xmlns="" id="{3CBEB5FA-F6C9-4C5F-83C8-B1F1B21C0862}"/>
                  </a:ext>
                </a:extLst>
              </p:cNvPr>
              <p:cNvSpPr>
                <a:spLocks noChangeArrowheads="1"/>
              </p:cNvSpPr>
              <p:nvPr/>
            </p:nvSpPr>
            <p:spPr bwMode="auto">
              <a:xfrm rot="10800000">
                <a:off x="2541170"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5" name="Rectangle 123">
                <a:extLst>
                  <a:ext uri="{FF2B5EF4-FFF2-40B4-BE49-F238E27FC236}">
                    <a16:creationId xmlns:a16="http://schemas.microsoft.com/office/drawing/2014/main" xmlns="" id="{B8F42C52-08A3-4B16-99D7-1DADC0A491A7}"/>
                  </a:ext>
                </a:extLst>
              </p:cNvPr>
              <p:cNvSpPr>
                <a:spLocks noChangeArrowheads="1"/>
              </p:cNvSpPr>
              <p:nvPr/>
            </p:nvSpPr>
            <p:spPr bwMode="auto">
              <a:xfrm rot="10800000">
                <a:off x="2539583"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6" name="Rectangle 124">
                <a:extLst>
                  <a:ext uri="{FF2B5EF4-FFF2-40B4-BE49-F238E27FC236}">
                    <a16:creationId xmlns:a16="http://schemas.microsoft.com/office/drawing/2014/main" xmlns="" id="{AE759BBC-0E6D-4CD8-885D-BAB1FC0EECB0}"/>
                  </a:ext>
                </a:extLst>
              </p:cNvPr>
              <p:cNvSpPr>
                <a:spLocks noChangeArrowheads="1"/>
              </p:cNvSpPr>
              <p:nvPr/>
            </p:nvSpPr>
            <p:spPr bwMode="auto">
              <a:xfrm rot="10800000">
                <a:off x="2537995"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7" name="Rectangle 125">
                <a:extLst>
                  <a:ext uri="{FF2B5EF4-FFF2-40B4-BE49-F238E27FC236}">
                    <a16:creationId xmlns:a16="http://schemas.microsoft.com/office/drawing/2014/main" xmlns="" id="{33804462-3E9D-4305-870D-9D3524C78C17}"/>
                  </a:ext>
                </a:extLst>
              </p:cNvPr>
              <p:cNvSpPr>
                <a:spLocks noChangeArrowheads="1"/>
              </p:cNvSpPr>
              <p:nvPr/>
            </p:nvSpPr>
            <p:spPr bwMode="auto">
              <a:xfrm rot="10800000">
                <a:off x="2536408"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8" name="Rectangle 126">
                <a:extLst>
                  <a:ext uri="{FF2B5EF4-FFF2-40B4-BE49-F238E27FC236}">
                    <a16:creationId xmlns:a16="http://schemas.microsoft.com/office/drawing/2014/main" xmlns="" id="{F7EF5B1F-5B04-4E6E-A718-36BC6610B16F}"/>
                  </a:ext>
                </a:extLst>
              </p:cNvPr>
              <p:cNvSpPr>
                <a:spLocks noChangeArrowheads="1"/>
              </p:cNvSpPr>
              <p:nvPr/>
            </p:nvSpPr>
            <p:spPr bwMode="auto">
              <a:xfrm rot="10800000">
                <a:off x="2533233" y="2667794"/>
                <a:ext cx="3175"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09" name="Rectangle 127">
                <a:extLst>
                  <a:ext uri="{FF2B5EF4-FFF2-40B4-BE49-F238E27FC236}">
                    <a16:creationId xmlns:a16="http://schemas.microsoft.com/office/drawing/2014/main" xmlns="" id="{1B1A0AE3-D36C-439C-84B4-D24D094778F1}"/>
                  </a:ext>
                </a:extLst>
              </p:cNvPr>
              <p:cNvSpPr>
                <a:spLocks noChangeArrowheads="1"/>
              </p:cNvSpPr>
              <p:nvPr/>
            </p:nvSpPr>
            <p:spPr bwMode="auto">
              <a:xfrm rot="10800000">
                <a:off x="2531645"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0" name="Rectangle 128">
                <a:extLst>
                  <a:ext uri="{FF2B5EF4-FFF2-40B4-BE49-F238E27FC236}">
                    <a16:creationId xmlns:a16="http://schemas.microsoft.com/office/drawing/2014/main" xmlns="" id="{7719D017-58B4-4ECF-979C-6C7E5D6A3999}"/>
                  </a:ext>
                </a:extLst>
              </p:cNvPr>
              <p:cNvSpPr>
                <a:spLocks noChangeArrowheads="1"/>
              </p:cNvSpPr>
              <p:nvPr/>
            </p:nvSpPr>
            <p:spPr bwMode="auto">
              <a:xfrm rot="10800000">
                <a:off x="2530058" y="2667794"/>
                <a:ext cx="1588" cy="230188"/>
              </a:xfrm>
              <a:prstGeom prst="rect">
                <a:avLst/>
              </a:prstGeom>
              <a:solidFill>
                <a:srgbClr val="A83B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1" name="Rectangle 129">
                <a:extLst>
                  <a:ext uri="{FF2B5EF4-FFF2-40B4-BE49-F238E27FC236}">
                    <a16:creationId xmlns:a16="http://schemas.microsoft.com/office/drawing/2014/main" xmlns="" id="{C5A6BF7B-9437-4B97-8C74-A4B0830150F1}"/>
                  </a:ext>
                </a:extLst>
              </p:cNvPr>
              <p:cNvSpPr>
                <a:spLocks noChangeArrowheads="1"/>
              </p:cNvSpPr>
              <p:nvPr/>
            </p:nvSpPr>
            <p:spPr bwMode="auto">
              <a:xfrm rot="10800000">
                <a:off x="2528470"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2" name="Rectangle 130">
                <a:extLst>
                  <a:ext uri="{FF2B5EF4-FFF2-40B4-BE49-F238E27FC236}">
                    <a16:creationId xmlns:a16="http://schemas.microsoft.com/office/drawing/2014/main" xmlns="" id="{2DE95CA7-DEA6-4776-BEA5-10E1BDC50100}"/>
                  </a:ext>
                </a:extLst>
              </p:cNvPr>
              <p:cNvSpPr>
                <a:spLocks noChangeArrowheads="1"/>
              </p:cNvSpPr>
              <p:nvPr/>
            </p:nvSpPr>
            <p:spPr bwMode="auto">
              <a:xfrm rot="10800000">
                <a:off x="2526883"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3" name="Rectangle 131">
                <a:extLst>
                  <a:ext uri="{FF2B5EF4-FFF2-40B4-BE49-F238E27FC236}">
                    <a16:creationId xmlns:a16="http://schemas.microsoft.com/office/drawing/2014/main" xmlns="" id="{D3D284C2-C499-4E8A-A6C5-333EAE4D7FA1}"/>
                  </a:ext>
                </a:extLst>
              </p:cNvPr>
              <p:cNvSpPr>
                <a:spLocks noChangeArrowheads="1"/>
              </p:cNvSpPr>
              <p:nvPr/>
            </p:nvSpPr>
            <p:spPr bwMode="auto">
              <a:xfrm rot="10800000">
                <a:off x="2525295"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4" name="Rectangle 132">
                <a:extLst>
                  <a:ext uri="{FF2B5EF4-FFF2-40B4-BE49-F238E27FC236}">
                    <a16:creationId xmlns:a16="http://schemas.microsoft.com/office/drawing/2014/main" xmlns="" id="{78102BB7-C427-4D29-A13F-0864586F18C6}"/>
                  </a:ext>
                </a:extLst>
              </p:cNvPr>
              <p:cNvSpPr>
                <a:spLocks noChangeArrowheads="1"/>
              </p:cNvSpPr>
              <p:nvPr/>
            </p:nvSpPr>
            <p:spPr bwMode="auto">
              <a:xfrm rot="10800000">
                <a:off x="2522121" y="2667794"/>
                <a:ext cx="3175"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5" name="Rectangle 133">
                <a:extLst>
                  <a:ext uri="{FF2B5EF4-FFF2-40B4-BE49-F238E27FC236}">
                    <a16:creationId xmlns:a16="http://schemas.microsoft.com/office/drawing/2014/main" xmlns="" id="{161C8E0E-3D10-4BF6-9630-09AA33313549}"/>
                  </a:ext>
                </a:extLst>
              </p:cNvPr>
              <p:cNvSpPr>
                <a:spLocks noChangeArrowheads="1"/>
              </p:cNvSpPr>
              <p:nvPr/>
            </p:nvSpPr>
            <p:spPr bwMode="auto">
              <a:xfrm rot="10800000">
                <a:off x="2520533" y="2667794"/>
                <a:ext cx="1588" cy="230188"/>
              </a:xfrm>
              <a:prstGeom prst="rect">
                <a:avLst/>
              </a:prstGeom>
              <a:solidFill>
                <a:srgbClr val="A83D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6" name="Rectangle 134">
                <a:extLst>
                  <a:ext uri="{FF2B5EF4-FFF2-40B4-BE49-F238E27FC236}">
                    <a16:creationId xmlns:a16="http://schemas.microsoft.com/office/drawing/2014/main" xmlns="" id="{7B9FB49C-92A3-465E-B9CB-192AD705FCA1}"/>
                  </a:ext>
                </a:extLst>
              </p:cNvPr>
              <p:cNvSpPr>
                <a:spLocks noChangeArrowheads="1"/>
              </p:cNvSpPr>
              <p:nvPr/>
            </p:nvSpPr>
            <p:spPr bwMode="auto">
              <a:xfrm rot="10800000">
                <a:off x="2518945" y="2667794"/>
                <a:ext cx="1588" cy="230188"/>
              </a:xfrm>
              <a:prstGeom prst="rect">
                <a:avLst/>
              </a:prstGeom>
              <a:solidFill>
                <a:srgbClr val="AB3E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7" name="Rectangle 135">
                <a:extLst>
                  <a:ext uri="{FF2B5EF4-FFF2-40B4-BE49-F238E27FC236}">
                    <a16:creationId xmlns:a16="http://schemas.microsoft.com/office/drawing/2014/main" xmlns="" id="{41082A8B-544F-4F91-A6D4-F1E07D02A897}"/>
                  </a:ext>
                </a:extLst>
              </p:cNvPr>
              <p:cNvSpPr>
                <a:spLocks noChangeArrowheads="1"/>
              </p:cNvSpPr>
              <p:nvPr/>
            </p:nvSpPr>
            <p:spPr bwMode="auto">
              <a:xfrm rot="10800000">
                <a:off x="2517358" y="2667794"/>
                <a:ext cx="1588" cy="230188"/>
              </a:xfrm>
              <a:prstGeom prst="rect">
                <a:avLst/>
              </a:prstGeom>
              <a:solidFill>
                <a:srgbClr val="AB3E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8" name="Rectangle 136">
                <a:extLst>
                  <a:ext uri="{FF2B5EF4-FFF2-40B4-BE49-F238E27FC236}">
                    <a16:creationId xmlns:a16="http://schemas.microsoft.com/office/drawing/2014/main" xmlns="" id="{3F22384B-DDCB-401C-AF9E-4C074F8D1135}"/>
                  </a:ext>
                </a:extLst>
              </p:cNvPr>
              <p:cNvSpPr>
                <a:spLocks noChangeArrowheads="1"/>
              </p:cNvSpPr>
              <p:nvPr/>
            </p:nvSpPr>
            <p:spPr bwMode="auto">
              <a:xfrm rot="10800000">
                <a:off x="2515770"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19" name="Rectangle 137">
                <a:extLst>
                  <a:ext uri="{FF2B5EF4-FFF2-40B4-BE49-F238E27FC236}">
                    <a16:creationId xmlns:a16="http://schemas.microsoft.com/office/drawing/2014/main" xmlns="" id="{7BD5234B-F198-494D-9F2F-63A79DA56A75}"/>
                  </a:ext>
                </a:extLst>
              </p:cNvPr>
              <p:cNvSpPr>
                <a:spLocks noChangeArrowheads="1"/>
              </p:cNvSpPr>
              <p:nvPr/>
            </p:nvSpPr>
            <p:spPr bwMode="auto">
              <a:xfrm rot="10800000">
                <a:off x="2514183"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0" name="Rectangle 138">
                <a:extLst>
                  <a:ext uri="{FF2B5EF4-FFF2-40B4-BE49-F238E27FC236}">
                    <a16:creationId xmlns:a16="http://schemas.microsoft.com/office/drawing/2014/main" xmlns="" id="{8B2A5D6B-0839-4BC5-8988-2FF290045A29}"/>
                  </a:ext>
                </a:extLst>
              </p:cNvPr>
              <p:cNvSpPr>
                <a:spLocks noChangeArrowheads="1"/>
              </p:cNvSpPr>
              <p:nvPr/>
            </p:nvSpPr>
            <p:spPr bwMode="auto">
              <a:xfrm rot="10800000">
                <a:off x="2511008" y="2667794"/>
                <a:ext cx="3175"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1" name="Rectangle 139">
                <a:extLst>
                  <a:ext uri="{FF2B5EF4-FFF2-40B4-BE49-F238E27FC236}">
                    <a16:creationId xmlns:a16="http://schemas.microsoft.com/office/drawing/2014/main" xmlns="" id="{9DE85E29-7542-46F3-8D68-7002C0E4E243}"/>
                  </a:ext>
                </a:extLst>
              </p:cNvPr>
              <p:cNvSpPr>
                <a:spLocks noChangeArrowheads="1"/>
              </p:cNvSpPr>
              <p:nvPr/>
            </p:nvSpPr>
            <p:spPr bwMode="auto">
              <a:xfrm rot="10800000">
                <a:off x="2509420"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2" name="Rectangle 140">
                <a:extLst>
                  <a:ext uri="{FF2B5EF4-FFF2-40B4-BE49-F238E27FC236}">
                    <a16:creationId xmlns:a16="http://schemas.microsoft.com/office/drawing/2014/main" xmlns="" id="{0008A7FD-3075-467F-ADDC-7BE03313C032}"/>
                  </a:ext>
                </a:extLst>
              </p:cNvPr>
              <p:cNvSpPr>
                <a:spLocks noChangeArrowheads="1"/>
              </p:cNvSpPr>
              <p:nvPr/>
            </p:nvSpPr>
            <p:spPr bwMode="auto">
              <a:xfrm rot="10800000">
                <a:off x="2507833"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3" name="Rectangle 141">
                <a:extLst>
                  <a:ext uri="{FF2B5EF4-FFF2-40B4-BE49-F238E27FC236}">
                    <a16:creationId xmlns:a16="http://schemas.microsoft.com/office/drawing/2014/main" xmlns="" id="{2BC4A874-8BB3-474F-AB75-5F236425B145}"/>
                  </a:ext>
                </a:extLst>
              </p:cNvPr>
              <p:cNvSpPr>
                <a:spLocks noChangeArrowheads="1"/>
              </p:cNvSpPr>
              <p:nvPr/>
            </p:nvSpPr>
            <p:spPr bwMode="auto">
              <a:xfrm rot="10800000">
                <a:off x="2506245"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4" name="Rectangle 142">
                <a:extLst>
                  <a:ext uri="{FF2B5EF4-FFF2-40B4-BE49-F238E27FC236}">
                    <a16:creationId xmlns:a16="http://schemas.microsoft.com/office/drawing/2014/main" xmlns="" id="{DCDCA277-81CA-455F-BEB7-6A1C867A4C05}"/>
                  </a:ext>
                </a:extLst>
              </p:cNvPr>
              <p:cNvSpPr>
                <a:spLocks noChangeArrowheads="1"/>
              </p:cNvSpPr>
              <p:nvPr/>
            </p:nvSpPr>
            <p:spPr bwMode="auto">
              <a:xfrm rot="10800000">
                <a:off x="2504658" y="2667794"/>
                <a:ext cx="1588" cy="230188"/>
              </a:xfrm>
              <a:prstGeom prst="rect">
                <a:avLst/>
              </a:prstGeom>
              <a:solidFill>
                <a:srgbClr val="AB3F5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5" name="Rectangle 143">
                <a:extLst>
                  <a:ext uri="{FF2B5EF4-FFF2-40B4-BE49-F238E27FC236}">
                    <a16:creationId xmlns:a16="http://schemas.microsoft.com/office/drawing/2014/main" xmlns="" id="{FC8981FA-4D7F-4318-B7A5-009E4A4880B7}"/>
                  </a:ext>
                </a:extLst>
              </p:cNvPr>
              <p:cNvSpPr>
                <a:spLocks noChangeArrowheads="1"/>
              </p:cNvSpPr>
              <p:nvPr/>
            </p:nvSpPr>
            <p:spPr bwMode="auto">
              <a:xfrm rot="10800000">
                <a:off x="2503070"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6" name="Rectangle 144">
                <a:extLst>
                  <a:ext uri="{FF2B5EF4-FFF2-40B4-BE49-F238E27FC236}">
                    <a16:creationId xmlns:a16="http://schemas.microsoft.com/office/drawing/2014/main" xmlns="" id="{9C1D3655-228C-4836-BA16-F000F61C9D65}"/>
                  </a:ext>
                </a:extLst>
              </p:cNvPr>
              <p:cNvSpPr>
                <a:spLocks noChangeArrowheads="1"/>
              </p:cNvSpPr>
              <p:nvPr/>
            </p:nvSpPr>
            <p:spPr bwMode="auto">
              <a:xfrm rot="10800000">
                <a:off x="2499896" y="2667794"/>
                <a:ext cx="3175"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7" name="Rectangle 145">
                <a:extLst>
                  <a:ext uri="{FF2B5EF4-FFF2-40B4-BE49-F238E27FC236}">
                    <a16:creationId xmlns:a16="http://schemas.microsoft.com/office/drawing/2014/main" xmlns="" id="{79C4C01A-DD59-4469-BC58-CAFFC45DBDE2}"/>
                  </a:ext>
                </a:extLst>
              </p:cNvPr>
              <p:cNvSpPr>
                <a:spLocks noChangeArrowheads="1"/>
              </p:cNvSpPr>
              <p:nvPr/>
            </p:nvSpPr>
            <p:spPr bwMode="auto">
              <a:xfrm rot="10800000">
                <a:off x="2498308"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8" name="Rectangle 146">
                <a:extLst>
                  <a:ext uri="{FF2B5EF4-FFF2-40B4-BE49-F238E27FC236}">
                    <a16:creationId xmlns:a16="http://schemas.microsoft.com/office/drawing/2014/main" xmlns="" id="{A5E15AF1-0633-45FE-BB43-E50C1CA37060}"/>
                  </a:ext>
                </a:extLst>
              </p:cNvPr>
              <p:cNvSpPr>
                <a:spLocks noChangeArrowheads="1"/>
              </p:cNvSpPr>
              <p:nvPr/>
            </p:nvSpPr>
            <p:spPr bwMode="auto">
              <a:xfrm rot="10800000">
                <a:off x="2496720" y="2667794"/>
                <a:ext cx="1588" cy="230188"/>
              </a:xfrm>
              <a:prstGeom prst="rect">
                <a:avLst/>
              </a:prstGeom>
              <a:solidFill>
                <a:srgbClr val="AB41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29" name="Rectangle 147">
                <a:extLst>
                  <a:ext uri="{FF2B5EF4-FFF2-40B4-BE49-F238E27FC236}">
                    <a16:creationId xmlns:a16="http://schemas.microsoft.com/office/drawing/2014/main" xmlns="" id="{2AAB8AB0-1C01-42BC-9673-954EB03B9987}"/>
                  </a:ext>
                </a:extLst>
              </p:cNvPr>
              <p:cNvSpPr>
                <a:spLocks noChangeArrowheads="1"/>
              </p:cNvSpPr>
              <p:nvPr/>
            </p:nvSpPr>
            <p:spPr bwMode="auto">
              <a:xfrm rot="10800000">
                <a:off x="2495133"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0" name="Rectangle 148">
                <a:extLst>
                  <a:ext uri="{FF2B5EF4-FFF2-40B4-BE49-F238E27FC236}">
                    <a16:creationId xmlns:a16="http://schemas.microsoft.com/office/drawing/2014/main" xmlns="" id="{DEA1D6E0-3770-468C-92F9-229FAD5A81BD}"/>
                  </a:ext>
                </a:extLst>
              </p:cNvPr>
              <p:cNvSpPr>
                <a:spLocks noChangeArrowheads="1"/>
              </p:cNvSpPr>
              <p:nvPr/>
            </p:nvSpPr>
            <p:spPr bwMode="auto">
              <a:xfrm rot="10800000">
                <a:off x="2493545"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1" name="Rectangle 149">
                <a:extLst>
                  <a:ext uri="{FF2B5EF4-FFF2-40B4-BE49-F238E27FC236}">
                    <a16:creationId xmlns:a16="http://schemas.microsoft.com/office/drawing/2014/main" xmlns="" id="{D59FEE56-4713-4F42-AC58-FC7BF777BBED}"/>
                  </a:ext>
                </a:extLst>
              </p:cNvPr>
              <p:cNvSpPr>
                <a:spLocks noChangeArrowheads="1"/>
              </p:cNvSpPr>
              <p:nvPr/>
            </p:nvSpPr>
            <p:spPr bwMode="auto">
              <a:xfrm rot="10800000">
                <a:off x="2491958" y="2667794"/>
                <a:ext cx="1588" cy="230188"/>
              </a:xfrm>
              <a:prstGeom prst="rect">
                <a:avLst/>
              </a:prstGeom>
              <a:solidFill>
                <a:srgbClr val="AD42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2" name="Rectangle 150">
                <a:extLst>
                  <a:ext uri="{FF2B5EF4-FFF2-40B4-BE49-F238E27FC236}">
                    <a16:creationId xmlns:a16="http://schemas.microsoft.com/office/drawing/2014/main" xmlns="" id="{5EBEF4F8-F188-479E-97F8-ABD8409B9A5C}"/>
                  </a:ext>
                </a:extLst>
              </p:cNvPr>
              <p:cNvSpPr>
                <a:spLocks noChangeArrowheads="1"/>
              </p:cNvSpPr>
              <p:nvPr/>
            </p:nvSpPr>
            <p:spPr bwMode="auto">
              <a:xfrm rot="10800000">
                <a:off x="2490370"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3" name="Rectangle 151">
                <a:extLst>
                  <a:ext uri="{FF2B5EF4-FFF2-40B4-BE49-F238E27FC236}">
                    <a16:creationId xmlns:a16="http://schemas.microsoft.com/office/drawing/2014/main" xmlns="" id="{6E3D0818-6BB8-452A-B192-D247105A3066}"/>
                  </a:ext>
                </a:extLst>
              </p:cNvPr>
              <p:cNvSpPr>
                <a:spLocks noChangeArrowheads="1"/>
              </p:cNvSpPr>
              <p:nvPr/>
            </p:nvSpPr>
            <p:spPr bwMode="auto">
              <a:xfrm rot="10800000">
                <a:off x="2487196" y="2667794"/>
                <a:ext cx="3175"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4" name="Rectangle 152">
                <a:extLst>
                  <a:ext uri="{FF2B5EF4-FFF2-40B4-BE49-F238E27FC236}">
                    <a16:creationId xmlns:a16="http://schemas.microsoft.com/office/drawing/2014/main" xmlns="" id="{4943B71A-DE8C-4B99-B0A3-1FDF86646FB4}"/>
                  </a:ext>
                </a:extLst>
              </p:cNvPr>
              <p:cNvSpPr>
                <a:spLocks noChangeArrowheads="1"/>
              </p:cNvSpPr>
              <p:nvPr/>
            </p:nvSpPr>
            <p:spPr bwMode="auto">
              <a:xfrm rot="10800000">
                <a:off x="2485608"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5" name="Rectangle 153">
                <a:extLst>
                  <a:ext uri="{FF2B5EF4-FFF2-40B4-BE49-F238E27FC236}">
                    <a16:creationId xmlns:a16="http://schemas.microsoft.com/office/drawing/2014/main" xmlns="" id="{BB9B8854-EA29-409A-B83B-DA0F0D1D1254}"/>
                  </a:ext>
                </a:extLst>
              </p:cNvPr>
              <p:cNvSpPr>
                <a:spLocks noChangeArrowheads="1"/>
              </p:cNvSpPr>
              <p:nvPr/>
            </p:nvSpPr>
            <p:spPr bwMode="auto">
              <a:xfrm rot="10800000">
                <a:off x="2484020"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6" name="Rectangle 154">
                <a:extLst>
                  <a:ext uri="{FF2B5EF4-FFF2-40B4-BE49-F238E27FC236}">
                    <a16:creationId xmlns:a16="http://schemas.microsoft.com/office/drawing/2014/main" xmlns="" id="{495CDAEC-85D1-4EF0-B3F0-DBBDD86F98F1}"/>
                  </a:ext>
                </a:extLst>
              </p:cNvPr>
              <p:cNvSpPr>
                <a:spLocks noChangeArrowheads="1"/>
              </p:cNvSpPr>
              <p:nvPr/>
            </p:nvSpPr>
            <p:spPr bwMode="auto">
              <a:xfrm rot="10800000">
                <a:off x="2482433"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7" name="Rectangle 155">
                <a:extLst>
                  <a:ext uri="{FF2B5EF4-FFF2-40B4-BE49-F238E27FC236}">
                    <a16:creationId xmlns:a16="http://schemas.microsoft.com/office/drawing/2014/main" xmlns="" id="{F9C13E90-3E54-43BA-BB16-466954021B6A}"/>
                  </a:ext>
                </a:extLst>
              </p:cNvPr>
              <p:cNvSpPr>
                <a:spLocks noChangeArrowheads="1"/>
              </p:cNvSpPr>
              <p:nvPr/>
            </p:nvSpPr>
            <p:spPr bwMode="auto">
              <a:xfrm rot="10800000">
                <a:off x="2480845"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8" name="Rectangle 156">
                <a:extLst>
                  <a:ext uri="{FF2B5EF4-FFF2-40B4-BE49-F238E27FC236}">
                    <a16:creationId xmlns:a16="http://schemas.microsoft.com/office/drawing/2014/main" xmlns="" id="{C9804E59-A7FC-4B14-B00D-FC84C16C0DC4}"/>
                  </a:ext>
                </a:extLst>
              </p:cNvPr>
              <p:cNvSpPr>
                <a:spLocks noChangeArrowheads="1"/>
              </p:cNvSpPr>
              <p:nvPr/>
            </p:nvSpPr>
            <p:spPr bwMode="auto">
              <a:xfrm rot="10800000">
                <a:off x="2479258" y="2667794"/>
                <a:ext cx="1588" cy="230188"/>
              </a:xfrm>
              <a:prstGeom prst="rect">
                <a:avLst/>
              </a:prstGeom>
              <a:solidFill>
                <a:srgbClr val="AD44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39" name="Rectangle 157">
                <a:extLst>
                  <a:ext uri="{FF2B5EF4-FFF2-40B4-BE49-F238E27FC236}">
                    <a16:creationId xmlns:a16="http://schemas.microsoft.com/office/drawing/2014/main" xmlns="" id="{B47489D4-A40A-4509-BD60-4360E4B3DD0C}"/>
                  </a:ext>
                </a:extLst>
              </p:cNvPr>
              <p:cNvSpPr>
                <a:spLocks noChangeArrowheads="1"/>
              </p:cNvSpPr>
              <p:nvPr/>
            </p:nvSpPr>
            <p:spPr bwMode="auto">
              <a:xfrm rot="10800000">
                <a:off x="2476083" y="2667794"/>
                <a:ext cx="3175" cy="230188"/>
              </a:xfrm>
              <a:prstGeom prst="rect">
                <a:avLst/>
              </a:prstGeom>
              <a:solidFill>
                <a:srgbClr val="AD45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0" name="Rectangle 158">
                <a:extLst>
                  <a:ext uri="{FF2B5EF4-FFF2-40B4-BE49-F238E27FC236}">
                    <a16:creationId xmlns:a16="http://schemas.microsoft.com/office/drawing/2014/main" xmlns="" id="{4CCD8666-CC4B-4B10-B6A7-BFD83064F690}"/>
                  </a:ext>
                </a:extLst>
              </p:cNvPr>
              <p:cNvSpPr>
                <a:spLocks noChangeArrowheads="1"/>
              </p:cNvSpPr>
              <p:nvPr/>
            </p:nvSpPr>
            <p:spPr bwMode="auto">
              <a:xfrm rot="10800000">
                <a:off x="2474495" y="2667794"/>
                <a:ext cx="1588" cy="230188"/>
              </a:xfrm>
              <a:prstGeom prst="rect">
                <a:avLst/>
              </a:prstGeom>
              <a:solidFill>
                <a:srgbClr val="AD45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1" name="Rectangle 159">
                <a:extLst>
                  <a:ext uri="{FF2B5EF4-FFF2-40B4-BE49-F238E27FC236}">
                    <a16:creationId xmlns:a16="http://schemas.microsoft.com/office/drawing/2014/main" xmlns="" id="{191FA5C9-F0FB-4625-9F0B-EC0C49610C18}"/>
                  </a:ext>
                </a:extLst>
              </p:cNvPr>
              <p:cNvSpPr>
                <a:spLocks noChangeArrowheads="1"/>
              </p:cNvSpPr>
              <p:nvPr/>
            </p:nvSpPr>
            <p:spPr bwMode="auto">
              <a:xfrm rot="10800000">
                <a:off x="2472908"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2" name="Rectangle 160">
                <a:extLst>
                  <a:ext uri="{FF2B5EF4-FFF2-40B4-BE49-F238E27FC236}">
                    <a16:creationId xmlns:a16="http://schemas.microsoft.com/office/drawing/2014/main" xmlns="" id="{AE4FC927-6505-49CE-9C76-911274CEAC50}"/>
                  </a:ext>
                </a:extLst>
              </p:cNvPr>
              <p:cNvSpPr>
                <a:spLocks noChangeArrowheads="1"/>
              </p:cNvSpPr>
              <p:nvPr/>
            </p:nvSpPr>
            <p:spPr bwMode="auto">
              <a:xfrm rot="10800000">
                <a:off x="2471320"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3" name="Rectangle 161">
                <a:extLst>
                  <a:ext uri="{FF2B5EF4-FFF2-40B4-BE49-F238E27FC236}">
                    <a16:creationId xmlns:a16="http://schemas.microsoft.com/office/drawing/2014/main" xmlns="" id="{20E6D511-83CC-4884-A5E8-088F230DC413}"/>
                  </a:ext>
                </a:extLst>
              </p:cNvPr>
              <p:cNvSpPr>
                <a:spLocks noChangeArrowheads="1"/>
              </p:cNvSpPr>
              <p:nvPr/>
            </p:nvSpPr>
            <p:spPr bwMode="auto">
              <a:xfrm rot="10800000">
                <a:off x="2469733"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4" name="Rectangle 162">
                <a:extLst>
                  <a:ext uri="{FF2B5EF4-FFF2-40B4-BE49-F238E27FC236}">
                    <a16:creationId xmlns:a16="http://schemas.microsoft.com/office/drawing/2014/main" xmlns="" id="{FDCFFF94-5FEB-4C4E-9B53-1257DC2A2CBC}"/>
                  </a:ext>
                </a:extLst>
              </p:cNvPr>
              <p:cNvSpPr>
                <a:spLocks noChangeArrowheads="1"/>
              </p:cNvSpPr>
              <p:nvPr/>
            </p:nvSpPr>
            <p:spPr bwMode="auto">
              <a:xfrm rot="10800000">
                <a:off x="2468145" y="2667794"/>
                <a:ext cx="1588"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5" name="Rectangle 163">
                <a:extLst>
                  <a:ext uri="{FF2B5EF4-FFF2-40B4-BE49-F238E27FC236}">
                    <a16:creationId xmlns:a16="http://schemas.microsoft.com/office/drawing/2014/main" xmlns="" id="{E43168F3-5677-4B18-9820-5E8E167E1244}"/>
                  </a:ext>
                </a:extLst>
              </p:cNvPr>
              <p:cNvSpPr>
                <a:spLocks noChangeArrowheads="1"/>
              </p:cNvSpPr>
              <p:nvPr/>
            </p:nvSpPr>
            <p:spPr bwMode="auto">
              <a:xfrm rot="10800000">
                <a:off x="2464971" y="2667794"/>
                <a:ext cx="3175" cy="230188"/>
              </a:xfrm>
              <a:prstGeom prst="rect">
                <a:avLst/>
              </a:prstGeom>
              <a:solidFill>
                <a:srgbClr val="B046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6" name="Rectangle 164">
                <a:extLst>
                  <a:ext uri="{FF2B5EF4-FFF2-40B4-BE49-F238E27FC236}">
                    <a16:creationId xmlns:a16="http://schemas.microsoft.com/office/drawing/2014/main" xmlns="" id="{E0326E3E-92EE-441C-B519-F3A0E9C9203B}"/>
                  </a:ext>
                </a:extLst>
              </p:cNvPr>
              <p:cNvSpPr>
                <a:spLocks noChangeArrowheads="1"/>
              </p:cNvSpPr>
              <p:nvPr/>
            </p:nvSpPr>
            <p:spPr bwMode="auto">
              <a:xfrm rot="10800000">
                <a:off x="246338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7" name="Rectangle 165">
                <a:extLst>
                  <a:ext uri="{FF2B5EF4-FFF2-40B4-BE49-F238E27FC236}">
                    <a16:creationId xmlns:a16="http://schemas.microsoft.com/office/drawing/2014/main" xmlns="" id="{54F3888F-38BC-482A-93D2-6459AE5B5676}"/>
                  </a:ext>
                </a:extLst>
              </p:cNvPr>
              <p:cNvSpPr>
                <a:spLocks noChangeArrowheads="1"/>
              </p:cNvSpPr>
              <p:nvPr/>
            </p:nvSpPr>
            <p:spPr bwMode="auto">
              <a:xfrm rot="10800000">
                <a:off x="2461795"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8" name="Rectangle 166">
                <a:extLst>
                  <a:ext uri="{FF2B5EF4-FFF2-40B4-BE49-F238E27FC236}">
                    <a16:creationId xmlns:a16="http://schemas.microsoft.com/office/drawing/2014/main" xmlns="" id="{CA843439-FC52-42B7-98AB-72B5D4402EEE}"/>
                  </a:ext>
                </a:extLst>
              </p:cNvPr>
              <p:cNvSpPr>
                <a:spLocks noChangeArrowheads="1"/>
              </p:cNvSpPr>
              <p:nvPr/>
            </p:nvSpPr>
            <p:spPr bwMode="auto">
              <a:xfrm rot="10800000">
                <a:off x="2460208"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49" name="Rectangle 167">
                <a:extLst>
                  <a:ext uri="{FF2B5EF4-FFF2-40B4-BE49-F238E27FC236}">
                    <a16:creationId xmlns:a16="http://schemas.microsoft.com/office/drawing/2014/main" xmlns="" id="{8518B9CC-A5DF-4E39-BC12-1D1C55440488}"/>
                  </a:ext>
                </a:extLst>
              </p:cNvPr>
              <p:cNvSpPr>
                <a:spLocks noChangeArrowheads="1"/>
              </p:cNvSpPr>
              <p:nvPr/>
            </p:nvSpPr>
            <p:spPr bwMode="auto">
              <a:xfrm rot="10800000">
                <a:off x="2458620"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0" name="Rectangle 168">
                <a:extLst>
                  <a:ext uri="{FF2B5EF4-FFF2-40B4-BE49-F238E27FC236}">
                    <a16:creationId xmlns:a16="http://schemas.microsoft.com/office/drawing/2014/main" xmlns="" id="{1715D1E6-EB15-4629-8FB8-51B37D003408}"/>
                  </a:ext>
                </a:extLst>
              </p:cNvPr>
              <p:cNvSpPr>
                <a:spLocks noChangeArrowheads="1"/>
              </p:cNvSpPr>
              <p:nvPr/>
            </p:nvSpPr>
            <p:spPr bwMode="auto">
              <a:xfrm rot="10800000">
                <a:off x="245703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1" name="Rectangle 169">
                <a:extLst>
                  <a:ext uri="{FF2B5EF4-FFF2-40B4-BE49-F238E27FC236}">
                    <a16:creationId xmlns:a16="http://schemas.microsoft.com/office/drawing/2014/main" xmlns="" id="{765A4D62-3544-45A3-A5E8-9A415F2BBABC}"/>
                  </a:ext>
                </a:extLst>
              </p:cNvPr>
              <p:cNvSpPr>
                <a:spLocks noChangeArrowheads="1"/>
              </p:cNvSpPr>
              <p:nvPr/>
            </p:nvSpPr>
            <p:spPr bwMode="auto">
              <a:xfrm rot="10800000">
                <a:off x="2453858" y="2667794"/>
                <a:ext cx="3175"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2" name="Rectangle 170">
                <a:extLst>
                  <a:ext uri="{FF2B5EF4-FFF2-40B4-BE49-F238E27FC236}">
                    <a16:creationId xmlns:a16="http://schemas.microsoft.com/office/drawing/2014/main" xmlns="" id="{77DF7C0E-0E22-402E-B7BA-86C2E9265254}"/>
                  </a:ext>
                </a:extLst>
              </p:cNvPr>
              <p:cNvSpPr>
                <a:spLocks noChangeArrowheads="1"/>
              </p:cNvSpPr>
              <p:nvPr/>
            </p:nvSpPr>
            <p:spPr bwMode="auto">
              <a:xfrm rot="10800000">
                <a:off x="2452270"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3" name="Rectangle 171">
                <a:extLst>
                  <a:ext uri="{FF2B5EF4-FFF2-40B4-BE49-F238E27FC236}">
                    <a16:creationId xmlns:a16="http://schemas.microsoft.com/office/drawing/2014/main" xmlns="" id="{7FC914C8-1AA8-4D4E-A18E-7F2CC336B8EC}"/>
                  </a:ext>
                </a:extLst>
              </p:cNvPr>
              <p:cNvSpPr>
                <a:spLocks noChangeArrowheads="1"/>
              </p:cNvSpPr>
              <p:nvPr/>
            </p:nvSpPr>
            <p:spPr bwMode="auto">
              <a:xfrm rot="10800000">
                <a:off x="2450683" y="2667794"/>
                <a:ext cx="1588" cy="230188"/>
              </a:xfrm>
              <a:prstGeom prst="rect">
                <a:avLst/>
              </a:prstGeom>
              <a:solidFill>
                <a:srgbClr val="B048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4" name="Rectangle 172">
                <a:extLst>
                  <a:ext uri="{FF2B5EF4-FFF2-40B4-BE49-F238E27FC236}">
                    <a16:creationId xmlns:a16="http://schemas.microsoft.com/office/drawing/2014/main" xmlns="" id="{75CAEA04-6517-4A32-A6C3-A81F54F304A7}"/>
                  </a:ext>
                </a:extLst>
              </p:cNvPr>
              <p:cNvSpPr>
                <a:spLocks noChangeArrowheads="1"/>
              </p:cNvSpPr>
              <p:nvPr/>
            </p:nvSpPr>
            <p:spPr bwMode="auto">
              <a:xfrm rot="10800000">
                <a:off x="2449095"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5" name="Rectangle 173">
                <a:extLst>
                  <a:ext uri="{FF2B5EF4-FFF2-40B4-BE49-F238E27FC236}">
                    <a16:creationId xmlns:a16="http://schemas.microsoft.com/office/drawing/2014/main" xmlns="" id="{1CB2A5AF-152F-47F8-B9EA-4BD284CA058B}"/>
                  </a:ext>
                </a:extLst>
              </p:cNvPr>
              <p:cNvSpPr>
                <a:spLocks noChangeArrowheads="1"/>
              </p:cNvSpPr>
              <p:nvPr/>
            </p:nvSpPr>
            <p:spPr bwMode="auto">
              <a:xfrm rot="10800000">
                <a:off x="2447508"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6" name="Rectangle 174">
                <a:extLst>
                  <a:ext uri="{FF2B5EF4-FFF2-40B4-BE49-F238E27FC236}">
                    <a16:creationId xmlns:a16="http://schemas.microsoft.com/office/drawing/2014/main" xmlns="" id="{EC1D4935-03B3-42E6-ADA1-7FD25B7356AE}"/>
                  </a:ext>
                </a:extLst>
              </p:cNvPr>
              <p:cNvSpPr>
                <a:spLocks noChangeArrowheads="1"/>
              </p:cNvSpPr>
              <p:nvPr/>
            </p:nvSpPr>
            <p:spPr bwMode="auto">
              <a:xfrm rot="10800000">
                <a:off x="2445920"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7" name="Rectangle 175">
                <a:extLst>
                  <a:ext uri="{FF2B5EF4-FFF2-40B4-BE49-F238E27FC236}">
                    <a16:creationId xmlns:a16="http://schemas.microsoft.com/office/drawing/2014/main" xmlns="" id="{911F9D00-B345-4C5F-87C6-A74815F864AC}"/>
                  </a:ext>
                </a:extLst>
              </p:cNvPr>
              <p:cNvSpPr>
                <a:spLocks noChangeArrowheads="1"/>
              </p:cNvSpPr>
              <p:nvPr/>
            </p:nvSpPr>
            <p:spPr bwMode="auto">
              <a:xfrm rot="10800000">
                <a:off x="2442746" y="2667794"/>
                <a:ext cx="3175"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8" name="Rectangle 176">
                <a:extLst>
                  <a:ext uri="{FF2B5EF4-FFF2-40B4-BE49-F238E27FC236}">
                    <a16:creationId xmlns:a16="http://schemas.microsoft.com/office/drawing/2014/main" xmlns="" id="{F6C1F0E0-2B18-4910-8D36-8F18A744724B}"/>
                  </a:ext>
                </a:extLst>
              </p:cNvPr>
              <p:cNvSpPr>
                <a:spLocks noChangeArrowheads="1"/>
              </p:cNvSpPr>
              <p:nvPr/>
            </p:nvSpPr>
            <p:spPr bwMode="auto">
              <a:xfrm rot="10800000">
                <a:off x="2441158"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59" name="Rectangle 177">
                <a:extLst>
                  <a:ext uri="{FF2B5EF4-FFF2-40B4-BE49-F238E27FC236}">
                    <a16:creationId xmlns:a16="http://schemas.microsoft.com/office/drawing/2014/main" xmlns="" id="{AA4E9321-836F-49D0-B10B-931C8E4FB189}"/>
                  </a:ext>
                </a:extLst>
              </p:cNvPr>
              <p:cNvSpPr>
                <a:spLocks noChangeArrowheads="1"/>
              </p:cNvSpPr>
              <p:nvPr/>
            </p:nvSpPr>
            <p:spPr bwMode="auto">
              <a:xfrm rot="10800000">
                <a:off x="2439570"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0" name="Rectangle 178">
                <a:extLst>
                  <a:ext uri="{FF2B5EF4-FFF2-40B4-BE49-F238E27FC236}">
                    <a16:creationId xmlns:a16="http://schemas.microsoft.com/office/drawing/2014/main" xmlns="" id="{A607D4A0-BCD6-4BCC-B040-1B4D054CD33A}"/>
                  </a:ext>
                </a:extLst>
              </p:cNvPr>
              <p:cNvSpPr>
                <a:spLocks noChangeArrowheads="1"/>
              </p:cNvSpPr>
              <p:nvPr/>
            </p:nvSpPr>
            <p:spPr bwMode="auto">
              <a:xfrm rot="10800000">
                <a:off x="2437983" y="2667794"/>
                <a:ext cx="1588" cy="230188"/>
              </a:xfrm>
              <a:prstGeom prst="rect">
                <a:avLst/>
              </a:prstGeom>
              <a:solidFill>
                <a:srgbClr val="B34B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1" name="Rectangle 179">
                <a:extLst>
                  <a:ext uri="{FF2B5EF4-FFF2-40B4-BE49-F238E27FC236}">
                    <a16:creationId xmlns:a16="http://schemas.microsoft.com/office/drawing/2014/main" xmlns="" id="{B735FF0F-1CE6-4927-AD07-527C06AD09F0}"/>
                  </a:ext>
                </a:extLst>
              </p:cNvPr>
              <p:cNvSpPr>
                <a:spLocks noChangeArrowheads="1"/>
              </p:cNvSpPr>
              <p:nvPr/>
            </p:nvSpPr>
            <p:spPr bwMode="auto">
              <a:xfrm rot="10800000">
                <a:off x="2436395"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2" name="Rectangle 180">
                <a:extLst>
                  <a:ext uri="{FF2B5EF4-FFF2-40B4-BE49-F238E27FC236}">
                    <a16:creationId xmlns:a16="http://schemas.microsoft.com/office/drawing/2014/main" xmlns="" id="{CAE82099-C1AD-44A4-8C3B-7BA42FCBD609}"/>
                  </a:ext>
                </a:extLst>
              </p:cNvPr>
              <p:cNvSpPr>
                <a:spLocks noChangeArrowheads="1"/>
              </p:cNvSpPr>
              <p:nvPr/>
            </p:nvSpPr>
            <p:spPr bwMode="auto">
              <a:xfrm rot="10800000">
                <a:off x="2434808"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3" name="Rectangle 181">
                <a:extLst>
                  <a:ext uri="{FF2B5EF4-FFF2-40B4-BE49-F238E27FC236}">
                    <a16:creationId xmlns:a16="http://schemas.microsoft.com/office/drawing/2014/main" xmlns="" id="{44978A34-520D-4975-BD28-94C55EFF3FBE}"/>
                  </a:ext>
                </a:extLst>
              </p:cNvPr>
              <p:cNvSpPr>
                <a:spLocks noChangeArrowheads="1"/>
              </p:cNvSpPr>
              <p:nvPr/>
            </p:nvSpPr>
            <p:spPr bwMode="auto">
              <a:xfrm rot="10800000">
                <a:off x="2433220"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4" name="Rectangle 182">
                <a:extLst>
                  <a:ext uri="{FF2B5EF4-FFF2-40B4-BE49-F238E27FC236}">
                    <a16:creationId xmlns:a16="http://schemas.microsoft.com/office/drawing/2014/main" xmlns="" id="{F4E138C7-5A83-49D8-A083-9955332120E0}"/>
                  </a:ext>
                </a:extLst>
              </p:cNvPr>
              <p:cNvSpPr>
                <a:spLocks noChangeArrowheads="1"/>
              </p:cNvSpPr>
              <p:nvPr/>
            </p:nvSpPr>
            <p:spPr bwMode="auto">
              <a:xfrm rot="10800000">
                <a:off x="2430046" y="2667794"/>
                <a:ext cx="3175"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5" name="Rectangle 183">
                <a:extLst>
                  <a:ext uri="{FF2B5EF4-FFF2-40B4-BE49-F238E27FC236}">
                    <a16:creationId xmlns:a16="http://schemas.microsoft.com/office/drawing/2014/main" xmlns="" id="{FB9337C9-A125-4AF1-9591-FFA1A0CEE192}"/>
                  </a:ext>
                </a:extLst>
              </p:cNvPr>
              <p:cNvSpPr>
                <a:spLocks noChangeArrowheads="1"/>
              </p:cNvSpPr>
              <p:nvPr/>
            </p:nvSpPr>
            <p:spPr bwMode="auto">
              <a:xfrm rot="10800000">
                <a:off x="2428458" y="2667794"/>
                <a:ext cx="1588" cy="230188"/>
              </a:xfrm>
              <a:prstGeom prst="rect">
                <a:avLst/>
              </a:prstGeom>
              <a:solidFill>
                <a:srgbClr val="B34D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6" name="Rectangle 184">
                <a:extLst>
                  <a:ext uri="{FF2B5EF4-FFF2-40B4-BE49-F238E27FC236}">
                    <a16:creationId xmlns:a16="http://schemas.microsoft.com/office/drawing/2014/main" xmlns="" id="{F6B7B5E6-7510-4970-AE05-CCBDA398A062}"/>
                  </a:ext>
                </a:extLst>
              </p:cNvPr>
              <p:cNvSpPr>
                <a:spLocks noChangeArrowheads="1"/>
              </p:cNvSpPr>
              <p:nvPr/>
            </p:nvSpPr>
            <p:spPr bwMode="auto">
              <a:xfrm rot="10800000">
                <a:off x="2426870"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7" name="Rectangle 185">
                <a:extLst>
                  <a:ext uri="{FF2B5EF4-FFF2-40B4-BE49-F238E27FC236}">
                    <a16:creationId xmlns:a16="http://schemas.microsoft.com/office/drawing/2014/main" xmlns="" id="{5D9928E6-B584-4AF2-9C2C-DF623DB62F25}"/>
                  </a:ext>
                </a:extLst>
              </p:cNvPr>
              <p:cNvSpPr>
                <a:spLocks noChangeArrowheads="1"/>
              </p:cNvSpPr>
              <p:nvPr/>
            </p:nvSpPr>
            <p:spPr bwMode="auto">
              <a:xfrm rot="10800000">
                <a:off x="2425283"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8" name="Rectangle 186">
                <a:extLst>
                  <a:ext uri="{FF2B5EF4-FFF2-40B4-BE49-F238E27FC236}">
                    <a16:creationId xmlns:a16="http://schemas.microsoft.com/office/drawing/2014/main" xmlns="" id="{DF39EE91-A5F5-4451-9844-976186C7FE45}"/>
                  </a:ext>
                </a:extLst>
              </p:cNvPr>
              <p:cNvSpPr>
                <a:spLocks noChangeArrowheads="1"/>
              </p:cNvSpPr>
              <p:nvPr/>
            </p:nvSpPr>
            <p:spPr bwMode="auto">
              <a:xfrm rot="10800000">
                <a:off x="2423695" y="2667794"/>
                <a:ext cx="1588" cy="230188"/>
              </a:xfrm>
              <a:prstGeom prst="rect">
                <a:avLst/>
              </a:prstGeom>
              <a:solidFill>
                <a:srgbClr val="B54E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69" name="Rectangle 187">
                <a:extLst>
                  <a:ext uri="{FF2B5EF4-FFF2-40B4-BE49-F238E27FC236}">
                    <a16:creationId xmlns:a16="http://schemas.microsoft.com/office/drawing/2014/main" xmlns="" id="{3809349A-EFA5-4CC5-AE9A-92C48F2976BC}"/>
                  </a:ext>
                </a:extLst>
              </p:cNvPr>
              <p:cNvSpPr>
                <a:spLocks noChangeArrowheads="1"/>
              </p:cNvSpPr>
              <p:nvPr/>
            </p:nvSpPr>
            <p:spPr bwMode="auto">
              <a:xfrm rot="10800000">
                <a:off x="2422108"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0" name="Rectangle 188">
                <a:extLst>
                  <a:ext uri="{FF2B5EF4-FFF2-40B4-BE49-F238E27FC236}">
                    <a16:creationId xmlns:a16="http://schemas.microsoft.com/office/drawing/2014/main" xmlns="" id="{153B269E-05C1-4E79-888E-E74220FF6966}"/>
                  </a:ext>
                </a:extLst>
              </p:cNvPr>
              <p:cNvSpPr>
                <a:spLocks noChangeArrowheads="1"/>
              </p:cNvSpPr>
              <p:nvPr/>
            </p:nvSpPr>
            <p:spPr bwMode="auto">
              <a:xfrm rot="10800000">
                <a:off x="2418933" y="2667794"/>
                <a:ext cx="3175"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1" name="Rectangle 189">
                <a:extLst>
                  <a:ext uri="{FF2B5EF4-FFF2-40B4-BE49-F238E27FC236}">
                    <a16:creationId xmlns:a16="http://schemas.microsoft.com/office/drawing/2014/main" xmlns="" id="{47D2D4F1-AA08-45DE-9AC7-E83F2E607B03}"/>
                  </a:ext>
                </a:extLst>
              </p:cNvPr>
              <p:cNvSpPr>
                <a:spLocks noChangeArrowheads="1"/>
              </p:cNvSpPr>
              <p:nvPr/>
            </p:nvSpPr>
            <p:spPr bwMode="auto">
              <a:xfrm rot="10800000">
                <a:off x="2417345"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2" name="Rectangle 190">
                <a:extLst>
                  <a:ext uri="{FF2B5EF4-FFF2-40B4-BE49-F238E27FC236}">
                    <a16:creationId xmlns:a16="http://schemas.microsoft.com/office/drawing/2014/main" xmlns="" id="{045CBE46-CA63-4E01-88C0-8092B6FB376F}"/>
                  </a:ext>
                </a:extLst>
              </p:cNvPr>
              <p:cNvSpPr>
                <a:spLocks noChangeArrowheads="1"/>
              </p:cNvSpPr>
              <p:nvPr/>
            </p:nvSpPr>
            <p:spPr bwMode="auto">
              <a:xfrm rot="10800000">
                <a:off x="2415758"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3" name="Rectangle 191">
                <a:extLst>
                  <a:ext uri="{FF2B5EF4-FFF2-40B4-BE49-F238E27FC236}">
                    <a16:creationId xmlns:a16="http://schemas.microsoft.com/office/drawing/2014/main" xmlns="" id="{8828D9EA-8D58-4E20-A231-4FEDAD550A8C}"/>
                  </a:ext>
                </a:extLst>
              </p:cNvPr>
              <p:cNvSpPr>
                <a:spLocks noChangeArrowheads="1"/>
              </p:cNvSpPr>
              <p:nvPr/>
            </p:nvSpPr>
            <p:spPr bwMode="auto">
              <a:xfrm rot="10800000">
                <a:off x="2414170"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4" name="Rectangle 192">
                <a:extLst>
                  <a:ext uri="{FF2B5EF4-FFF2-40B4-BE49-F238E27FC236}">
                    <a16:creationId xmlns:a16="http://schemas.microsoft.com/office/drawing/2014/main" xmlns="" id="{BA10A8F6-A500-47A7-B447-53D89F71D868}"/>
                  </a:ext>
                </a:extLst>
              </p:cNvPr>
              <p:cNvSpPr>
                <a:spLocks noChangeArrowheads="1"/>
              </p:cNvSpPr>
              <p:nvPr/>
            </p:nvSpPr>
            <p:spPr bwMode="auto">
              <a:xfrm rot="10800000">
                <a:off x="2412583"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5" name="Rectangle 193">
                <a:extLst>
                  <a:ext uri="{FF2B5EF4-FFF2-40B4-BE49-F238E27FC236}">
                    <a16:creationId xmlns:a16="http://schemas.microsoft.com/office/drawing/2014/main" xmlns="" id="{4F4D91FC-0295-4777-A350-9BDBAF094F44}"/>
                  </a:ext>
                </a:extLst>
              </p:cNvPr>
              <p:cNvSpPr>
                <a:spLocks noChangeArrowheads="1"/>
              </p:cNvSpPr>
              <p:nvPr/>
            </p:nvSpPr>
            <p:spPr bwMode="auto">
              <a:xfrm rot="10800000">
                <a:off x="2410995" y="2667794"/>
                <a:ext cx="1588"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6" name="Rectangle 194">
                <a:extLst>
                  <a:ext uri="{FF2B5EF4-FFF2-40B4-BE49-F238E27FC236}">
                    <a16:creationId xmlns:a16="http://schemas.microsoft.com/office/drawing/2014/main" xmlns="" id="{783AAD5D-692B-49A8-B322-10F2E1241BD3}"/>
                  </a:ext>
                </a:extLst>
              </p:cNvPr>
              <p:cNvSpPr>
                <a:spLocks noChangeArrowheads="1"/>
              </p:cNvSpPr>
              <p:nvPr/>
            </p:nvSpPr>
            <p:spPr bwMode="auto">
              <a:xfrm rot="10800000">
                <a:off x="2407821" y="2667794"/>
                <a:ext cx="3175" cy="230188"/>
              </a:xfrm>
              <a:prstGeom prst="rect">
                <a:avLst/>
              </a:prstGeom>
              <a:solidFill>
                <a:srgbClr val="B550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7" name="Rectangle 195">
                <a:extLst>
                  <a:ext uri="{FF2B5EF4-FFF2-40B4-BE49-F238E27FC236}">
                    <a16:creationId xmlns:a16="http://schemas.microsoft.com/office/drawing/2014/main" xmlns="" id="{23F2318C-9A42-45FC-9220-1D2F66AFE469}"/>
                  </a:ext>
                </a:extLst>
              </p:cNvPr>
              <p:cNvSpPr>
                <a:spLocks noChangeArrowheads="1"/>
              </p:cNvSpPr>
              <p:nvPr/>
            </p:nvSpPr>
            <p:spPr bwMode="auto">
              <a:xfrm rot="10800000">
                <a:off x="2406233" y="2667794"/>
                <a:ext cx="1588" cy="230188"/>
              </a:xfrm>
              <a:prstGeom prst="rect">
                <a:avLst/>
              </a:prstGeom>
              <a:solidFill>
                <a:srgbClr val="B551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8" name="Rectangle 196">
                <a:extLst>
                  <a:ext uri="{FF2B5EF4-FFF2-40B4-BE49-F238E27FC236}">
                    <a16:creationId xmlns:a16="http://schemas.microsoft.com/office/drawing/2014/main" xmlns="" id="{26899E91-FA98-4419-B4C8-6C1E0D964E40}"/>
                  </a:ext>
                </a:extLst>
              </p:cNvPr>
              <p:cNvSpPr>
                <a:spLocks noChangeArrowheads="1"/>
              </p:cNvSpPr>
              <p:nvPr/>
            </p:nvSpPr>
            <p:spPr bwMode="auto">
              <a:xfrm rot="10800000">
                <a:off x="2404645" y="2667794"/>
                <a:ext cx="1588" cy="230188"/>
              </a:xfrm>
              <a:prstGeom prst="rect">
                <a:avLst/>
              </a:prstGeom>
              <a:solidFill>
                <a:srgbClr val="B5516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79" name="Rectangle 197">
                <a:extLst>
                  <a:ext uri="{FF2B5EF4-FFF2-40B4-BE49-F238E27FC236}">
                    <a16:creationId xmlns:a16="http://schemas.microsoft.com/office/drawing/2014/main" xmlns="" id="{B4E2EA79-65FF-4ADD-9E3D-057FEBF72922}"/>
                  </a:ext>
                </a:extLst>
              </p:cNvPr>
              <p:cNvSpPr>
                <a:spLocks noChangeArrowheads="1"/>
              </p:cNvSpPr>
              <p:nvPr/>
            </p:nvSpPr>
            <p:spPr bwMode="auto">
              <a:xfrm rot="10800000">
                <a:off x="2403058"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0" name="Rectangle 198">
                <a:extLst>
                  <a:ext uri="{FF2B5EF4-FFF2-40B4-BE49-F238E27FC236}">
                    <a16:creationId xmlns:a16="http://schemas.microsoft.com/office/drawing/2014/main" xmlns="" id="{C8388B24-1C82-46C1-8750-580E0B5C40F6}"/>
                  </a:ext>
                </a:extLst>
              </p:cNvPr>
              <p:cNvSpPr>
                <a:spLocks noChangeArrowheads="1"/>
              </p:cNvSpPr>
              <p:nvPr/>
            </p:nvSpPr>
            <p:spPr bwMode="auto">
              <a:xfrm rot="10800000">
                <a:off x="2401470"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1" name="Rectangle 199">
                <a:extLst>
                  <a:ext uri="{FF2B5EF4-FFF2-40B4-BE49-F238E27FC236}">
                    <a16:creationId xmlns:a16="http://schemas.microsoft.com/office/drawing/2014/main" xmlns="" id="{CEFF0114-D431-4548-80D1-FEB8FDAF9981}"/>
                  </a:ext>
                </a:extLst>
              </p:cNvPr>
              <p:cNvSpPr>
                <a:spLocks noChangeArrowheads="1"/>
              </p:cNvSpPr>
              <p:nvPr/>
            </p:nvSpPr>
            <p:spPr bwMode="auto">
              <a:xfrm rot="10800000">
                <a:off x="2399883"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2" name="Rectangle 200">
                <a:extLst>
                  <a:ext uri="{FF2B5EF4-FFF2-40B4-BE49-F238E27FC236}">
                    <a16:creationId xmlns:a16="http://schemas.microsoft.com/office/drawing/2014/main" xmlns="" id="{2B575119-85FD-4010-9E1F-772A28ACB1D9}"/>
                  </a:ext>
                </a:extLst>
              </p:cNvPr>
              <p:cNvSpPr>
                <a:spLocks noChangeArrowheads="1"/>
              </p:cNvSpPr>
              <p:nvPr/>
            </p:nvSpPr>
            <p:spPr bwMode="auto">
              <a:xfrm rot="10800000">
                <a:off x="2396708" y="2667794"/>
                <a:ext cx="3175"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3" name="Rectangle 201">
                <a:extLst>
                  <a:ext uri="{FF2B5EF4-FFF2-40B4-BE49-F238E27FC236}">
                    <a16:creationId xmlns:a16="http://schemas.microsoft.com/office/drawing/2014/main" xmlns="" id="{C595EAE3-0384-4E0A-AF04-320C85733B93}"/>
                  </a:ext>
                </a:extLst>
              </p:cNvPr>
              <p:cNvSpPr>
                <a:spLocks noChangeArrowheads="1"/>
              </p:cNvSpPr>
              <p:nvPr/>
            </p:nvSpPr>
            <p:spPr bwMode="auto">
              <a:xfrm rot="10800000">
                <a:off x="2395120"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4" name="Rectangle 202">
                <a:extLst>
                  <a:ext uri="{FF2B5EF4-FFF2-40B4-BE49-F238E27FC236}">
                    <a16:creationId xmlns:a16="http://schemas.microsoft.com/office/drawing/2014/main" xmlns="" id="{A5B3B54D-2FAC-463E-B550-E3946F7D48D2}"/>
                  </a:ext>
                </a:extLst>
              </p:cNvPr>
              <p:cNvSpPr>
                <a:spLocks noChangeArrowheads="1"/>
              </p:cNvSpPr>
              <p:nvPr/>
            </p:nvSpPr>
            <p:spPr bwMode="auto">
              <a:xfrm rot="10800000">
                <a:off x="2393533" y="2667794"/>
                <a:ext cx="1588" cy="230188"/>
              </a:xfrm>
              <a:prstGeom prst="rect">
                <a:avLst/>
              </a:prstGeom>
              <a:solidFill>
                <a:srgbClr val="B853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5" name="Rectangle 203">
                <a:extLst>
                  <a:ext uri="{FF2B5EF4-FFF2-40B4-BE49-F238E27FC236}">
                    <a16:creationId xmlns:a16="http://schemas.microsoft.com/office/drawing/2014/main" xmlns="" id="{677EFBCA-DC73-4227-AB05-EC95D9F8F345}"/>
                  </a:ext>
                </a:extLst>
              </p:cNvPr>
              <p:cNvSpPr>
                <a:spLocks noChangeArrowheads="1"/>
              </p:cNvSpPr>
              <p:nvPr/>
            </p:nvSpPr>
            <p:spPr bwMode="auto">
              <a:xfrm rot="10800000">
                <a:off x="2391945"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6" name="Rectangle 204">
                <a:extLst>
                  <a:ext uri="{FF2B5EF4-FFF2-40B4-BE49-F238E27FC236}">
                    <a16:creationId xmlns:a16="http://schemas.microsoft.com/office/drawing/2014/main" xmlns="" id="{DC45D791-9961-47B2-AAF0-D026EDC7ED3B}"/>
                  </a:ext>
                </a:extLst>
              </p:cNvPr>
              <p:cNvSpPr>
                <a:spLocks noChangeArrowheads="1"/>
              </p:cNvSpPr>
              <p:nvPr/>
            </p:nvSpPr>
            <p:spPr bwMode="auto">
              <a:xfrm rot="10800000">
                <a:off x="2390358" y="2667794"/>
                <a:ext cx="1588" cy="230188"/>
              </a:xfrm>
              <a:prstGeom prst="rect">
                <a:avLst/>
              </a:prstGeom>
              <a:solidFill>
                <a:srgbClr val="B854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7" name="Rectangle 407">
                <a:extLst>
                  <a:ext uri="{FF2B5EF4-FFF2-40B4-BE49-F238E27FC236}">
                    <a16:creationId xmlns:a16="http://schemas.microsoft.com/office/drawing/2014/main" xmlns="" id="{9ADB57D2-77A9-4325-8948-A0AF6AD447EB}"/>
                  </a:ext>
                </a:extLst>
              </p:cNvPr>
              <p:cNvSpPr>
                <a:spLocks noChangeArrowheads="1"/>
              </p:cNvSpPr>
              <p:nvPr/>
            </p:nvSpPr>
            <p:spPr bwMode="auto">
              <a:xfrm rot="10800000">
                <a:off x="2025233" y="2667794"/>
                <a:ext cx="1588" cy="230188"/>
              </a:xfrm>
              <a:prstGeom prst="rect">
                <a:avLst/>
              </a:prstGeom>
              <a:solidFill>
                <a:srgbClr val="E09D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8" name="Rectangle 408">
                <a:extLst>
                  <a:ext uri="{FF2B5EF4-FFF2-40B4-BE49-F238E27FC236}">
                    <a16:creationId xmlns:a16="http://schemas.microsoft.com/office/drawing/2014/main" xmlns="" id="{9D703837-4CC4-49F2-B964-0F9F5A4BE180}"/>
                  </a:ext>
                </a:extLst>
              </p:cNvPr>
              <p:cNvSpPr>
                <a:spLocks noChangeArrowheads="1"/>
              </p:cNvSpPr>
              <p:nvPr/>
            </p:nvSpPr>
            <p:spPr bwMode="auto">
              <a:xfrm rot="10800000">
                <a:off x="2023645"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89" name="Rectangle 409">
                <a:extLst>
                  <a:ext uri="{FF2B5EF4-FFF2-40B4-BE49-F238E27FC236}">
                    <a16:creationId xmlns:a16="http://schemas.microsoft.com/office/drawing/2014/main" xmlns="" id="{6D315CEC-FD88-4EDA-8C23-50F926AC21FB}"/>
                  </a:ext>
                </a:extLst>
              </p:cNvPr>
              <p:cNvSpPr>
                <a:spLocks noChangeArrowheads="1"/>
              </p:cNvSpPr>
              <p:nvPr/>
            </p:nvSpPr>
            <p:spPr bwMode="auto">
              <a:xfrm rot="10800000">
                <a:off x="2022058"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0" name="Rectangle 410">
                <a:extLst>
                  <a:ext uri="{FF2B5EF4-FFF2-40B4-BE49-F238E27FC236}">
                    <a16:creationId xmlns:a16="http://schemas.microsoft.com/office/drawing/2014/main" xmlns="" id="{8866880D-35E6-4BF5-8AED-3E7C22257D6F}"/>
                  </a:ext>
                </a:extLst>
              </p:cNvPr>
              <p:cNvSpPr>
                <a:spLocks noChangeArrowheads="1"/>
              </p:cNvSpPr>
              <p:nvPr/>
            </p:nvSpPr>
            <p:spPr bwMode="auto">
              <a:xfrm rot="10800000">
                <a:off x="2018883" y="2667794"/>
                <a:ext cx="3175"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1" name="Rectangle 411">
                <a:extLst>
                  <a:ext uri="{FF2B5EF4-FFF2-40B4-BE49-F238E27FC236}">
                    <a16:creationId xmlns:a16="http://schemas.microsoft.com/office/drawing/2014/main" xmlns="" id="{77386FEA-0522-49A2-9772-0687C2EAD38D}"/>
                  </a:ext>
                </a:extLst>
              </p:cNvPr>
              <p:cNvSpPr>
                <a:spLocks noChangeArrowheads="1"/>
              </p:cNvSpPr>
              <p:nvPr/>
            </p:nvSpPr>
            <p:spPr bwMode="auto">
              <a:xfrm rot="10800000">
                <a:off x="2017295"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2" name="Rectangle 412">
                <a:extLst>
                  <a:ext uri="{FF2B5EF4-FFF2-40B4-BE49-F238E27FC236}">
                    <a16:creationId xmlns:a16="http://schemas.microsoft.com/office/drawing/2014/main" xmlns="" id="{3B75D9DA-E90D-44BE-A403-E14D818ED1B0}"/>
                  </a:ext>
                </a:extLst>
              </p:cNvPr>
              <p:cNvSpPr>
                <a:spLocks noChangeArrowheads="1"/>
              </p:cNvSpPr>
              <p:nvPr/>
            </p:nvSpPr>
            <p:spPr bwMode="auto">
              <a:xfrm rot="10800000">
                <a:off x="2015708"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3" name="Rectangle 413">
                <a:extLst>
                  <a:ext uri="{FF2B5EF4-FFF2-40B4-BE49-F238E27FC236}">
                    <a16:creationId xmlns:a16="http://schemas.microsoft.com/office/drawing/2014/main" xmlns="" id="{DCACBC99-42E5-4D8D-B69C-360534DB6B1D}"/>
                  </a:ext>
                </a:extLst>
              </p:cNvPr>
              <p:cNvSpPr>
                <a:spLocks noChangeArrowheads="1"/>
              </p:cNvSpPr>
              <p:nvPr/>
            </p:nvSpPr>
            <p:spPr bwMode="auto">
              <a:xfrm rot="10800000">
                <a:off x="2014120"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4" name="Rectangle 414">
                <a:extLst>
                  <a:ext uri="{FF2B5EF4-FFF2-40B4-BE49-F238E27FC236}">
                    <a16:creationId xmlns:a16="http://schemas.microsoft.com/office/drawing/2014/main" xmlns="" id="{F38AAE30-23A8-4467-A0DF-649768D8E8DD}"/>
                  </a:ext>
                </a:extLst>
              </p:cNvPr>
              <p:cNvSpPr>
                <a:spLocks noChangeArrowheads="1"/>
              </p:cNvSpPr>
              <p:nvPr/>
            </p:nvSpPr>
            <p:spPr bwMode="auto">
              <a:xfrm rot="10800000">
                <a:off x="2012533" y="2667794"/>
                <a:ext cx="1588" cy="230188"/>
              </a:xfrm>
              <a:prstGeom prst="rect">
                <a:avLst/>
              </a:prstGeom>
              <a:solidFill>
                <a:srgbClr val="E09D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5" name="Rectangle 415">
                <a:extLst>
                  <a:ext uri="{FF2B5EF4-FFF2-40B4-BE49-F238E27FC236}">
                    <a16:creationId xmlns:a16="http://schemas.microsoft.com/office/drawing/2014/main" xmlns="" id="{9A411BEB-4463-4ECB-8C18-FC7F6F4C0719}"/>
                  </a:ext>
                </a:extLst>
              </p:cNvPr>
              <p:cNvSpPr>
                <a:spLocks noChangeArrowheads="1"/>
              </p:cNvSpPr>
              <p:nvPr/>
            </p:nvSpPr>
            <p:spPr bwMode="auto">
              <a:xfrm rot="10800000">
                <a:off x="2010945" y="2667794"/>
                <a:ext cx="1588" cy="230188"/>
              </a:xfrm>
              <a:prstGeom prst="rect">
                <a:avLst/>
              </a:prstGeom>
              <a:solidFill>
                <a:srgbClr val="E09F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6" name="Rectangle 416">
                <a:extLst>
                  <a:ext uri="{FF2B5EF4-FFF2-40B4-BE49-F238E27FC236}">
                    <a16:creationId xmlns:a16="http://schemas.microsoft.com/office/drawing/2014/main" xmlns="" id="{99BCDDE7-8A79-4650-9E44-FB804BF737B4}"/>
                  </a:ext>
                </a:extLst>
              </p:cNvPr>
              <p:cNvSpPr>
                <a:spLocks noChangeArrowheads="1"/>
              </p:cNvSpPr>
              <p:nvPr/>
            </p:nvSpPr>
            <p:spPr bwMode="auto">
              <a:xfrm rot="10800000">
                <a:off x="2007771" y="2667794"/>
                <a:ext cx="3175" cy="230188"/>
              </a:xfrm>
              <a:prstGeom prst="rect">
                <a:avLst/>
              </a:prstGeom>
              <a:solidFill>
                <a:srgbClr val="E09F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7" name="Rectangle 417">
                <a:extLst>
                  <a:ext uri="{FF2B5EF4-FFF2-40B4-BE49-F238E27FC236}">
                    <a16:creationId xmlns:a16="http://schemas.microsoft.com/office/drawing/2014/main" xmlns="" id="{78F8E0BE-F8E8-4992-86B0-634424187DE4}"/>
                  </a:ext>
                </a:extLst>
              </p:cNvPr>
              <p:cNvSpPr>
                <a:spLocks noChangeArrowheads="1"/>
              </p:cNvSpPr>
              <p:nvPr/>
            </p:nvSpPr>
            <p:spPr bwMode="auto">
              <a:xfrm rot="10800000">
                <a:off x="2006183"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8" name="Rectangle 418">
                <a:extLst>
                  <a:ext uri="{FF2B5EF4-FFF2-40B4-BE49-F238E27FC236}">
                    <a16:creationId xmlns:a16="http://schemas.microsoft.com/office/drawing/2014/main" xmlns="" id="{EFC3F22E-1826-4FD7-BE7D-52924EA6C081}"/>
                  </a:ext>
                </a:extLst>
              </p:cNvPr>
              <p:cNvSpPr>
                <a:spLocks noChangeArrowheads="1"/>
              </p:cNvSpPr>
              <p:nvPr/>
            </p:nvSpPr>
            <p:spPr bwMode="auto">
              <a:xfrm rot="10800000">
                <a:off x="2004595"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699" name="Rectangle 419">
                <a:extLst>
                  <a:ext uri="{FF2B5EF4-FFF2-40B4-BE49-F238E27FC236}">
                    <a16:creationId xmlns:a16="http://schemas.microsoft.com/office/drawing/2014/main" xmlns="" id="{037659E7-1DFD-4BB4-9DF2-F73872C4F878}"/>
                  </a:ext>
                </a:extLst>
              </p:cNvPr>
              <p:cNvSpPr>
                <a:spLocks noChangeArrowheads="1"/>
              </p:cNvSpPr>
              <p:nvPr/>
            </p:nvSpPr>
            <p:spPr bwMode="auto">
              <a:xfrm rot="10800000">
                <a:off x="2003008" y="2667794"/>
                <a:ext cx="1588" cy="230188"/>
              </a:xfrm>
              <a:prstGeom prst="rect">
                <a:avLst/>
              </a:prstGeom>
              <a:solidFill>
                <a:srgbClr val="E3A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0" name="Rectangle 420">
                <a:extLst>
                  <a:ext uri="{FF2B5EF4-FFF2-40B4-BE49-F238E27FC236}">
                    <a16:creationId xmlns:a16="http://schemas.microsoft.com/office/drawing/2014/main" xmlns="" id="{FFBE4E3B-9601-4B8D-8ADC-9643F2364ADE}"/>
                  </a:ext>
                </a:extLst>
              </p:cNvPr>
              <p:cNvSpPr>
                <a:spLocks noChangeArrowheads="1"/>
              </p:cNvSpPr>
              <p:nvPr/>
            </p:nvSpPr>
            <p:spPr bwMode="auto">
              <a:xfrm rot="10800000">
                <a:off x="2001420"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1" name="Rectangle 421">
                <a:extLst>
                  <a:ext uri="{FF2B5EF4-FFF2-40B4-BE49-F238E27FC236}">
                    <a16:creationId xmlns:a16="http://schemas.microsoft.com/office/drawing/2014/main" xmlns="" id="{16356CC6-5D58-4F3A-9C7F-907DB9F65E71}"/>
                  </a:ext>
                </a:extLst>
              </p:cNvPr>
              <p:cNvSpPr>
                <a:spLocks noChangeArrowheads="1"/>
              </p:cNvSpPr>
              <p:nvPr/>
            </p:nvSpPr>
            <p:spPr bwMode="auto">
              <a:xfrm rot="10800000">
                <a:off x="1999833"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2" name="Rectangle 422">
                <a:extLst>
                  <a:ext uri="{FF2B5EF4-FFF2-40B4-BE49-F238E27FC236}">
                    <a16:creationId xmlns:a16="http://schemas.microsoft.com/office/drawing/2014/main" xmlns="" id="{F0B278EC-2644-4212-BB74-956772758547}"/>
                  </a:ext>
                </a:extLst>
              </p:cNvPr>
              <p:cNvSpPr>
                <a:spLocks noChangeArrowheads="1"/>
              </p:cNvSpPr>
              <p:nvPr/>
            </p:nvSpPr>
            <p:spPr bwMode="auto">
              <a:xfrm rot="10800000">
                <a:off x="1998245" y="2667794"/>
                <a:ext cx="1588"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3" name="Rectangle 423">
                <a:extLst>
                  <a:ext uri="{FF2B5EF4-FFF2-40B4-BE49-F238E27FC236}">
                    <a16:creationId xmlns:a16="http://schemas.microsoft.com/office/drawing/2014/main" xmlns="" id="{EEDCAA8A-B11A-402F-9805-B5BC45BF048E}"/>
                  </a:ext>
                </a:extLst>
              </p:cNvPr>
              <p:cNvSpPr>
                <a:spLocks noChangeArrowheads="1"/>
              </p:cNvSpPr>
              <p:nvPr/>
            </p:nvSpPr>
            <p:spPr bwMode="auto">
              <a:xfrm rot="10800000">
                <a:off x="1995071" y="2667794"/>
                <a:ext cx="3175" cy="230188"/>
              </a:xfrm>
              <a:prstGeom prst="rect">
                <a:avLst/>
              </a:prstGeom>
              <a:solidFill>
                <a:srgbClr val="E3A1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4" name="Rectangle 424">
                <a:extLst>
                  <a:ext uri="{FF2B5EF4-FFF2-40B4-BE49-F238E27FC236}">
                    <a16:creationId xmlns:a16="http://schemas.microsoft.com/office/drawing/2014/main" xmlns="" id="{ACE101F9-2736-4D87-B3D3-C7ECA9AACE40}"/>
                  </a:ext>
                </a:extLst>
              </p:cNvPr>
              <p:cNvSpPr>
                <a:spLocks noChangeArrowheads="1"/>
              </p:cNvSpPr>
              <p:nvPr/>
            </p:nvSpPr>
            <p:spPr bwMode="auto">
              <a:xfrm rot="10800000">
                <a:off x="1993483"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5" name="Rectangle 425">
                <a:extLst>
                  <a:ext uri="{FF2B5EF4-FFF2-40B4-BE49-F238E27FC236}">
                    <a16:creationId xmlns:a16="http://schemas.microsoft.com/office/drawing/2014/main" xmlns="" id="{5B8A4DE5-4424-4159-A543-D664AE3F1520}"/>
                  </a:ext>
                </a:extLst>
              </p:cNvPr>
              <p:cNvSpPr>
                <a:spLocks noChangeArrowheads="1"/>
              </p:cNvSpPr>
              <p:nvPr/>
            </p:nvSpPr>
            <p:spPr bwMode="auto">
              <a:xfrm rot="10800000">
                <a:off x="1991895"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6" name="Rectangle 426">
                <a:extLst>
                  <a:ext uri="{FF2B5EF4-FFF2-40B4-BE49-F238E27FC236}">
                    <a16:creationId xmlns:a16="http://schemas.microsoft.com/office/drawing/2014/main" xmlns="" id="{12D7A8A4-EE9E-4F5D-94C8-7408F2E5DCD4}"/>
                  </a:ext>
                </a:extLst>
              </p:cNvPr>
              <p:cNvSpPr>
                <a:spLocks noChangeArrowheads="1"/>
              </p:cNvSpPr>
              <p:nvPr/>
            </p:nvSpPr>
            <p:spPr bwMode="auto">
              <a:xfrm rot="10800000">
                <a:off x="1990308"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7" name="Rectangle 427">
                <a:extLst>
                  <a:ext uri="{FF2B5EF4-FFF2-40B4-BE49-F238E27FC236}">
                    <a16:creationId xmlns:a16="http://schemas.microsoft.com/office/drawing/2014/main" xmlns="" id="{C4411EA5-CCF2-4DEF-AC53-D75D664305F3}"/>
                  </a:ext>
                </a:extLst>
              </p:cNvPr>
              <p:cNvSpPr>
                <a:spLocks noChangeArrowheads="1"/>
              </p:cNvSpPr>
              <p:nvPr/>
            </p:nvSpPr>
            <p:spPr bwMode="auto">
              <a:xfrm rot="10800000">
                <a:off x="1988720"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8" name="Rectangle 428">
                <a:extLst>
                  <a:ext uri="{FF2B5EF4-FFF2-40B4-BE49-F238E27FC236}">
                    <a16:creationId xmlns:a16="http://schemas.microsoft.com/office/drawing/2014/main" xmlns="" id="{17D1F502-564D-430F-BB7F-C223F50AF9D2}"/>
                  </a:ext>
                </a:extLst>
              </p:cNvPr>
              <p:cNvSpPr>
                <a:spLocks noChangeArrowheads="1"/>
              </p:cNvSpPr>
              <p:nvPr/>
            </p:nvSpPr>
            <p:spPr bwMode="auto">
              <a:xfrm rot="10800000">
                <a:off x="1987133" y="2667794"/>
                <a:ext cx="1588"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09" name="Rectangle 429">
                <a:extLst>
                  <a:ext uri="{FF2B5EF4-FFF2-40B4-BE49-F238E27FC236}">
                    <a16:creationId xmlns:a16="http://schemas.microsoft.com/office/drawing/2014/main" xmlns="" id="{388D98CC-5844-4639-8C84-1851008D6FDD}"/>
                  </a:ext>
                </a:extLst>
              </p:cNvPr>
              <p:cNvSpPr>
                <a:spLocks noChangeArrowheads="1"/>
              </p:cNvSpPr>
              <p:nvPr/>
            </p:nvSpPr>
            <p:spPr bwMode="auto">
              <a:xfrm rot="10800000">
                <a:off x="1983958" y="2667794"/>
                <a:ext cx="3175" cy="230188"/>
              </a:xfrm>
              <a:prstGeom prst="rect">
                <a:avLst/>
              </a:prstGeom>
              <a:solidFill>
                <a:srgbClr val="E3A3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0" name="Rectangle 430">
                <a:extLst>
                  <a:ext uri="{FF2B5EF4-FFF2-40B4-BE49-F238E27FC236}">
                    <a16:creationId xmlns:a16="http://schemas.microsoft.com/office/drawing/2014/main" xmlns="" id="{5FC70CA1-3409-4BB2-A5CB-B0B4C77736CF}"/>
                  </a:ext>
                </a:extLst>
              </p:cNvPr>
              <p:cNvSpPr>
                <a:spLocks noChangeArrowheads="1"/>
              </p:cNvSpPr>
              <p:nvPr/>
            </p:nvSpPr>
            <p:spPr bwMode="auto">
              <a:xfrm rot="10800000">
                <a:off x="1982370" y="2667794"/>
                <a:ext cx="1588" cy="230188"/>
              </a:xfrm>
              <a:prstGeom prst="rect">
                <a:avLst/>
              </a:prstGeom>
              <a:solidFill>
                <a:srgbClr val="E3A3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1" name="Rectangle 431">
                <a:extLst>
                  <a:ext uri="{FF2B5EF4-FFF2-40B4-BE49-F238E27FC236}">
                    <a16:creationId xmlns:a16="http://schemas.microsoft.com/office/drawing/2014/main" xmlns="" id="{EA970309-0D18-4B7E-B8C2-EEBA29BFBC5E}"/>
                  </a:ext>
                </a:extLst>
              </p:cNvPr>
              <p:cNvSpPr>
                <a:spLocks noChangeArrowheads="1"/>
              </p:cNvSpPr>
              <p:nvPr/>
            </p:nvSpPr>
            <p:spPr bwMode="auto">
              <a:xfrm rot="10800000">
                <a:off x="1980783"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2" name="Rectangle 432">
                <a:extLst>
                  <a:ext uri="{FF2B5EF4-FFF2-40B4-BE49-F238E27FC236}">
                    <a16:creationId xmlns:a16="http://schemas.microsoft.com/office/drawing/2014/main" xmlns="" id="{B3FBD798-DCCD-4B46-92A3-3F7515924397}"/>
                  </a:ext>
                </a:extLst>
              </p:cNvPr>
              <p:cNvSpPr>
                <a:spLocks noChangeArrowheads="1"/>
              </p:cNvSpPr>
              <p:nvPr/>
            </p:nvSpPr>
            <p:spPr bwMode="auto">
              <a:xfrm rot="10800000">
                <a:off x="1979195"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3" name="Rectangle 433">
                <a:extLst>
                  <a:ext uri="{FF2B5EF4-FFF2-40B4-BE49-F238E27FC236}">
                    <a16:creationId xmlns:a16="http://schemas.microsoft.com/office/drawing/2014/main" xmlns="" id="{4C55596B-B105-4589-8898-75B1E9E176E6}"/>
                  </a:ext>
                </a:extLst>
              </p:cNvPr>
              <p:cNvSpPr>
                <a:spLocks noChangeArrowheads="1"/>
              </p:cNvSpPr>
              <p:nvPr/>
            </p:nvSpPr>
            <p:spPr bwMode="auto">
              <a:xfrm rot="10800000">
                <a:off x="1977608" y="2667794"/>
                <a:ext cx="1588" cy="230188"/>
              </a:xfrm>
              <a:prstGeom prst="rect">
                <a:avLst/>
              </a:prstGeom>
              <a:solidFill>
                <a:srgbClr val="E6A5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4" name="Rectangle 434">
                <a:extLst>
                  <a:ext uri="{FF2B5EF4-FFF2-40B4-BE49-F238E27FC236}">
                    <a16:creationId xmlns:a16="http://schemas.microsoft.com/office/drawing/2014/main" xmlns="" id="{CABAA767-6C5D-4549-85A4-2790D16C8465}"/>
                  </a:ext>
                </a:extLst>
              </p:cNvPr>
              <p:cNvSpPr>
                <a:spLocks noChangeArrowheads="1"/>
              </p:cNvSpPr>
              <p:nvPr/>
            </p:nvSpPr>
            <p:spPr bwMode="auto">
              <a:xfrm rot="10800000">
                <a:off x="1976020"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5" name="Rectangle 435">
                <a:extLst>
                  <a:ext uri="{FF2B5EF4-FFF2-40B4-BE49-F238E27FC236}">
                    <a16:creationId xmlns:a16="http://schemas.microsoft.com/office/drawing/2014/main" xmlns="" id="{D60BDDC1-9988-4A4E-B896-D14C61D3B0E9}"/>
                  </a:ext>
                </a:extLst>
              </p:cNvPr>
              <p:cNvSpPr>
                <a:spLocks noChangeArrowheads="1"/>
              </p:cNvSpPr>
              <p:nvPr/>
            </p:nvSpPr>
            <p:spPr bwMode="auto">
              <a:xfrm rot="10800000">
                <a:off x="1972846" y="2667794"/>
                <a:ext cx="3175"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6" name="Rectangle 436">
                <a:extLst>
                  <a:ext uri="{FF2B5EF4-FFF2-40B4-BE49-F238E27FC236}">
                    <a16:creationId xmlns:a16="http://schemas.microsoft.com/office/drawing/2014/main" xmlns="" id="{C0F137E3-3E35-460F-8114-EE9369943550}"/>
                  </a:ext>
                </a:extLst>
              </p:cNvPr>
              <p:cNvSpPr>
                <a:spLocks noChangeArrowheads="1"/>
              </p:cNvSpPr>
              <p:nvPr/>
            </p:nvSpPr>
            <p:spPr bwMode="auto">
              <a:xfrm rot="10800000">
                <a:off x="1971258"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7" name="Rectangle 437">
                <a:extLst>
                  <a:ext uri="{FF2B5EF4-FFF2-40B4-BE49-F238E27FC236}">
                    <a16:creationId xmlns:a16="http://schemas.microsoft.com/office/drawing/2014/main" xmlns="" id="{2242FD28-140A-4DDB-80FB-D9BFA59EDA0D}"/>
                  </a:ext>
                </a:extLst>
              </p:cNvPr>
              <p:cNvSpPr>
                <a:spLocks noChangeArrowheads="1"/>
              </p:cNvSpPr>
              <p:nvPr/>
            </p:nvSpPr>
            <p:spPr bwMode="auto">
              <a:xfrm rot="10800000">
                <a:off x="1969670"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8" name="Rectangle 438">
                <a:extLst>
                  <a:ext uri="{FF2B5EF4-FFF2-40B4-BE49-F238E27FC236}">
                    <a16:creationId xmlns:a16="http://schemas.microsoft.com/office/drawing/2014/main" xmlns="" id="{8B176867-93A6-4C76-B93E-CB1C7065CAAC}"/>
                  </a:ext>
                </a:extLst>
              </p:cNvPr>
              <p:cNvSpPr>
                <a:spLocks noChangeArrowheads="1"/>
              </p:cNvSpPr>
              <p:nvPr/>
            </p:nvSpPr>
            <p:spPr bwMode="auto">
              <a:xfrm rot="10800000">
                <a:off x="1968083"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19" name="Rectangle 439">
                <a:extLst>
                  <a:ext uri="{FF2B5EF4-FFF2-40B4-BE49-F238E27FC236}">
                    <a16:creationId xmlns:a16="http://schemas.microsoft.com/office/drawing/2014/main" xmlns="" id="{8423C6C9-D7C9-43D5-AB20-072809C574E5}"/>
                  </a:ext>
                </a:extLst>
              </p:cNvPr>
              <p:cNvSpPr>
                <a:spLocks noChangeArrowheads="1"/>
              </p:cNvSpPr>
              <p:nvPr/>
            </p:nvSpPr>
            <p:spPr bwMode="auto">
              <a:xfrm rot="10800000">
                <a:off x="1966495" y="2667794"/>
                <a:ext cx="1588" cy="230188"/>
              </a:xfrm>
              <a:prstGeom prst="rect">
                <a:avLst/>
              </a:prstGeom>
              <a:solidFill>
                <a:srgbClr val="E6A8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0" name="Rectangle 440">
                <a:extLst>
                  <a:ext uri="{FF2B5EF4-FFF2-40B4-BE49-F238E27FC236}">
                    <a16:creationId xmlns:a16="http://schemas.microsoft.com/office/drawing/2014/main" xmlns="" id="{52D76B6C-E379-481E-80F1-C0A18EC868FF}"/>
                  </a:ext>
                </a:extLst>
              </p:cNvPr>
              <p:cNvSpPr>
                <a:spLocks noChangeArrowheads="1"/>
              </p:cNvSpPr>
              <p:nvPr/>
            </p:nvSpPr>
            <p:spPr bwMode="auto">
              <a:xfrm rot="10800000">
                <a:off x="1964908" y="2667794"/>
                <a:ext cx="1588"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1" name="Rectangle 441">
                <a:extLst>
                  <a:ext uri="{FF2B5EF4-FFF2-40B4-BE49-F238E27FC236}">
                    <a16:creationId xmlns:a16="http://schemas.microsoft.com/office/drawing/2014/main" xmlns="" id="{08488FBD-A86F-463A-B00F-8CF34E7161D2}"/>
                  </a:ext>
                </a:extLst>
              </p:cNvPr>
              <p:cNvSpPr>
                <a:spLocks noChangeArrowheads="1"/>
              </p:cNvSpPr>
              <p:nvPr/>
            </p:nvSpPr>
            <p:spPr bwMode="auto">
              <a:xfrm rot="10800000">
                <a:off x="1961733" y="2667794"/>
                <a:ext cx="3175"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2" name="Rectangle 442">
                <a:extLst>
                  <a:ext uri="{FF2B5EF4-FFF2-40B4-BE49-F238E27FC236}">
                    <a16:creationId xmlns:a16="http://schemas.microsoft.com/office/drawing/2014/main" xmlns="" id="{875660FE-0380-4A0C-92BD-F67C11BC6739}"/>
                  </a:ext>
                </a:extLst>
              </p:cNvPr>
              <p:cNvSpPr>
                <a:spLocks noChangeArrowheads="1"/>
              </p:cNvSpPr>
              <p:nvPr/>
            </p:nvSpPr>
            <p:spPr bwMode="auto">
              <a:xfrm rot="10800000">
                <a:off x="1960145" y="2667794"/>
                <a:ext cx="1588" cy="230188"/>
              </a:xfrm>
              <a:prstGeom prst="rect">
                <a:avLst/>
              </a:prstGeom>
              <a:solidFill>
                <a:srgbClr val="E6A8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3" name="Rectangle 443">
                <a:extLst>
                  <a:ext uri="{FF2B5EF4-FFF2-40B4-BE49-F238E27FC236}">
                    <a16:creationId xmlns:a16="http://schemas.microsoft.com/office/drawing/2014/main" xmlns="" id="{23819CF5-EB49-48B5-9F0A-8D3C8DBDD1E0}"/>
                  </a:ext>
                </a:extLst>
              </p:cNvPr>
              <p:cNvSpPr>
                <a:spLocks noChangeArrowheads="1"/>
              </p:cNvSpPr>
              <p:nvPr/>
            </p:nvSpPr>
            <p:spPr bwMode="auto">
              <a:xfrm rot="10800000">
                <a:off x="1958558" y="2667794"/>
                <a:ext cx="1588" cy="230188"/>
              </a:xfrm>
              <a:prstGeom prst="rect">
                <a:avLst/>
              </a:prstGeom>
              <a:solidFill>
                <a:srgbClr val="E6AA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4" name="Rectangle 444">
                <a:extLst>
                  <a:ext uri="{FF2B5EF4-FFF2-40B4-BE49-F238E27FC236}">
                    <a16:creationId xmlns:a16="http://schemas.microsoft.com/office/drawing/2014/main" xmlns="" id="{D1968DE7-3767-4C46-A21B-58F65E405223}"/>
                  </a:ext>
                </a:extLst>
              </p:cNvPr>
              <p:cNvSpPr>
                <a:spLocks noChangeArrowheads="1"/>
              </p:cNvSpPr>
              <p:nvPr/>
            </p:nvSpPr>
            <p:spPr bwMode="auto">
              <a:xfrm rot="10800000">
                <a:off x="1956970" y="2667794"/>
                <a:ext cx="1588" cy="230188"/>
              </a:xfrm>
              <a:prstGeom prst="rect">
                <a:avLst/>
              </a:prstGeom>
              <a:solidFill>
                <a:srgbClr val="E6AA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5" name="Rectangle 445">
                <a:extLst>
                  <a:ext uri="{FF2B5EF4-FFF2-40B4-BE49-F238E27FC236}">
                    <a16:creationId xmlns:a16="http://schemas.microsoft.com/office/drawing/2014/main" xmlns="" id="{E1359FF3-862F-4432-B93F-7765BDDA08EC}"/>
                  </a:ext>
                </a:extLst>
              </p:cNvPr>
              <p:cNvSpPr>
                <a:spLocks noChangeArrowheads="1"/>
              </p:cNvSpPr>
              <p:nvPr/>
            </p:nvSpPr>
            <p:spPr bwMode="auto">
              <a:xfrm rot="10800000">
                <a:off x="1955383"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6" name="Rectangle 446">
                <a:extLst>
                  <a:ext uri="{FF2B5EF4-FFF2-40B4-BE49-F238E27FC236}">
                    <a16:creationId xmlns:a16="http://schemas.microsoft.com/office/drawing/2014/main" xmlns="" id="{82C6E08A-A0D3-4583-A2F6-FAD4BAEF0F35}"/>
                  </a:ext>
                </a:extLst>
              </p:cNvPr>
              <p:cNvSpPr>
                <a:spLocks noChangeArrowheads="1"/>
              </p:cNvSpPr>
              <p:nvPr/>
            </p:nvSpPr>
            <p:spPr bwMode="auto">
              <a:xfrm rot="10800000">
                <a:off x="1953795"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7" name="Rectangle 447">
                <a:extLst>
                  <a:ext uri="{FF2B5EF4-FFF2-40B4-BE49-F238E27FC236}">
                    <a16:creationId xmlns:a16="http://schemas.microsoft.com/office/drawing/2014/main" xmlns="" id="{E014A3E2-15F7-4DD2-A7B2-B72D4CCA04BF}"/>
                  </a:ext>
                </a:extLst>
              </p:cNvPr>
              <p:cNvSpPr>
                <a:spLocks noChangeArrowheads="1"/>
              </p:cNvSpPr>
              <p:nvPr/>
            </p:nvSpPr>
            <p:spPr bwMode="auto">
              <a:xfrm rot="10800000">
                <a:off x="1950621" y="2667794"/>
                <a:ext cx="3175"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8" name="Rectangle 448">
                <a:extLst>
                  <a:ext uri="{FF2B5EF4-FFF2-40B4-BE49-F238E27FC236}">
                    <a16:creationId xmlns:a16="http://schemas.microsoft.com/office/drawing/2014/main" xmlns="" id="{CF5F7EB9-43B2-4C38-A8BD-A1C8F37A58FC}"/>
                  </a:ext>
                </a:extLst>
              </p:cNvPr>
              <p:cNvSpPr>
                <a:spLocks noChangeArrowheads="1"/>
              </p:cNvSpPr>
              <p:nvPr/>
            </p:nvSpPr>
            <p:spPr bwMode="auto">
              <a:xfrm rot="10800000">
                <a:off x="1949033" y="2667794"/>
                <a:ext cx="1588" cy="230188"/>
              </a:xfrm>
              <a:prstGeom prst="rect">
                <a:avLst/>
              </a:prstGeom>
              <a:solidFill>
                <a:srgbClr val="E8A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29" name="Rectangle 449">
                <a:extLst>
                  <a:ext uri="{FF2B5EF4-FFF2-40B4-BE49-F238E27FC236}">
                    <a16:creationId xmlns:a16="http://schemas.microsoft.com/office/drawing/2014/main" xmlns="" id="{19F18D12-7CBF-4672-9EB8-55000C91F137}"/>
                  </a:ext>
                </a:extLst>
              </p:cNvPr>
              <p:cNvSpPr>
                <a:spLocks noChangeArrowheads="1"/>
              </p:cNvSpPr>
              <p:nvPr/>
            </p:nvSpPr>
            <p:spPr bwMode="auto">
              <a:xfrm rot="10800000">
                <a:off x="1947445"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0" name="Rectangle 450">
                <a:extLst>
                  <a:ext uri="{FF2B5EF4-FFF2-40B4-BE49-F238E27FC236}">
                    <a16:creationId xmlns:a16="http://schemas.microsoft.com/office/drawing/2014/main" xmlns="" id="{CD6B03A7-6D30-434F-8EFE-DEFAB50C75E5}"/>
                  </a:ext>
                </a:extLst>
              </p:cNvPr>
              <p:cNvSpPr>
                <a:spLocks noChangeArrowheads="1"/>
              </p:cNvSpPr>
              <p:nvPr/>
            </p:nvSpPr>
            <p:spPr bwMode="auto">
              <a:xfrm rot="10800000">
                <a:off x="1945858"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1" name="Rectangle 451">
                <a:extLst>
                  <a:ext uri="{FF2B5EF4-FFF2-40B4-BE49-F238E27FC236}">
                    <a16:creationId xmlns:a16="http://schemas.microsoft.com/office/drawing/2014/main" xmlns="" id="{1CD83682-CAED-4EAA-9282-ED9CDFB717FA}"/>
                  </a:ext>
                </a:extLst>
              </p:cNvPr>
              <p:cNvSpPr>
                <a:spLocks noChangeArrowheads="1"/>
              </p:cNvSpPr>
              <p:nvPr/>
            </p:nvSpPr>
            <p:spPr bwMode="auto">
              <a:xfrm rot="10800000">
                <a:off x="1944270" y="2667794"/>
                <a:ext cx="1588" cy="230188"/>
              </a:xfrm>
              <a:prstGeom prst="rect">
                <a:avLst/>
              </a:prstGeom>
              <a:solidFill>
                <a:srgbClr val="E8A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2" name="Rectangle 452">
                <a:extLst>
                  <a:ext uri="{FF2B5EF4-FFF2-40B4-BE49-F238E27FC236}">
                    <a16:creationId xmlns:a16="http://schemas.microsoft.com/office/drawing/2014/main" xmlns="" id="{2953DFA9-7890-4F1C-A078-851F308366FF}"/>
                  </a:ext>
                </a:extLst>
              </p:cNvPr>
              <p:cNvSpPr>
                <a:spLocks noChangeArrowheads="1"/>
              </p:cNvSpPr>
              <p:nvPr/>
            </p:nvSpPr>
            <p:spPr bwMode="auto">
              <a:xfrm rot="10800000">
                <a:off x="1942683"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3" name="Rectangle 453">
                <a:extLst>
                  <a:ext uri="{FF2B5EF4-FFF2-40B4-BE49-F238E27FC236}">
                    <a16:creationId xmlns:a16="http://schemas.microsoft.com/office/drawing/2014/main" xmlns="" id="{B963B85A-4B48-44EB-91F6-668952307CAA}"/>
                  </a:ext>
                </a:extLst>
              </p:cNvPr>
              <p:cNvSpPr>
                <a:spLocks noChangeArrowheads="1"/>
              </p:cNvSpPr>
              <p:nvPr/>
            </p:nvSpPr>
            <p:spPr bwMode="auto">
              <a:xfrm rot="10800000">
                <a:off x="1941095"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4" name="Rectangle 454">
                <a:extLst>
                  <a:ext uri="{FF2B5EF4-FFF2-40B4-BE49-F238E27FC236}">
                    <a16:creationId xmlns:a16="http://schemas.microsoft.com/office/drawing/2014/main" xmlns="" id="{095F091E-269A-4F9D-A080-2AAFF6074873}"/>
                  </a:ext>
                </a:extLst>
              </p:cNvPr>
              <p:cNvSpPr>
                <a:spLocks noChangeArrowheads="1"/>
              </p:cNvSpPr>
              <p:nvPr/>
            </p:nvSpPr>
            <p:spPr bwMode="auto">
              <a:xfrm rot="10800000">
                <a:off x="1937921" y="2667794"/>
                <a:ext cx="3175"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5" name="Rectangle 455">
                <a:extLst>
                  <a:ext uri="{FF2B5EF4-FFF2-40B4-BE49-F238E27FC236}">
                    <a16:creationId xmlns:a16="http://schemas.microsoft.com/office/drawing/2014/main" xmlns="" id="{1A2D4733-0E4A-44DB-85F0-3B1FB668B40D}"/>
                  </a:ext>
                </a:extLst>
              </p:cNvPr>
              <p:cNvSpPr>
                <a:spLocks noChangeArrowheads="1"/>
              </p:cNvSpPr>
              <p:nvPr/>
            </p:nvSpPr>
            <p:spPr bwMode="auto">
              <a:xfrm rot="10800000">
                <a:off x="1936333"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6" name="Rectangle 456">
                <a:extLst>
                  <a:ext uri="{FF2B5EF4-FFF2-40B4-BE49-F238E27FC236}">
                    <a16:creationId xmlns:a16="http://schemas.microsoft.com/office/drawing/2014/main" xmlns="" id="{F85F3C66-03C0-4FB9-AFF5-438EE2E7F18A}"/>
                  </a:ext>
                </a:extLst>
              </p:cNvPr>
              <p:cNvSpPr>
                <a:spLocks noChangeArrowheads="1"/>
              </p:cNvSpPr>
              <p:nvPr/>
            </p:nvSpPr>
            <p:spPr bwMode="auto">
              <a:xfrm rot="10800000">
                <a:off x="1934745" y="2667794"/>
                <a:ext cx="1588" cy="230188"/>
              </a:xfrm>
              <a:prstGeom prst="rect">
                <a:avLst/>
              </a:prstGeom>
              <a:solidFill>
                <a:srgbClr val="E8AE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7" name="Rectangle 457">
                <a:extLst>
                  <a:ext uri="{FF2B5EF4-FFF2-40B4-BE49-F238E27FC236}">
                    <a16:creationId xmlns:a16="http://schemas.microsoft.com/office/drawing/2014/main" xmlns="" id="{BAA81C41-83D0-4866-95F5-ACA88303A0DC}"/>
                  </a:ext>
                </a:extLst>
              </p:cNvPr>
              <p:cNvSpPr>
                <a:spLocks noChangeArrowheads="1"/>
              </p:cNvSpPr>
              <p:nvPr/>
            </p:nvSpPr>
            <p:spPr bwMode="auto">
              <a:xfrm rot="10800000">
                <a:off x="1933158"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8" name="Rectangle 458">
                <a:extLst>
                  <a:ext uri="{FF2B5EF4-FFF2-40B4-BE49-F238E27FC236}">
                    <a16:creationId xmlns:a16="http://schemas.microsoft.com/office/drawing/2014/main" xmlns="" id="{023927D3-D91C-4F0D-8248-1A2D54E925F4}"/>
                  </a:ext>
                </a:extLst>
              </p:cNvPr>
              <p:cNvSpPr>
                <a:spLocks noChangeArrowheads="1"/>
              </p:cNvSpPr>
              <p:nvPr/>
            </p:nvSpPr>
            <p:spPr bwMode="auto">
              <a:xfrm rot="10800000">
                <a:off x="1931570"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39" name="Rectangle 459">
                <a:extLst>
                  <a:ext uri="{FF2B5EF4-FFF2-40B4-BE49-F238E27FC236}">
                    <a16:creationId xmlns:a16="http://schemas.microsoft.com/office/drawing/2014/main" xmlns="" id="{215E4CFB-12E5-4135-9223-ADE4BA4023B7}"/>
                  </a:ext>
                </a:extLst>
              </p:cNvPr>
              <p:cNvSpPr>
                <a:spLocks noChangeArrowheads="1"/>
              </p:cNvSpPr>
              <p:nvPr/>
            </p:nvSpPr>
            <p:spPr bwMode="auto">
              <a:xfrm rot="10800000">
                <a:off x="1929983" y="2667794"/>
                <a:ext cx="1588" cy="230188"/>
              </a:xfrm>
              <a:prstGeom prst="rect">
                <a:avLst/>
              </a:prstGeom>
              <a:solidFill>
                <a:srgbClr val="E8A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0" name="Rectangle 460">
                <a:extLst>
                  <a:ext uri="{FF2B5EF4-FFF2-40B4-BE49-F238E27FC236}">
                    <a16:creationId xmlns:a16="http://schemas.microsoft.com/office/drawing/2014/main" xmlns="" id="{DDC84F72-4E13-4FA8-B12A-CC0C07832F39}"/>
                  </a:ext>
                </a:extLst>
              </p:cNvPr>
              <p:cNvSpPr>
                <a:spLocks noChangeArrowheads="1"/>
              </p:cNvSpPr>
              <p:nvPr/>
            </p:nvSpPr>
            <p:spPr bwMode="auto">
              <a:xfrm rot="10800000">
                <a:off x="1926808" y="2667794"/>
                <a:ext cx="3175" cy="230188"/>
              </a:xfrm>
              <a:prstGeom prst="rect">
                <a:avLst/>
              </a:prstGeom>
              <a:solidFill>
                <a:srgbClr val="EBB0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1" name="Rectangle 461">
                <a:extLst>
                  <a:ext uri="{FF2B5EF4-FFF2-40B4-BE49-F238E27FC236}">
                    <a16:creationId xmlns:a16="http://schemas.microsoft.com/office/drawing/2014/main" xmlns="" id="{0F472D56-95F2-4CF9-A9D0-65A8C3F64CDE}"/>
                  </a:ext>
                </a:extLst>
              </p:cNvPr>
              <p:cNvSpPr>
                <a:spLocks noChangeArrowheads="1"/>
              </p:cNvSpPr>
              <p:nvPr/>
            </p:nvSpPr>
            <p:spPr bwMode="auto">
              <a:xfrm rot="10800000">
                <a:off x="1925220"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2" name="Rectangle 462">
                <a:extLst>
                  <a:ext uri="{FF2B5EF4-FFF2-40B4-BE49-F238E27FC236}">
                    <a16:creationId xmlns:a16="http://schemas.microsoft.com/office/drawing/2014/main" xmlns="" id="{E93DAC51-5EE4-43F4-B360-967B504A3941}"/>
                  </a:ext>
                </a:extLst>
              </p:cNvPr>
              <p:cNvSpPr>
                <a:spLocks noChangeArrowheads="1"/>
              </p:cNvSpPr>
              <p:nvPr/>
            </p:nvSpPr>
            <p:spPr bwMode="auto">
              <a:xfrm rot="10800000">
                <a:off x="1923633"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3" name="Rectangle 463">
                <a:extLst>
                  <a:ext uri="{FF2B5EF4-FFF2-40B4-BE49-F238E27FC236}">
                    <a16:creationId xmlns:a16="http://schemas.microsoft.com/office/drawing/2014/main" xmlns="" id="{5BE3EB27-60F5-4667-98ED-CC44413A411B}"/>
                  </a:ext>
                </a:extLst>
              </p:cNvPr>
              <p:cNvSpPr>
                <a:spLocks noChangeArrowheads="1"/>
              </p:cNvSpPr>
              <p:nvPr/>
            </p:nvSpPr>
            <p:spPr bwMode="auto">
              <a:xfrm rot="10800000">
                <a:off x="1922045"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4" name="Rectangle 464">
                <a:extLst>
                  <a:ext uri="{FF2B5EF4-FFF2-40B4-BE49-F238E27FC236}">
                    <a16:creationId xmlns:a16="http://schemas.microsoft.com/office/drawing/2014/main" xmlns="" id="{AF5FFD38-D57F-493C-8BA5-EBC864A150F6}"/>
                  </a:ext>
                </a:extLst>
              </p:cNvPr>
              <p:cNvSpPr>
                <a:spLocks noChangeArrowheads="1"/>
              </p:cNvSpPr>
              <p:nvPr/>
            </p:nvSpPr>
            <p:spPr bwMode="auto">
              <a:xfrm rot="10800000">
                <a:off x="1920458" y="2667794"/>
                <a:ext cx="1588" cy="230188"/>
              </a:xfrm>
              <a:prstGeom prst="rect">
                <a:avLst/>
              </a:prstGeom>
              <a:solidFill>
                <a:srgbClr val="EBB2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5" name="Rectangle 465">
                <a:extLst>
                  <a:ext uri="{FF2B5EF4-FFF2-40B4-BE49-F238E27FC236}">
                    <a16:creationId xmlns:a16="http://schemas.microsoft.com/office/drawing/2014/main" xmlns="" id="{277207E5-B94C-4E29-B938-FFB9160DA068}"/>
                  </a:ext>
                </a:extLst>
              </p:cNvPr>
              <p:cNvSpPr>
                <a:spLocks noChangeArrowheads="1"/>
              </p:cNvSpPr>
              <p:nvPr/>
            </p:nvSpPr>
            <p:spPr bwMode="auto">
              <a:xfrm rot="10800000">
                <a:off x="1918870"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6" name="Rectangle 466">
                <a:extLst>
                  <a:ext uri="{FF2B5EF4-FFF2-40B4-BE49-F238E27FC236}">
                    <a16:creationId xmlns:a16="http://schemas.microsoft.com/office/drawing/2014/main" xmlns="" id="{B6199E89-16D2-4BF9-B5F6-4C8B23DD7841}"/>
                  </a:ext>
                </a:extLst>
              </p:cNvPr>
              <p:cNvSpPr>
                <a:spLocks noChangeArrowheads="1"/>
              </p:cNvSpPr>
              <p:nvPr/>
            </p:nvSpPr>
            <p:spPr bwMode="auto">
              <a:xfrm rot="10800000">
                <a:off x="1915696" y="2667794"/>
                <a:ext cx="3175"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7" name="Rectangle 467">
                <a:extLst>
                  <a:ext uri="{FF2B5EF4-FFF2-40B4-BE49-F238E27FC236}">
                    <a16:creationId xmlns:a16="http://schemas.microsoft.com/office/drawing/2014/main" xmlns="" id="{BE5D20CB-2D05-4E8E-8931-787A2FBB893D}"/>
                  </a:ext>
                </a:extLst>
              </p:cNvPr>
              <p:cNvSpPr>
                <a:spLocks noChangeArrowheads="1"/>
              </p:cNvSpPr>
              <p:nvPr/>
            </p:nvSpPr>
            <p:spPr bwMode="auto">
              <a:xfrm rot="10800000">
                <a:off x="1914108"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8" name="Rectangle 468">
                <a:extLst>
                  <a:ext uri="{FF2B5EF4-FFF2-40B4-BE49-F238E27FC236}">
                    <a16:creationId xmlns:a16="http://schemas.microsoft.com/office/drawing/2014/main" xmlns="" id="{9A628D6C-E217-4357-9B54-B12A8B7ADA0A}"/>
                  </a:ext>
                </a:extLst>
              </p:cNvPr>
              <p:cNvSpPr>
                <a:spLocks noChangeArrowheads="1"/>
              </p:cNvSpPr>
              <p:nvPr/>
            </p:nvSpPr>
            <p:spPr bwMode="auto">
              <a:xfrm rot="10800000">
                <a:off x="1912520"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49" name="Rectangle 469">
                <a:extLst>
                  <a:ext uri="{FF2B5EF4-FFF2-40B4-BE49-F238E27FC236}">
                    <a16:creationId xmlns:a16="http://schemas.microsoft.com/office/drawing/2014/main" xmlns="" id="{641419B4-A724-4685-AF26-F53065CBE054}"/>
                  </a:ext>
                </a:extLst>
              </p:cNvPr>
              <p:cNvSpPr>
                <a:spLocks noChangeArrowheads="1"/>
              </p:cNvSpPr>
              <p:nvPr/>
            </p:nvSpPr>
            <p:spPr bwMode="auto">
              <a:xfrm rot="10800000">
                <a:off x="1910933" y="2667794"/>
                <a:ext cx="1588" cy="230188"/>
              </a:xfrm>
              <a:prstGeom prst="rect">
                <a:avLst/>
              </a:prstGeom>
              <a:solidFill>
                <a:srgbClr val="EBB2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0" name="Rectangle 470">
                <a:extLst>
                  <a:ext uri="{FF2B5EF4-FFF2-40B4-BE49-F238E27FC236}">
                    <a16:creationId xmlns:a16="http://schemas.microsoft.com/office/drawing/2014/main" xmlns="" id="{33621CEE-0ADD-4339-8C37-5E0950EE0C77}"/>
                  </a:ext>
                </a:extLst>
              </p:cNvPr>
              <p:cNvSpPr>
                <a:spLocks noChangeArrowheads="1"/>
              </p:cNvSpPr>
              <p:nvPr/>
            </p:nvSpPr>
            <p:spPr bwMode="auto">
              <a:xfrm rot="10800000">
                <a:off x="1909345"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1" name="Rectangle 471">
                <a:extLst>
                  <a:ext uri="{FF2B5EF4-FFF2-40B4-BE49-F238E27FC236}">
                    <a16:creationId xmlns:a16="http://schemas.microsoft.com/office/drawing/2014/main" xmlns="" id="{1BCA6B33-F13B-4344-BD1F-FA05A7A369BF}"/>
                  </a:ext>
                </a:extLst>
              </p:cNvPr>
              <p:cNvSpPr>
                <a:spLocks noChangeArrowheads="1"/>
              </p:cNvSpPr>
              <p:nvPr/>
            </p:nvSpPr>
            <p:spPr bwMode="auto">
              <a:xfrm rot="10800000">
                <a:off x="1907758"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2" name="Rectangle 472">
                <a:extLst>
                  <a:ext uri="{FF2B5EF4-FFF2-40B4-BE49-F238E27FC236}">
                    <a16:creationId xmlns:a16="http://schemas.microsoft.com/office/drawing/2014/main" xmlns="" id="{E2D0CAAC-BA06-4E2C-9CE0-162D069A7369}"/>
                  </a:ext>
                </a:extLst>
              </p:cNvPr>
              <p:cNvSpPr>
                <a:spLocks noChangeArrowheads="1"/>
              </p:cNvSpPr>
              <p:nvPr/>
            </p:nvSpPr>
            <p:spPr bwMode="auto">
              <a:xfrm rot="10800000">
                <a:off x="1904583" y="2667794"/>
                <a:ext cx="3175"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3" name="Rectangle 473">
                <a:extLst>
                  <a:ext uri="{FF2B5EF4-FFF2-40B4-BE49-F238E27FC236}">
                    <a16:creationId xmlns:a16="http://schemas.microsoft.com/office/drawing/2014/main" xmlns="" id="{F4AEC05A-0D6F-48A2-9E05-DA81DB5571B7}"/>
                  </a:ext>
                </a:extLst>
              </p:cNvPr>
              <p:cNvSpPr>
                <a:spLocks noChangeArrowheads="1"/>
              </p:cNvSpPr>
              <p:nvPr/>
            </p:nvSpPr>
            <p:spPr bwMode="auto">
              <a:xfrm rot="10800000">
                <a:off x="1902995"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4" name="Rectangle 474">
                <a:extLst>
                  <a:ext uri="{FF2B5EF4-FFF2-40B4-BE49-F238E27FC236}">
                    <a16:creationId xmlns:a16="http://schemas.microsoft.com/office/drawing/2014/main" xmlns="" id="{39BEE5FC-8DAD-4439-BC41-BB453E03A54F}"/>
                  </a:ext>
                </a:extLst>
              </p:cNvPr>
              <p:cNvSpPr>
                <a:spLocks noChangeArrowheads="1"/>
              </p:cNvSpPr>
              <p:nvPr/>
            </p:nvSpPr>
            <p:spPr bwMode="auto">
              <a:xfrm rot="10800000">
                <a:off x="1901408" y="2667794"/>
                <a:ext cx="1588" cy="230188"/>
              </a:xfrm>
              <a:prstGeom prst="rect">
                <a:avLst/>
              </a:prstGeom>
              <a:solidFill>
                <a:srgbClr val="EBB5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5" name="Rectangle 475">
                <a:extLst>
                  <a:ext uri="{FF2B5EF4-FFF2-40B4-BE49-F238E27FC236}">
                    <a16:creationId xmlns:a16="http://schemas.microsoft.com/office/drawing/2014/main" xmlns="" id="{C12EC0FD-B61E-443B-899A-FAB62135FD4A}"/>
                  </a:ext>
                </a:extLst>
              </p:cNvPr>
              <p:cNvSpPr>
                <a:spLocks noChangeArrowheads="1"/>
              </p:cNvSpPr>
              <p:nvPr/>
            </p:nvSpPr>
            <p:spPr bwMode="auto">
              <a:xfrm rot="10800000">
                <a:off x="1899820"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6" name="Rectangle 476">
                <a:extLst>
                  <a:ext uri="{FF2B5EF4-FFF2-40B4-BE49-F238E27FC236}">
                    <a16:creationId xmlns:a16="http://schemas.microsoft.com/office/drawing/2014/main" xmlns="" id="{B42C72B5-B6F8-401C-A7F1-35F5442B08AC}"/>
                  </a:ext>
                </a:extLst>
              </p:cNvPr>
              <p:cNvSpPr>
                <a:spLocks noChangeArrowheads="1"/>
              </p:cNvSpPr>
              <p:nvPr/>
            </p:nvSpPr>
            <p:spPr bwMode="auto">
              <a:xfrm rot="10800000">
                <a:off x="1898233"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7" name="Rectangle 477">
                <a:extLst>
                  <a:ext uri="{FF2B5EF4-FFF2-40B4-BE49-F238E27FC236}">
                    <a16:creationId xmlns:a16="http://schemas.microsoft.com/office/drawing/2014/main" xmlns="" id="{8E6428D4-9DEC-43F4-80AB-4803F7917465}"/>
                  </a:ext>
                </a:extLst>
              </p:cNvPr>
              <p:cNvSpPr>
                <a:spLocks noChangeArrowheads="1"/>
              </p:cNvSpPr>
              <p:nvPr/>
            </p:nvSpPr>
            <p:spPr bwMode="auto">
              <a:xfrm rot="10800000">
                <a:off x="1896645" y="2667794"/>
                <a:ext cx="1588" cy="230188"/>
              </a:xfrm>
              <a:prstGeom prst="rect">
                <a:avLst/>
              </a:prstGeom>
              <a:solidFill>
                <a:srgbClr val="EDB7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8" name="Rectangle 478">
                <a:extLst>
                  <a:ext uri="{FF2B5EF4-FFF2-40B4-BE49-F238E27FC236}">
                    <a16:creationId xmlns:a16="http://schemas.microsoft.com/office/drawing/2014/main" xmlns="" id="{A90C389B-95A1-4A16-903C-957D3DC3735B}"/>
                  </a:ext>
                </a:extLst>
              </p:cNvPr>
              <p:cNvSpPr>
                <a:spLocks noChangeArrowheads="1"/>
              </p:cNvSpPr>
              <p:nvPr/>
            </p:nvSpPr>
            <p:spPr bwMode="auto">
              <a:xfrm rot="10800000">
                <a:off x="1893471" y="2667794"/>
                <a:ext cx="3175" cy="230188"/>
              </a:xfrm>
              <a:prstGeom prst="rect">
                <a:avLst/>
              </a:prstGeom>
              <a:solidFill>
                <a:srgbClr val="EDB7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59" name="Rectangle 479">
                <a:extLst>
                  <a:ext uri="{FF2B5EF4-FFF2-40B4-BE49-F238E27FC236}">
                    <a16:creationId xmlns:a16="http://schemas.microsoft.com/office/drawing/2014/main" xmlns="" id="{596F06EB-F7ED-4A7D-9CFC-D56CFDA68151}"/>
                  </a:ext>
                </a:extLst>
              </p:cNvPr>
              <p:cNvSpPr>
                <a:spLocks noChangeArrowheads="1"/>
              </p:cNvSpPr>
              <p:nvPr/>
            </p:nvSpPr>
            <p:spPr bwMode="auto">
              <a:xfrm rot="10800000">
                <a:off x="1891883" y="2667794"/>
                <a:ext cx="1588" cy="230188"/>
              </a:xfrm>
              <a:prstGeom prst="rect">
                <a:avLst/>
              </a:prstGeom>
              <a:solidFill>
                <a:srgbClr val="EDB7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0" name="Rectangle 480">
                <a:extLst>
                  <a:ext uri="{FF2B5EF4-FFF2-40B4-BE49-F238E27FC236}">
                    <a16:creationId xmlns:a16="http://schemas.microsoft.com/office/drawing/2014/main" xmlns="" id="{FAA1C8C5-72DA-4826-8FDC-5B7D35A59B2E}"/>
                  </a:ext>
                </a:extLst>
              </p:cNvPr>
              <p:cNvSpPr>
                <a:spLocks noChangeArrowheads="1"/>
              </p:cNvSpPr>
              <p:nvPr/>
            </p:nvSpPr>
            <p:spPr bwMode="auto">
              <a:xfrm rot="10800000">
                <a:off x="1890295"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1" name="Rectangle 481">
                <a:extLst>
                  <a:ext uri="{FF2B5EF4-FFF2-40B4-BE49-F238E27FC236}">
                    <a16:creationId xmlns:a16="http://schemas.microsoft.com/office/drawing/2014/main" xmlns="" id="{233EB608-A898-4E62-AB8A-3151616580D2}"/>
                  </a:ext>
                </a:extLst>
              </p:cNvPr>
              <p:cNvSpPr>
                <a:spLocks noChangeArrowheads="1"/>
              </p:cNvSpPr>
              <p:nvPr/>
            </p:nvSpPr>
            <p:spPr bwMode="auto">
              <a:xfrm rot="10800000">
                <a:off x="1888708"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2" name="Rectangle 482">
                <a:extLst>
                  <a:ext uri="{FF2B5EF4-FFF2-40B4-BE49-F238E27FC236}">
                    <a16:creationId xmlns:a16="http://schemas.microsoft.com/office/drawing/2014/main" xmlns="" id="{B595F158-2132-46C5-93AF-67004C6F74F6}"/>
                  </a:ext>
                </a:extLst>
              </p:cNvPr>
              <p:cNvSpPr>
                <a:spLocks noChangeArrowheads="1"/>
              </p:cNvSpPr>
              <p:nvPr/>
            </p:nvSpPr>
            <p:spPr bwMode="auto">
              <a:xfrm rot="10800000">
                <a:off x="1887120"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3" name="Rectangle 483">
                <a:extLst>
                  <a:ext uri="{FF2B5EF4-FFF2-40B4-BE49-F238E27FC236}">
                    <a16:creationId xmlns:a16="http://schemas.microsoft.com/office/drawing/2014/main" xmlns="" id="{D1B069ED-BEAC-4F4C-9338-8EF1F230CCB5}"/>
                  </a:ext>
                </a:extLst>
              </p:cNvPr>
              <p:cNvSpPr>
                <a:spLocks noChangeArrowheads="1"/>
              </p:cNvSpPr>
              <p:nvPr/>
            </p:nvSpPr>
            <p:spPr bwMode="auto">
              <a:xfrm rot="10800000">
                <a:off x="1885533"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4" name="Rectangle 484">
                <a:extLst>
                  <a:ext uri="{FF2B5EF4-FFF2-40B4-BE49-F238E27FC236}">
                    <a16:creationId xmlns:a16="http://schemas.microsoft.com/office/drawing/2014/main" xmlns="" id="{40516FB2-C64B-4BDF-97B4-28E68FE0AC1F}"/>
                  </a:ext>
                </a:extLst>
              </p:cNvPr>
              <p:cNvSpPr>
                <a:spLocks noChangeArrowheads="1"/>
              </p:cNvSpPr>
              <p:nvPr/>
            </p:nvSpPr>
            <p:spPr bwMode="auto">
              <a:xfrm rot="10800000">
                <a:off x="1883945" y="2667794"/>
                <a:ext cx="1588" cy="230188"/>
              </a:xfrm>
              <a:prstGeom prst="rect">
                <a:avLst/>
              </a:prstGeom>
              <a:solidFill>
                <a:srgbClr val="EDB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5" name="Rectangle 485">
                <a:extLst>
                  <a:ext uri="{FF2B5EF4-FFF2-40B4-BE49-F238E27FC236}">
                    <a16:creationId xmlns:a16="http://schemas.microsoft.com/office/drawing/2014/main" xmlns="" id="{46D58607-68E6-4034-869D-CC871FE09082}"/>
                  </a:ext>
                </a:extLst>
              </p:cNvPr>
              <p:cNvSpPr>
                <a:spLocks noChangeArrowheads="1"/>
              </p:cNvSpPr>
              <p:nvPr/>
            </p:nvSpPr>
            <p:spPr bwMode="auto">
              <a:xfrm rot="10800000">
                <a:off x="1880771" y="2667794"/>
                <a:ext cx="3175"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6" name="Rectangle 486">
                <a:extLst>
                  <a:ext uri="{FF2B5EF4-FFF2-40B4-BE49-F238E27FC236}">
                    <a16:creationId xmlns:a16="http://schemas.microsoft.com/office/drawing/2014/main" xmlns="" id="{91579110-431E-48B0-9F92-583C0D89FA70}"/>
                  </a:ext>
                </a:extLst>
              </p:cNvPr>
              <p:cNvSpPr>
                <a:spLocks noChangeArrowheads="1"/>
              </p:cNvSpPr>
              <p:nvPr/>
            </p:nvSpPr>
            <p:spPr bwMode="auto">
              <a:xfrm rot="10800000">
                <a:off x="1879183"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7" name="Rectangle 487">
                <a:extLst>
                  <a:ext uri="{FF2B5EF4-FFF2-40B4-BE49-F238E27FC236}">
                    <a16:creationId xmlns:a16="http://schemas.microsoft.com/office/drawing/2014/main" xmlns="" id="{B61E6FE3-75CE-4EBC-8B38-52CF24407BF1}"/>
                  </a:ext>
                </a:extLst>
              </p:cNvPr>
              <p:cNvSpPr>
                <a:spLocks noChangeArrowheads="1"/>
              </p:cNvSpPr>
              <p:nvPr/>
            </p:nvSpPr>
            <p:spPr bwMode="auto">
              <a:xfrm rot="10800000">
                <a:off x="1877595"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8" name="Rectangle 488">
                <a:extLst>
                  <a:ext uri="{FF2B5EF4-FFF2-40B4-BE49-F238E27FC236}">
                    <a16:creationId xmlns:a16="http://schemas.microsoft.com/office/drawing/2014/main" xmlns="" id="{C560FA10-790B-47AB-AD70-85DF058F8A22}"/>
                  </a:ext>
                </a:extLst>
              </p:cNvPr>
              <p:cNvSpPr>
                <a:spLocks noChangeArrowheads="1"/>
              </p:cNvSpPr>
              <p:nvPr/>
            </p:nvSpPr>
            <p:spPr bwMode="auto">
              <a:xfrm rot="10800000">
                <a:off x="1876008" y="2667794"/>
                <a:ext cx="1588" cy="230188"/>
              </a:xfrm>
              <a:prstGeom prst="rect">
                <a:avLst/>
              </a:prstGeom>
              <a:solidFill>
                <a:srgbClr val="EDB9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69" name="Rectangle 489">
                <a:extLst>
                  <a:ext uri="{FF2B5EF4-FFF2-40B4-BE49-F238E27FC236}">
                    <a16:creationId xmlns:a16="http://schemas.microsoft.com/office/drawing/2014/main" xmlns="" id="{A40ABF25-9E53-43DE-A320-6B2746FFAED5}"/>
                  </a:ext>
                </a:extLst>
              </p:cNvPr>
              <p:cNvSpPr>
                <a:spLocks noChangeArrowheads="1"/>
              </p:cNvSpPr>
              <p:nvPr/>
            </p:nvSpPr>
            <p:spPr bwMode="auto">
              <a:xfrm rot="10800000">
                <a:off x="1874420" y="2667794"/>
                <a:ext cx="1588" cy="230188"/>
              </a:xfrm>
              <a:prstGeom prst="rect">
                <a:avLst/>
              </a:prstGeom>
              <a:solidFill>
                <a:srgbClr val="EDB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0" name="Rectangle 490">
                <a:extLst>
                  <a:ext uri="{FF2B5EF4-FFF2-40B4-BE49-F238E27FC236}">
                    <a16:creationId xmlns:a16="http://schemas.microsoft.com/office/drawing/2014/main" xmlns="" id="{26A1AECD-92E0-4CDB-851C-078BDCC9469F}"/>
                  </a:ext>
                </a:extLst>
              </p:cNvPr>
              <p:cNvSpPr>
                <a:spLocks noChangeArrowheads="1"/>
              </p:cNvSpPr>
              <p:nvPr/>
            </p:nvSpPr>
            <p:spPr bwMode="auto">
              <a:xfrm rot="10800000">
                <a:off x="1872833" y="2667794"/>
                <a:ext cx="1588" cy="230188"/>
              </a:xfrm>
              <a:prstGeom prst="rect">
                <a:avLst/>
              </a:prstGeom>
              <a:solidFill>
                <a:srgbClr val="F0BD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1" name="Rectangle 491">
                <a:extLst>
                  <a:ext uri="{FF2B5EF4-FFF2-40B4-BE49-F238E27FC236}">
                    <a16:creationId xmlns:a16="http://schemas.microsoft.com/office/drawing/2014/main" xmlns="" id="{F56F648D-A68A-46F1-BF28-2CDCA3A7232A}"/>
                  </a:ext>
                </a:extLst>
              </p:cNvPr>
              <p:cNvSpPr>
                <a:spLocks noChangeArrowheads="1"/>
              </p:cNvSpPr>
              <p:nvPr/>
            </p:nvSpPr>
            <p:spPr bwMode="auto">
              <a:xfrm rot="10800000">
                <a:off x="1869658" y="2667794"/>
                <a:ext cx="3175"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2" name="Rectangle 492">
                <a:extLst>
                  <a:ext uri="{FF2B5EF4-FFF2-40B4-BE49-F238E27FC236}">
                    <a16:creationId xmlns:a16="http://schemas.microsoft.com/office/drawing/2014/main" xmlns="" id="{E5F9957F-E2B8-49A3-B58E-A3E8DC3A6ECE}"/>
                  </a:ext>
                </a:extLst>
              </p:cNvPr>
              <p:cNvSpPr>
                <a:spLocks noChangeArrowheads="1"/>
              </p:cNvSpPr>
              <p:nvPr/>
            </p:nvSpPr>
            <p:spPr bwMode="auto">
              <a:xfrm rot="10800000">
                <a:off x="1868070"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3" name="Rectangle 493">
                <a:extLst>
                  <a:ext uri="{FF2B5EF4-FFF2-40B4-BE49-F238E27FC236}">
                    <a16:creationId xmlns:a16="http://schemas.microsoft.com/office/drawing/2014/main" xmlns="" id="{1DD529B3-0FF5-4B46-8B22-097B4DC8F3D3}"/>
                  </a:ext>
                </a:extLst>
              </p:cNvPr>
              <p:cNvSpPr>
                <a:spLocks noChangeArrowheads="1"/>
              </p:cNvSpPr>
              <p:nvPr/>
            </p:nvSpPr>
            <p:spPr bwMode="auto">
              <a:xfrm rot="10800000">
                <a:off x="1866483"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4" name="Rectangle 494">
                <a:extLst>
                  <a:ext uri="{FF2B5EF4-FFF2-40B4-BE49-F238E27FC236}">
                    <a16:creationId xmlns:a16="http://schemas.microsoft.com/office/drawing/2014/main" xmlns="" id="{EF8E3AD2-45CC-4BA0-82C6-385CCA5EA12A}"/>
                  </a:ext>
                </a:extLst>
              </p:cNvPr>
              <p:cNvSpPr>
                <a:spLocks noChangeArrowheads="1"/>
              </p:cNvSpPr>
              <p:nvPr/>
            </p:nvSpPr>
            <p:spPr bwMode="auto">
              <a:xfrm rot="10800000">
                <a:off x="1864895"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5" name="Rectangle 495">
                <a:extLst>
                  <a:ext uri="{FF2B5EF4-FFF2-40B4-BE49-F238E27FC236}">
                    <a16:creationId xmlns:a16="http://schemas.microsoft.com/office/drawing/2014/main" xmlns="" id="{1A3C984F-0481-4E11-9E72-CE5A5B62BCF5}"/>
                  </a:ext>
                </a:extLst>
              </p:cNvPr>
              <p:cNvSpPr>
                <a:spLocks noChangeArrowheads="1"/>
              </p:cNvSpPr>
              <p:nvPr/>
            </p:nvSpPr>
            <p:spPr bwMode="auto">
              <a:xfrm rot="10800000">
                <a:off x="1863308" y="2667794"/>
                <a:ext cx="1588" cy="230188"/>
              </a:xfrm>
              <a:prstGeom prst="rect">
                <a:avLst/>
              </a:prstGeom>
              <a:solidFill>
                <a:srgbClr val="F0BD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6" name="Rectangle 496">
                <a:extLst>
                  <a:ext uri="{FF2B5EF4-FFF2-40B4-BE49-F238E27FC236}">
                    <a16:creationId xmlns:a16="http://schemas.microsoft.com/office/drawing/2014/main" xmlns="" id="{64AB4CA0-11AD-45BA-866A-6D2617935CD2}"/>
                  </a:ext>
                </a:extLst>
              </p:cNvPr>
              <p:cNvSpPr>
                <a:spLocks noChangeArrowheads="1"/>
              </p:cNvSpPr>
              <p:nvPr/>
            </p:nvSpPr>
            <p:spPr bwMode="auto">
              <a:xfrm rot="10800000">
                <a:off x="1861720" y="2667794"/>
                <a:ext cx="1588" cy="230188"/>
              </a:xfrm>
              <a:prstGeom prst="rect">
                <a:avLst/>
              </a:prstGeom>
              <a:solidFill>
                <a:srgbClr val="F0B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7" name="Rectangle 497">
                <a:extLst>
                  <a:ext uri="{FF2B5EF4-FFF2-40B4-BE49-F238E27FC236}">
                    <a16:creationId xmlns:a16="http://schemas.microsoft.com/office/drawing/2014/main" xmlns="" id="{1C4C6AC7-2F2B-44CF-9489-D0A80ED44172}"/>
                  </a:ext>
                </a:extLst>
              </p:cNvPr>
              <p:cNvSpPr>
                <a:spLocks noChangeArrowheads="1"/>
              </p:cNvSpPr>
              <p:nvPr/>
            </p:nvSpPr>
            <p:spPr bwMode="auto">
              <a:xfrm rot="10800000">
                <a:off x="1858546" y="2667794"/>
                <a:ext cx="3175" cy="230188"/>
              </a:xfrm>
              <a:prstGeom prst="rect">
                <a:avLst/>
              </a:prstGeom>
              <a:solidFill>
                <a:srgbClr val="F0B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8" name="Rectangle 498">
                <a:extLst>
                  <a:ext uri="{FF2B5EF4-FFF2-40B4-BE49-F238E27FC236}">
                    <a16:creationId xmlns:a16="http://schemas.microsoft.com/office/drawing/2014/main" xmlns="" id="{99B37FED-9044-40DB-AC00-6C11B5EFDF7F}"/>
                  </a:ext>
                </a:extLst>
              </p:cNvPr>
              <p:cNvSpPr>
                <a:spLocks noChangeArrowheads="1"/>
              </p:cNvSpPr>
              <p:nvPr/>
            </p:nvSpPr>
            <p:spPr bwMode="auto">
              <a:xfrm rot="10800000">
                <a:off x="1856958"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79" name="Rectangle 499">
                <a:extLst>
                  <a:ext uri="{FF2B5EF4-FFF2-40B4-BE49-F238E27FC236}">
                    <a16:creationId xmlns:a16="http://schemas.microsoft.com/office/drawing/2014/main" xmlns="" id="{DD606621-9FC0-44A7-9823-14B2B45EB4A1}"/>
                  </a:ext>
                </a:extLst>
              </p:cNvPr>
              <p:cNvSpPr>
                <a:spLocks noChangeArrowheads="1"/>
              </p:cNvSpPr>
              <p:nvPr/>
            </p:nvSpPr>
            <p:spPr bwMode="auto">
              <a:xfrm rot="10800000">
                <a:off x="1855370"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0" name="Rectangle 500">
                <a:extLst>
                  <a:ext uri="{FF2B5EF4-FFF2-40B4-BE49-F238E27FC236}">
                    <a16:creationId xmlns:a16="http://schemas.microsoft.com/office/drawing/2014/main" xmlns="" id="{61D263EE-3D8E-4C3D-9B59-76C218437D4B}"/>
                  </a:ext>
                </a:extLst>
              </p:cNvPr>
              <p:cNvSpPr>
                <a:spLocks noChangeArrowheads="1"/>
              </p:cNvSpPr>
              <p:nvPr/>
            </p:nvSpPr>
            <p:spPr bwMode="auto">
              <a:xfrm rot="10800000">
                <a:off x="1853783"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1" name="Rectangle 501">
                <a:extLst>
                  <a:ext uri="{FF2B5EF4-FFF2-40B4-BE49-F238E27FC236}">
                    <a16:creationId xmlns:a16="http://schemas.microsoft.com/office/drawing/2014/main" xmlns="" id="{4EAABF4B-4FDE-4AE0-9B79-D3EADCEF52DE}"/>
                  </a:ext>
                </a:extLst>
              </p:cNvPr>
              <p:cNvSpPr>
                <a:spLocks noChangeArrowheads="1"/>
              </p:cNvSpPr>
              <p:nvPr/>
            </p:nvSpPr>
            <p:spPr bwMode="auto">
              <a:xfrm rot="10800000">
                <a:off x="1852195"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2" name="Rectangle 502">
                <a:extLst>
                  <a:ext uri="{FF2B5EF4-FFF2-40B4-BE49-F238E27FC236}">
                    <a16:creationId xmlns:a16="http://schemas.microsoft.com/office/drawing/2014/main" xmlns="" id="{900158EB-865B-4573-9104-78D3D460AFBB}"/>
                  </a:ext>
                </a:extLst>
              </p:cNvPr>
              <p:cNvSpPr>
                <a:spLocks noChangeArrowheads="1"/>
              </p:cNvSpPr>
              <p:nvPr/>
            </p:nvSpPr>
            <p:spPr bwMode="auto">
              <a:xfrm rot="10800000">
                <a:off x="1850608"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3" name="Rectangle 503">
                <a:extLst>
                  <a:ext uri="{FF2B5EF4-FFF2-40B4-BE49-F238E27FC236}">
                    <a16:creationId xmlns:a16="http://schemas.microsoft.com/office/drawing/2014/main" xmlns="" id="{518E9933-088B-4D6D-8B36-E454873D722A}"/>
                  </a:ext>
                </a:extLst>
              </p:cNvPr>
              <p:cNvSpPr>
                <a:spLocks noChangeArrowheads="1"/>
              </p:cNvSpPr>
              <p:nvPr/>
            </p:nvSpPr>
            <p:spPr bwMode="auto">
              <a:xfrm rot="10800000">
                <a:off x="1847433" y="2667794"/>
                <a:ext cx="3175"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4" name="Rectangle 504">
                <a:extLst>
                  <a:ext uri="{FF2B5EF4-FFF2-40B4-BE49-F238E27FC236}">
                    <a16:creationId xmlns:a16="http://schemas.microsoft.com/office/drawing/2014/main" xmlns="" id="{B6358079-F728-4B92-96C8-18557FE19895}"/>
                  </a:ext>
                </a:extLst>
              </p:cNvPr>
              <p:cNvSpPr>
                <a:spLocks noChangeArrowheads="1"/>
              </p:cNvSpPr>
              <p:nvPr/>
            </p:nvSpPr>
            <p:spPr bwMode="auto">
              <a:xfrm rot="10800000">
                <a:off x="1845845" y="2667794"/>
                <a:ext cx="1588" cy="230188"/>
              </a:xfrm>
              <a:prstGeom prst="rect">
                <a:avLst/>
              </a:prstGeom>
              <a:solidFill>
                <a:srgbClr val="F0C0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5" name="Rectangle 505">
                <a:extLst>
                  <a:ext uri="{FF2B5EF4-FFF2-40B4-BE49-F238E27FC236}">
                    <a16:creationId xmlns:a16="http://schemas.microsoft.com/office/drawing/2014/main" xmlns="" id="{A318513C-71A7-4E06-815A-D16820E77AF0}"/>
                  </a:ext>
                </a:extLst>
              </p:cNvPr>
              <p:cNvSpPr>
                <a:spLocks noChangeArrowheads="1"/>
              </p:cNvSpPr>
              <p:nvPr/>
            </p:nvSpPr>
            <p:spPr bwMode="auto">
              <a:xfrm rot="10800000">
                <a:off x="1844258" y="2667794"/>
                <a:ext cx="1588" cy="230188"/>
              </a:xfrm>
              <a:prstGeom prst="rect">
                <a:avLst/>
              </a:prstGeom>
              <a:solidFill>
                <a:srgbClr val="F2C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6" name="Rectangle 506">
                <a:extLst>
                  <a:ext uri="{FF2B5EF4-FFF2-40B4-BE49-F238E27FC236}">
                    <a16:creationId xmlns:a16="http://schemas.microsoft.com/office/drawing/2014/main" xmlns="" id="{01009F44-1A29-4143-B088-C98CF4DA7822}"/>
                  </a:ext>
                </a:extLst>
              </p:cNvPr>
              <p:cNvSpPr>
                <a:spLocks noChangeArrowheads="1"/>
              </p:cNvSpPr>
              <p:nvPr/>
            </p:nvSpPr>
            <p:spPr bwMode="auto">
              <a:xfrm rot="10800000">
                <a:off x="1842670" y="2667794"/>
                <a:ext cx="1588" cy="230188"/>
              </a:xfrm>
              <a:prstGeom prst="rect">
                <a:avLst/>
              </a:prstGeom>
              <a:solidFill>
                <a:srgbClr val="F2C2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7" name="Rectangle 507">
                <a:extLst>
                  <a:ext uri="{FF2B5EF4-FFF2-40B4-BE49-F238E27FC236}">
                    <a16:creationId xmlns:a16="http://schemas.microsoft.com/office/drawing/2014/main" xmlns="" id="{A918AAF3-CF0C-45E0-BE2C-542831AD3C04}"/>
                  </a:ext>
                </a:extLst>
              </p:cNvPr>
              <p:cNvSpPr>
                <a:spLocks noChangeArrowheads="1"/>
              </p:cNvSpPr>
              <p:nvPr/>
            </p:nvSpPr>
            <p:spPr bwMode="auto">
              <a:xfrm rot="10800000">
                <a:off x="1841083"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8" name="Rectangle 508">
                <a:extLst>
                  <a:ext uri="{FF2B5EF4-FFF2-40B4-BE49-F238E27FC236}">
                    <a16:creationId xmlns:a16="http://schemas.microsoft.com/office/drawing/2014/main" xmlns="" id="{2BF5719A-4761-4D68-A44F-CDD9979B8702}"/>
                  </a:ext>
                </a:extLst>
              </p:cNvPr>
              <p:cNvSpPr>
                <a:spLocks noChangeArrowheads="1"/>
              </p:cNvSpPr>
              <p:nvPr/>
            </p:nvSpPr>
            <p:spPr bwMode="auto">
              <a:xfrm rot="10800000">
                <a:off x="1839495"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89" name="Rectangle 509">
                <a:extLst>
                  <a:ext uri="{FF2B5EF4-FFF2-40B4-BE49-F238E27FC236}">
                    <a16:creationId xmlns:a16="http://schemas.microsoft.com/office/drawing/2014/main" xmlns="" id="{689AE9D1-0E96-43F7-BFD5-1303D595C7C9}"/>
                  </a:ext>
                </a:extLst>
              </p:cNvPr>
              <p:cNvSpPr>
                <a:spLocks noChangeArrowheads="1"/>
              </p:cNvSpPr>
              <p:nvPr/>
            </p:nvSpPr>
            <p:spPr bwMode="auto">
              <a:xfrm rot="10800000">
                <a:off x="1836321" y="2667794"/>
                <a:ext cx="3175"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0" name="Rectangle 510">
                <a:extLst>
                  <a:ext uri="{FF2B5EF4-FFF2-40B4-BE49-F238E27FC236}">
                    <a16:creationId xmlns:a16="http://schemas.microsoft.com/office/drawing/2014/main" xmlns="" id="{E0EF6084-3CAB-49A2-8B05-A83CE8CFED86}"/>
                  </a:ext>
                </a:extLst>
              </p:cNvPr>
              <p:cNvSpPr>
                <a:spLocks noChangeArrowheads="1"/>
              </p:cNvSpPr>
              <p:nvPr/>
            </p:nvSpPr>
            <p:spPr bwMode="auto">
              <a:xfrm rot="10800000">
                <a:off x="1834733" y="2667794"/>
                <a:ext cx="1588" cy="230188"/>
              </a:xfrm>
              <a:prstGeom prst="rect">
                <a:avLst/>
              </a:prstGeom>
              <a:solidFill>
                <a:srgbClr val="F2C4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1" name="Rectangle 511">
                <a:extLst>
                  <a:ext uri="{FF2B5EF4-FFF2-40B4-BE49-F238E27FC236}">
                    <a16:creationId xmlns:a16="http://schemas.microsoft.com/office/drawing/2014/main" xmlns="" id="{00C14DC4-E241-48B9-AAAF-1E6023F3CB2B}"/>
                  </a:ext>
                </a:extLst>
              </p:cNvPr>
              <p:cNvSpPr>
                <a:spLocks noChangeArrowheads="1"/>
              </p:cNvSpPr>
              <p:nvPr/>
            </p:nvSpPr>
            <p:spPr bwMode="auto">
              <a:xfrm rot="10800000">
                <a:off x="1833145"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2" name="Rectangle 512">
                <a:extLst>
                  <a:ext uri="{FF2B5EF4-FFF2-40B4-BE49-F238E27FC236}">
                    <a16:creationId xmlns:a16="http://schemas.microsoft.com/office/drawing/2014/main" xmlns="" id="{57499C28-0E99-4B44-9079-87180021AC78}"/>
                  </a:ext>
                </a:extLst>
              </p:cNvPr>
              <p:cNvSpPr>
                <a:spLocks noChangeArrowheads="1"/>
              </p:cNvSpPr>
              <p:nvPr/>
            </p:nvSpPr>
            <p:spPr bwMode="auto">
              <a:xfrm rot="10800000">
                <a:off x="1831558"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3" name="Rectangle 513">
                <a:extLst>
                  <a:ext uri="{FF2B5EF4-FFF2-40B4-BE49-F238E27FC236}">
                    <a16:creationId xmlns:a16="http://schemas.microsoft.com/office/drawing/2014/main" xmlns="" id="{A12BA446-FEC9-46C7-8A22-05DA1D9BA159}"/>
                  </a:ext>
                </a:extLst>
              </p:cNvPr>
              <p:cNvSpPr>
                <a:spLocks noChangeArrowheads="1"/>
              </p:cNvSpPr>
              <p:nvPr/>
            </p:nvSpPr>
            <p:spPr bwMode="auto">
              <a:xfrm rot="10800000">
                <a:off x="1829970"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4" name="Rectangle 514">
                <a:extLst>
                  <a:ext uri="{FF2B5EF4-FFF2-40B4-BE49-F238E27FC236}">
                    <a16:creationId xmlns:a16="http://schemas.microsoft.com/office/drawing/2014/main" xmlns="" id="{FC1B2BD6-078E-4ACC-91FC-38407CBDCC39}"/>
                  </a:ext>
                </a:extLst>
              </p:cNvPr>
              <p:cNvSpPr>
                <a:spLocks noChangeArrowheads="1"/>
              </p:cNvSpPr>
              <p:nvPr/>
            </p:nvSpPr>
            <p:spPr bwMode="auto">
              <a:xfrm rot="10800000">
                <a:off x="1828383" y="2667794"/>
                <a:ext cx="1588" cy="230188"/>
              </a:xfrm>
              <a:prstGeom prst="rect">
                <a:avLst/>
              </a:prstGeom>
              <a:solidFill>
                <a:srgbClr val="F2C4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5" name="Rectangle 515">
                <a:extLst>
                  <a:ext uri="{FF2B5EF4-FFF2-40B4-BE49-F238E27FC236}">
                    <a16:creationId xmlns:a16="http://schemas.microsoft.com/office/drawing/2014/main" xmlns="" id="{9988E044-DE37-4A8E-86F8-4FCF1F20EB46}"/>
                  </a:ext>
                </a:extLst>
              </p:cNvPr>
              <p:cNvSpPr>
                <a:spLocks noChangeArrowheads="1"/>
              </p:cNvSpPr>
              <p:nvPr/>
            </p:nvSpPr>
            <p:spPr bwMode="auto">
              <a:xfrm rot="10800000">
                <a:off x="1826795" y="2667794"/>
                <a:ext cx="1588" cy="230188"/>
              </a:xfrm>
              <a:prstGeom prst="rect">
                <a:avLst/>
              </a:prstGeom>
              <a:solidFill>
                <a:srgbClr val="F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6" name="Rectangle 516">
                <a:extLst>
                  <a:ext uri="{FF2B5EF4-FFF2-40B4-BE49-F238E27FC236}">
                    <a16:creationId xmlns:a16="http://schemas.microsoft.com/office/drawing/2014/main" xmlns="" id="{C3FB251B-ADF8-4443-BE0E-298136ED3982}"/>
                  </a:ext>
                </a:extLst>
              </p:cNvPr>
              <p:cNvSpPr>
                <a:spLocks noChangeArrowheads="1"/>
              </p:cNvSpPr>
              <p:nvPr/>
            </p:nvSpPr>
            <p:spPr bwMode="auto">
              <a:xfrm rot="10800000">
                <a:off x="1823621" y="2667794"/>
                <a:ext cx="3175" cy="230188"/>
              </a:xfrm>
              <a:prstGeom prst="rect">
                <a:avLst/>
              </a:prstGeom>
              <a:solidFill>
                <a:srgbClr val="F2C4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7" name="Rectangle 517">
                <a:extLst>
                  <a:ext uri="{FF2B5EF4-FFF2-40B4-BE49-F238E27FC236}">
                    <a16:creationId xmlns:a16="http://schemas.microsoft.com/office/drawing/2014/main" xmlns="" id="{B851F26F-7B3B-4DEB-AAE0-9BA66139447D}"/>
                  </a:ext>
                </a:extLst>
              </p:cNvPr>
              <p:cNvSpPr>
                <a:spLocks noChangeArrowheads="1"/>
              </p:cNvSpPr>
              <p:nvPr/>
            </p:nvSpPr>
            <p:spPr bwMode="auto">
              <a:xfrm rot="10800000">
                <a:off x="1822033"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8" name="Rectangle 518">
                <a:extLst>
                  <a:ext uri="{FF2B5EF4-FFF2-40B4-BE49-F238E27FC236}">
                    <a16:creationId xmlns:a16="http://schemas.microsoft.com/office/drawing/2014/main" xmlns="" id="{20F78D12-6BE1-4F01-AD47-657B0333C1F3}"/>
                  </a:ext>
                </a:extLst>
              </p:cNvPr>
              <p:cNvSpPr>
                <a:spLocks noChangeArrowheads="1"/>
              </p:cNvSpPr>
              <p:nvPr/>
            </p:nvSpPr>
            <p:spPr bwMode="auto">
              <a:xfrm rot="10800000">
                <a:off x="1820445"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799" name="Rectangle 519">
                <a:extLst>
                  <a:ext uri="{FF2B5EF4-FFF2-40B4-BE49-F238E27FC236}">
                    <a16:creationId xmlns:a16="http://schemas.microsoft.com/office/drawing/2014/main" xmlns="" id="{7DE01D38-7045-4A99-9813-2482433E1C20}"/>
                  </a:ext>
                </a:extLst>
              </p:cNvPr>
              <p:cNvSpPr>
                <a:spLocks noChangeArrowheads="1"/>
              </p:cNvSpPr>
              <p:nvPr/>
            </p:nvSpPr>
            <p:spPr bwMode="auto">
              <a:xfrm rot="10800000">
                <a:off x="1818858" y="2667794"/>
                <a:ext cx="1588" cy="230188"/>
              </a:xfrm>
              <a:prstGeom prst="rect">
                <a:avLst/>
              </a:prstGeom>
              <a:solidFill>
                <a:srgbClr val="F2C7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0" name="Rectangle 520">
                <a:extLst>
                  <a:ext uri="{FF2B5EF4-FFF2-40B4-BE49-F238E27FC236}">
                    <a16:creationId xmlns:a16="http://schemas.microsoft.com/office/drawing/2014/main" xmlns="" id="{FB95B73A-823B-4924-9D0F-CC64E5EFC38C}"/>
                  </a:ext>
                </a:extLst>
              </p:cNvPr>
              <p:cNvSpPr>
                <a:spLocks noChangeArrowheads="1"/>
              </p:cNvSpPr>
              <p:nvPr/>
            </p:nvSpPr>
            <p:spPr bwMode="auto">
              <a:xfrm rot="10800000">
                <a:off x="1817270" y="2667794"/>
                <a:ext cx="1588"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1" name="Rectangle 521">
                <a:extLst>
                  <a:ext uri="{FF2B5EF4-FFF2-40B4-BE49-F238E27FC236}">
                    <a16:creationId xmlns:a16="http://schemas.microsoft.com/office/drawing/2014/main" xmlns="" id="{21181DDF-73AD-4948-9BCF-D76E87862E0F}"/>
                  </a:ext>
                </a:extLst>
              </p:cNvPr>
              <p:cNvSpPr>
                <a:spLocks noChangeArrowheads="1"/>
              </p:cNvSpPr>
              <p:nvPr/>
            </p:nvSpPr>
            <p:spPr bwMode="auto">
              <a:xfrm rot="10800000">
                <a:off x="1815683" y="2667794"/>
                <a:ext cx="1588"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2" name="Rectangle 522">
                <a:extLst>
                  <a:ext uri="{FF2B5EF4-FFF2-40B4-BE49-F238E27FC236}">
                    <a16:creationId xmlns:a16="http://schemas.microsoft.com/office/drawing/2014/main" xmlns="" id="{4BBEBCDA-91E9-469C-914F-0106F6892BC3}"/>
                  </a:ext>
                </a:extLst>
              </p:cNvPr>
              <p:cNvSpPr>
                <a:spLocks noChangeArrowheads="1"/>
              </p:cNvSpPr>
              <p:nvPr/>
            </p:nvSpPr>
            <p:spPr bwMode="auto">
              <a:xfrm rot="10800000">
                <a:off x="1812508" y="2667794"/>
                <a:ext cx="3175" cy="230188"/>
              </a:xfrm>
              <a:prstGeom prst="rect">
                <a:avLst/>
              </a:prstGeom>
              <a:solidFill>
                <a:srgbClr val="F5C9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3" name="Rectangle 523">
                <a:extLst>
                  <a:ext uri="{FF2B5EF4-FFF2-40B4-BE49-F238E27FC236}">
                    <a16:creationId xmlns:a16="http://schemas.microsoft.com/office/drawing/2014/main" xmlns="" id="{C3B40795-952E-484C-AB7E-21DB68DAE3D8}"/>
                  </a:ext>
                </a:extLst>
              </p:cNvPr>
              <p:cNvSpPr>
                <a:spLocks noChangeArrowheads="1"/>
              </p:cNvSpPr>
              <p:nvPr/>
            </p:nvSpPr>
            <p:spPr bwMode="auto">
              <a:xfrm rot="10800000">
                <a:off x="1810920"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4" name="Rectangle 524">
                <a:extLst>
                  <a:ext uri="{FF2B5EF4-FFF2-40B4-BE49-F238E27FC236}">
                    <a16:creationId xmlns:a16="http://schemas.microsoft.com/office/drawing/2014/main" xmlns="" id="{3F95EF8C-228E-4EA8-8FD8-638257389096}"/>
                  </a:ext>
                </a:extLst>
              </p:cNvPr>
              <p:cNvSpPr>
                <a:spLocks noChangeArrowheads="1"/>
              </p:cNvSpPr>
              <p:nvPr/>
            </p:nvSpPr>
            <p:spPr bwMode="auto">
              <a:xfrm rot="10800000">
                <a:off x="1809333"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5" name="Rectangle 525">
                <a:extLst>
                  <a:ext uri="{FF2B5EF4-FFF2-40B4-BE49-F238E27FC236}">
                    <a16:creationId xmlns:a16="http://schemas.microsoft.com/office/drawing/2014/main" xmlns="" id="{1D949CDC-6A5D-4555-868F-9F89EF169068}"/>
                  </a:ext>
                </a:extLst>
              </p:cNvPr>
              <p:cNvSpPr>
                <a:spLocks noChangeArrowheads="1"/>
              </p:cNvSpPr>
              <p:nvPr/>
            </p:nvSpPr>
            <p:spPr bwMode="auto">
              <a:xfrm rot="10800000">
                <a:off x="1807745" y="2667794"/>
                <a:ext cx="1588" cy="230188"/>
              </a:xfrm>
              <a:prstGeom prst="rect">
                <a:avLst/>
              </a:prstGeom>
              <a:solidFill>
                <a:srgbClr val="F5C9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6" name="Rectangle 526">
                <a:extLst>
                  <a:ext uri="{FF2B5EF4-FFF2-40B4-BE49-F238E27FC236}">
                    <a16:creationId xmlns:a16="http://schemas.microsoft.com/office/drawing/2014/main" xmlns="" id="{F42E9C82-A31D-4CEA-99EC-4CF107FAE820}"/>
                  </a:ext>
                </a:extLst>
              </p:cNvPr>
              <p:cNvSpPr>
                <a:spLocks noChangeArrowheads="1"/>
              </p:cNvSpPr>
              <p:nvPr/>
            </p:nvSpPr>
            <p:spPr bwMode="auto">
              <a:xfrm rot="10800000">
                <a:off x="1806158" y="2667794"/>
                <a:ext cx="1588" cy="230188"/>
              </a:xfrm>
              <a:prstGeom prst="rect">
                <a:avLst/>
              </a:prstGeom>
              <a:solidFill>
                <a:srgbClr val="F5CB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7" name="Rectangle 527">
                <a:extLst>
                  <a:ext uri="{FF2B5EF4-FFF2-40B4-BE49-F238E27FC236}">
                    <a16:creationId xmlns:a16="http://schemas.microsoft.com/office/drawing/2014/main" xmlns="" id="{A92147A7-E66A-4B02-9792-7FADAA7C5FE4}"/>
                  </a:ext>
                </a:extLst>
              </p:cNvPr>
              <p:cNvSpPr>
                <a:spLocks noChangeArrowheads="1"/>
              </p:cNvSpPr>
              <p:nvPr/>
            </p:nvSpPr>
            <p:spPr bwMode="auto">
              <a:xfrm rot="10800000">
                <a:off x="1804570"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8" name="Rectangle 528">
                <a:extLst>
                  <a:ext uri="{FF2B5EF4-FFF2-40B4-BE49-F238E27FC236}">
                    <a16:creationId xmlns:a16="http://schemas.microsoft.com/office/drawing/2014/main" xmlns="" id="{21469AE2-DB13-4F73-9077-E0B613372EC5}"/>
                  </a:ext>
                </a:extLst>
              </p:cNvPr>
              <p:cNvSpPr>
                <a:spLocks noChangeArrowheads="1"/>
              </p:cNvSpPr>
              <p:nvPr/>
            </p:nvSpPr>
            <p:spPr bwMode="auto">
              <a:xfrm rot="10800000">
                <a:off x="1801396" y="2667794"/>
                <a:ext cx="3175"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09" name="Rectangle 529">
                <a:extLst>
                  <a:ext uri="{FF2B5EF4-FFF2-40B4-BE49-F238E27FC236}">
                    <a16:creationId xmlns:a16="http://schemas.microsoft.com/office/drawing/2014/main" xmlns="" id="{E54E6859-652F-41F4-AAE7-6593AF642EA6}"/>
                  </a:ext>
                </a:extLst>
              </p:cNvPr>
              <p:cNvSpPr>
                <a:spLocks noChangeArrowheads="1"/>
              </p:cNvSpPr>
              <p:nvPr/>
            </p:nvSpPr>
            <p:spPr bwMode="auto">
              <a:xfrm rot="10800000">
                <a:off x="1799808"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0" name="Rectangle 530">
                <a:extLst>
                  <a:ext uri="{FF2B5EF4-FFF2-40B4-BE49-F238E27FC236}">
                    <a16:creationId xmlns:a16="http://schemas.microsoft.com/office/drawing/2014/main" xmlns="" id="{6BF3B151-6601-4233-9D5E-3F72C48C4040}"/>
                  </a:ext>
                </a:extLst>
              </p:cNvPr>
              <p:cNvSpPr>
                <a:spLocks noChangeArrowheads="1"/>
              </p:cNvSpPr>
              <p:nvPr/>
            </p:nvSpPr>
            <p:spPr bwMode="auto">
              <a:xfrm rot="10800000">
                <a:off x="1798220" y="2667794"/>
                <a:ext cx="1588" cy="230188"/>
              </a:xfrm>
              <a:prstGeom prst="rect">
                <a:avLst/>
              </a:prstGeom>
              <a:solidFill>
                <a:srgbClr val="F5CB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1" name="Rectangle 531">
                <a:extLst>
                  <a:ext uri="{FF2B5EF4-FFF2-40B4-BE49-F238E27FC236}">
                    <a16:creationId xmlns:a16="http://schemas.microsoft.com/office/drawing/2014/main" xmlns="" id="{A627A0CD-8FC9-4EFE-B5B1-53EC1AE26BA4}"/>
                  </a:ext>
                </a:extLst>
              </p:cNvPr>
              <p:cNvSpPr>
                <a:spLocks noChangeArrowheads="1"/>
              </p:cNvSpPr>
              <p:nvPr/>
            </p:nvSpPr>
            <p:spPr bwMode="auto">
              <a:xfrm rot="10800000">
                <a:off x="1796633"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2" name="Rectangle 532">
                <a:extLst>
                  <a:ext uri="{FF2B5EF4-FFF2-40B4-BE49-F238E27FC236}">
                    <a16:creationId xmlns:a16="http://schemas.microsoft.com/office/drawing/2014/main" xmlns="" id="{60D4731C-C9F5-478F-A805-083F47BCEC5A}"/>
                  </a:ext>
                </a:extLst>
              </p:cNvPr>
              <p:cNvSpPr>
                <a:spLocks noChangeArrowheads="1"/>
              </p:cNvSpPr>
              <p:nvPr/>
            </p:nvSpPr>
            <p:spPr bwMode="auto">
              <a:xfrm rot="10800000">
                <a:off x="1795045"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3" name="Rectangle 533">
                <a:extLst>
                  <a:ext uri="{FF2B5EF4-FFF2-40B4-BE49-F238E27FC236}">
                    <a16:creationId xmlns:a16="http://schemas.microsoft.com/office/drawing/2014/main" xmlns="" id="{A274942D-1483-42C2-82A1-412DB203A965}"/>
                  </a:ext>
                </a:extLst>
              </p:cNvPr>
              <p:cNvSpPr>
                <a:spLocks noChangeArrowheads="1"/>
              </p:cNvSpPr>
              <p:nvPr/>
            </p:nvSpPr>
            <p:spPr bwMode="auto">
              <a:xfrm rot="10800000">
                <a:off x="1793458" y="2667794"/>
                <a:ext cx="1588"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4" name="Rectangle 534">
                <a:extLst>
                  <a:ext uri="{FF2B5EF4-FFF2-40B4-BE49-F238E27FC236}">
                    <a16:creationId xmlns:a16="http://schemas.microsoft.com/office/drawing/2014/main" xmlns="" id="{A69093BD-03D5-40C2-A835-8461CFBD133F}"/>
                  </a:ext>
                </a:extLst>
              </p:cNvPr>
              <p:cNvSpPr>
                <a:spLocks noChangeArrowheads="1"/>
              </p:cNvSpPr>
              <p:nvPr/>
            </p:nvSpPr>
            <p:spPr bwMode="auto">
              <a:xfrm rot="10800000">
                <a:off x="1790283" y="2667794"/>
                <a:ext cx="3175" cy="230188"/>
              </a:xfrm>
              <a:prstGeom prst="rect">
                <a:avLst/>
              </a:prstGeom>
              <a:solidFill>
                <a:srgbClr val="F5CB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5" name="Rectangle 535">
                <a:extLst>
                  <a:ext uri="{FF2B5EF4-FFF2-40B4-BE49-F238E27FC236}">
                    <a16:creationId xmlns:a16="http://schemas.microsoft.com/office/drawing/2014/main" xmlns="" id="{C759B073-4F99-441E-A6C0-7A11223829D2}"/>
                  </a:ext>
                </a:extLst>
              </p:cNvPr>
              <p:cNvSpPr>
                <a:spLocks noChangeArrowheads="1"/>
              </p:cNvSpPr>
              <p:nvPr/>
            </p:nvSpPr>
            <p:spPr bwMode="auto">
              <a:xfrm rot="10800000">
                <a:off x="1788695"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6" name="Rectangle 536">
                <a:extLst>
                  <a:ext uri="{FF2B5EF4-FFF2-40B4-BE49-F238E27FC236}">
                    <a16:creationId xmlns:a16="http://schemas.microsoft.com/office/drawing/2014/main" xmlns="" id="{2C26FB1D-310D-4A2A-B863-C9DCFE63AD24}"/>
                  </a:ext>
                </a:extLst>
              </p:cNvPr>
              <p:cNvSpPr>
                <a:spLocks noChangeArrowheads="1"/>
              </p:cNvSpPr>
              <p:nvPr/>
            </p:nvSpPr>
            <p:spPr bwMode="auto">
              <a:xfrm rot="10800000">
                <a:off x="1787108"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7" name="Rectangle 537">
                <a:extLst>
                  <a:ext uri="{FF2B5EF4-FFF2-40B4-BE49-F238E27FC236}">
                    <a16:creationId xmlns:a16="http://schemas.microsoft.com/office/drawing/2014/main" xmlns="" id="{E0621CAC-CA7D-48EC-A863-F130EAA5A91F}"/>
                  </a:ext>
                </a:extLst>
              </p:cNvPr>
              <p:cNvSpPr>
                <a:spLocks noChangeArrowheads="1"/>
              </p:cNvSpPr>
              <p:nvPr/>
            </p:nvSpPr>
            <p:spPr bwMode="auto">
              <a:xfrm rot="10800000">
                <a:off x="1785520" y="2667794"/>
                <a:ext cx="1588" cy="230188"/>
              </a:xfrm>
              <a:prstGeom prst="rect">
                <a:avLst/>
              </a:prstGeom>
              <a:solidFill>
                <a:srgbClr val="F7D0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8" name="Rectangle 538">
                <a:extLst>
                  <a:ext uri="{FF2B5EF4-FFF2-40B4-BE49-F238E27FC236}">
                    <a16:creationId xmlns:a16="http://schemas.microsoft.com/office/drawing/2014/main" xmlns="" id="{B7A9E564-7280-41A5-97DB-5C2C5D14807C}"/>
                  </a:ext>
                </a:extLst>
              </p:cNvPr>
              <p:cNvSpPr>
                <a:spLocks noChangeArrowheads="1"/>
              </p:cNvSpPr>
              <p:nvPr/>
            </p:nvSpPr>
            <p:spPr bwMode="auto">
              <a:xfrm rot="10800000">
                <a:off x="1783933" y="2667794"/>
                <a:ext cx="1588"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19" name="Rectangle 539">
                <a:extLst>
                  <a:ext uri="{FF2B5EF4-FFF2-40B4-BE49-F238E27FC236}">
                    <a16:creationId xmlns:a16="http://schemas.microsoft.com/office/drawing/2014/main" xmlns="" id="{33A94223-A93B-46F4-93D1-F0E488BB48BF}"/>
                  </a:ext>
                </a:extLst>
              </p:cNvPr>
              <p:cNvSpPr>
                <a:spLocks noChangeArrowheads="1"/>
              </p:cNvSpPr>
              <p:nvPr/>
            </p:nvSpPr>
            <p:spPr bwMode="auto">
              <a:xfrm rot="10800000">
                <a:off x="1782345" y="2667794"/>
                <a:ext cx="1588"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0" name="Rectangle 540">
                <a:extLst>
                  <a:ext uri="{FF2B5EF4-FFF2-40B4-BE49-F238E27FC236}">
                    <a16:creationId xmlns:a16="http://schemas.microsoft.com/office/drawing/2014/main" xmlns="" id="{D8AF9FF1-C699-4617-9B2F-8DC19FF86DBA}"/>
                  </a:ext>
                </a:extLst>
              </p:cNvPr>
              <p:cNvSpPr>
                <a:spLocks noChangeArrowheads="1"/>
              </p:cNvSpPr>
              <p:nvPr/>
            </p:nvSpPr>
            <p:spPr bwMode="auto">
              <a:xfrm rot="10800000">
                <a:off x="1779171" y="2667794"/>
                <a:ext cx="3175" cy="230188"/>
              </a:xfrm>
              <a:prstGeom prst="rect">
                <a:avLst/>
              </a:prstGeom>
              <a:solidFill>
                <a:srgbClr val="F7D0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1" name="Rectangle 541">
                <a:extLst>
                  <a:ext uri="{FF2B5EF4-FFF2-40B4-BE49-F238E27FC236}">
                    <a16:creationId xmlns:a16="http://schemas.microsoft.com/office/drawing/2014/main" xmlns="" id="{44985884-5607-4096-9FF7-FDBA32A3DB70}"/>
                  </a:ext>
                </a:extLst>
              </p:cNvPr>
              <p:cNvSpPr>
                <a:spLocks noChangeArrowheads="1"/>
              </p:cNvSpPr>
              <p:nvPr/>
            </p:nvSpPr>
            <p:spPr bwMode="auto">
              <a:xfrm rot="10800000">
                <a:off x="1777583"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2" name="Rectangle 542">
                <a:extLst>
                  <a:ext uri="{FF2B5EF4-FFF2-40B4-BE49-F238E27FC236}">
                    <a16:creationId xmlns:a16="http://schemas.microsoft.com/office/drawing/2014/main" xmlns="" id="{B34D9F63-17DD-49A1-B3E3-376668D1094E}"/>
                  </a:ext>
                </a:extLst>
              </p:cNvPr>
              <p:cNvSpPr>
                <a:spLocks noChangeArrowheads="1"/>
              </p:cNvSpPr>
              <p:nvPr/>
            </p:nvSpPr>
            <p:spPr bwMode="auto">
              <a:xfrm rot="10800000">
                <a:off x="1775995"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3" name="Rectangle 543">
                <a:extLst>
                  <a:ext uri="{FF2B5EF4-FFF2-40B4-BE49-F238E27FC236}">
                    <a16:creationId xmlns:a16="http://schemas.microsoft.com/office/drawing/2014/main" xmlns="" id="{2425C65F-BD70-441A-8E45-DD7715B5A938}"/>
                  </a:ext>
                </a:extLst>
              </p:cNvPr>
              <p:cNvSpPr>
                <a:spLocks noChangeArrowheads="1"/>
              </p:cNvSpPr>
              <p:nvPr/>
            </p:nvSpPr>
            <p:spPr bwMode="auto">
              <a:xfrm rot="10800000">
                <a:off x="1774408"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4" name="Rectangle 544">
                <a:extLst>
                  <a:ext uri="{FF2B5EF4-FFF2-40B4-BE49-F238E27FC236}">
                    <a16:creationId xmlns:a16="http://schemas.microsoft.com/office/drawing/2014/main" xmlns="" id="{030F1341-9FC1-435C-9429-DB9CB7B33CC2}"/>
                  </a:ext>
                </a:extLst>
              </p:cNvPr>
              <p:cNvSpPr>
                <a:spLocks noChangeArrowheads="1"/>
              </p:cNvSpPr>
              <p:nvPr/>
            </p:nvSpPr>
            <p:spPr bwMode="auto">
              <a:xfrm rot="10800000">
                <a:off x="1772820" y="2667794"/>
                <a:ext cx="1588" cy="230188"/>
              </a:xfrm>
              <a:prstGeom prst="rect">
                <a:avLst/>
              </a:prstGeom>
              <a:solidFill>
                <a:srgbClr val="F7D0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5" name="Rectangle 545">
                <a:extLst>
                  <a:ext uri="{FF2B5EF4-FFF2-40B4-BE49-F238E27FC236}">
                    <a16:creationId xmlns:a16="http://schemas.microsoft.com/office/drawing/2014/main" xmlns="" id="{2088D06F-B5E6-4AB6-83E1-F9AFC24ED655}"/>
                  </a:ext>
                </a:extLst>
              </p:cNvPr>
              <p:cNvSpPr>
                <a:spLocks noChangeArrowheads="1"/>
              </p:cNvSpPr>
              <p:nvPr/>
            </p:nvSpPr>
            <p:spPr bwMode="auto">
              <a:xfrm rot="10800000">
                <a:off x="1771233" y="2667794"/>
                <a:ext cx="1588" cy="230188"/>
              </a:xfrm>
              <a:prstGeom prst="rect">
                <a:avLst/>
              </a:prstGeom>
              <a:solidFill>
                <a:srgbClr val="F7D2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6" name="Rectangle 546">
                <a:extLst>
                  <a:ext uri="{FF2B5EF4-FFF2-40B4-BE49-F238E27FC236}">
                    <a16:creationId xmlns:a16="http://schemas.microsoft.com/office/drawing/2014/main" xmlns="" id="{DA29A395-B227-4DC8-9C55-DDFAE7CDFF9A}"/>
                  </a:ext>
                </a:extLst>
              </p:cNvPr>
              <p:cNvSpPr>
                <a:spLocks noChangeArrowheads="1"/>
              </p:cNvSpPr>
              <p:nvPr/>
            </p:nvSpPr>
            <p:spPr bwMode="auto">
              <a:xfrm rot="10800000">
                <a:off x="1769645" y="2667794"/>
                <a:ext cx="1588" cy="230188"/>
              </a:xfrm>
              <a:prstGeom prst="rect">
                <a:avLst/>
              </a:prstGeom>
              <a:solidFill>
                <a:srgbClr val="F7D2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7" name="Rectangle 547">
                <a:extLst>
                  <a:ext uri="{FF2B5EF4-FFF2-40B4-BE49-F238E27FC236}">
                    <a16:creationId xmlns:a16="http://schemas.microsoft.com/office/drawing/2014/main" xmlns="" id="{1406019C-9F41-4964-9696-6C991E83AAEE}"/>
                  </a:ext>
                </a:extLst>
              </p:cNvPr>
              <p:cNvSpPr>
                <a:spLocks noChangeArrowheads="1"/>
              </p:cNvSpPr>
              <p:nvPr/>
            </p:nvSpPr>
            <p:spPr bwMode="auto">
              <a:xfrm rot="10800000">
                <a:off x="1766471" y="2667794"/>
                <a:ext cx="3175"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8" name="Rectangle 548">
                <a:extLst>
                  <a:ext uri="{FF2B5EF4-FFF2-40B4-BE49-F238E27FC236}">
                    <a16:creationId xmlns:a16="http://schemas.microsoft.com/office/drawing/2014/main" xmlns="" id="{24E0751A-6A53-4790-BEB8-19B6B55D7A1B}"/>
                  </a:ext>
                </a:extLst>
              </p:cNvPr>
              <p:cNvSpPr>
                <a:spLocks noChangeArrowheads="1"/>
              </p:cNvSpPr>
              <p:nvPr/>
            </p:nvSpPr>
            <p:spPr bwMode="auto">
              <a:xfrm rot="10800000">
                <a:off x="1764883"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29" name="Rectangle 549">
                <a:extLst>
                  <a:ext uri="{FF2B5EF4-FFF2-40B4-BE49-F238E27FC236}">
                    <a16:creationId xmlns:a16="http://schemas.microsoft.com/office/drawing/2014/main" xmlns="" id="{544FA8E6-2059-4AB4-913D-23AC7C825716}"/>
                  </a:ext>
                </a:extLst>
              </p:cNvPr>
              <p:cNvSpPr>
                <a:spLocks noChangeArrowheads="1"/>
              </p:cNvSpPr>
              <p:nvPr/>
            </p:nvSpPr>
            <p:spPr bwMode="auto">
              <a:xfrm rot="10800000">
                <a:off x="1763295"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0" name="Rectangle 550">
                <a:extLst>
                  <a:ext uri="{FF2B5EF4-FFF2-40B4-BE49-F238E27FC236}">
                    <a16:creationId xmlns:a16="http://schemas.microsoft.com/office/drawing/2014/main" xmlns="" id="{0CD5A835-AFD3-4EB2-88C3-BDD41FBA34F6}"/>
                  </a:ext>
                </a:extLst>
              </p:cNvPr>
              <p:cNvSpPr>
                <a:spLocks noChangeArrowheads="1"/>
              </p:cNvSpPr>
              <p:nvPr/>
            </p:nvSpPr>
            <p:spPr bwMode="auto">
              <a:xfrm rot="10800000">
                <a:off x="1761708" y="2667794"/>
                <a:ext cx="1588" cy="230188"/>
              </a:xfrm>
              <a:prstGeom prst="rect">
                <a:avLst/>
              </a:prstGeom>
              <a:solidFill>
                <a:srgbClr val="F7D2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1" name="Rectangle 551">
                <a:extLst>
                  <a:ext uri="{FF2B5EF4-FFF2-40B4-BE49-F238E27FC236}">
                    <a16:creationId xmlns:a16="http://schemas.microsoft.com/office/drawing/2014/main" xmlns="" id="{8465ED5C-8A56-42E3-B519-3B406472F792}"/>
                  </a:ext>
                </a:extLst>
              </p:cNvPr>
              <p:cNvSpPr>
                <a:spLocks noChangeArrowheads="1"/>
              </p:cNvSpPr>
              <p:nvPr/>
            </p:nvSpPr>
            <p:spPr bwMode="auto">
              <a:xfrm rot="10800000">
                <a:off x="1760120" y="2667794"/>
                <a:ext cx="1588"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2" name="Rectangle 552">
                <a:extLst>
                  <a:ext uri="{FF2B5EF4-FFF2-40B4-BE49-F238E27FC236}">
                    <a16:creationId xmlns:a16="http://schemas.microsoft.com/office/drawing/2014/main" xmlns="" id="{20195CD6-73BF-4B45-82BE-23C18F467A87}"/>
                  </a:ext>
                </a:extLst>
              </p:cNvPr>
              <p:cNvSpPr>
                <a:spLocks noChangeArrowheads="1"/>
              </p:cNvSpPr>
              <p:nvPr/>
            </p:nvSpPr>
            <p:spPr bwMode="auto">
              <a:xfrm rot="10800000">
                <a:off x="1758533" y="2667794"/>
                <a:ext cx="1588"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3" name="Rectangle 553">
                <a:extLst>
                  <a:ext uri="{FF2B5EF4-FFF2-40B4-BE49-F238E27FC236}">
                    <a16:creationId xmlns:a16="http://schemas.microsoft.com/office/drawing/2014/main" xmlns="" id="{E49BCF67-3823-4649-A1E8-54B68802E0D7}"/>
                  </a:ext>
                </a:extLst>
              </p:cNvPr>
              <p:cNvSpPr>
                <a:spLocks noChangeArrowheads="1"/>
              </p:cNvSpPr>
              <p:nvPr/>
            </p:nvSpPr>
            <p:spPr bwMode="auto">
              <a:xfrm rot="10800000">
                <a:off x="1755358" y="2667794"/>
                <a:ext cx="3175" cy="230188"/>
              </a:xfrm>
              <a:prstGeom prst="rect">
                <a:avLst/>
              </a:prstGeom>
              <a:solidFill>
                <a:srgbClr val="FAD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4" name="Rectangle 554">
                <a:extLst>
                  <a:ext uri="{FF2B5EF4-FFF2-40B4-BE49-F238E27FC236}">
                    <a16:creationId xmlns:a16="http://schemas.microsoft.com/office/drawing/2014/main" xmlns="" id="{274A8306-18A7-4850-91D8-AB1EA42C1BCC}"/>
                  </a:ext>
                </a:extLst>
              </p:cNvPr>
              <p:cNvSpPr>
                <a:spLocks noChangeArrowheads="1"/>
              </p:cNvSpPr>
              <p:nvPr/>
            </p:nvSpPr>
            <p:spPr bwMode="auto">
              <a:xfrm rot="10800000">
                <a:off x="1753770"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5" name="Rectangle 555">
                <a:extLst>
                  <a:ext uri="{FF2B5EF4-FFF2-40B4-BE49-F238E27FC236}">
                    <a16:creationId xmlns:a16="http://schemas.microsoft.com/office/drawing/2014/main" xmlns="" id="{4BF14339-D8F4-4B90-B47C-C35347C6A11D}"/>
                  </a:ext>
                </a:extLst>
              </p:cNvPr>
              <p:cNvSpPr>
                <a:spLocks noChangeArrowheads="1"/>
              </p:cNvSpPr>
              <p:nvPr/>
            </p:nvSpPr>
            <p:spPr bwMode="auto">
              <a:xfrm rot="10800000">
                <a:off x="1752183"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6" name="Rectangle 556">
                <a:extLst>
                  <a:ext uri="{FF2B5EF4-FFF2-40B4-BE49-F238E27FC236}">
                    <a16:creationId xmlns:a16="http://schemas.microsoft.com/office/drawing/2014/main" xmlns="" id="{88417B67-F90D-4916-B18D-178BD7BF042B}"/>
                  </a:ext>
                </a:extLst>
              </p:cNvPr>
              <p:cNvSpPr>
                <a:spLocks noChangeArrowheads="1"/>
              </p:cNvSpPr>
              <p:nvPr/>
            </p:nvSpPr>
            <p:spPr bwMode="auto">
              <a:xfrm rot="10800000">
                <a:off x="1750595" y="2667794"/>
                <a:ext cx="1588" cy="230188"/>
              </a:xfrm>
              <a:prstGeom prst="rect">
                <a:avLst/>
              </a:prstGeom>
              <a:solidFill>
                <a:srgbClr val="FAD7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7" name="Rectangle 557">
                <a:extLst>
                  <a:ext uri="{FF2B5EF4-FFF2-40B4-BE49-F238E27FC236}">
                    <a16:creationId xmlns:a16="http://schemas.microsoft.com/office/drawing/2014/main" xmlns="" id="{89CB4C08-3185-42A5-A985-85A66D8B11E3}"/>
                  </a:ext>
                </a:extLst>
              </p:cNvPr>
              <p:cNvSpPr>
                <a:spLocks noChangeArrowheads="1"/>
              </p:cNvSpPr>
              <p:nvPr/>
            </p:nvSpPr>
            <p:spPr bwMode="auto">
              <a:xfrm rot="10800000">
                <a:off x="1749008" y="2667794"/>
                <a:ext cx="1588" cy="230188"/>
              </a:xfrm>
              <a:prstGeom prst="rect">
                <a:avLst/>
              </a:prstGeom>
              <a:solidFill>
                <a:srgbClr val="FAD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38" name="Rectangle 558">
                <a:extLst>
                  <a:ext uri="{FF2B5EF4-FFF2-40B4-BE49-F238E27FC236}">
                    <a16:creationId xmlns:a16="http://schemas.microsoft.com/office/drawing/2014/main" xmlns="" id="{9CCCF14A-71B5-4AE4-B8C3-70EC2EDC5947}"/>
                  </a:ext>
                </a:extLst>
              </p:cNvPr>
              <p:cNvSpPr>
                <a:spLocks noChangeArrowheads="1"/>
              </p:cNvSpPr>
              <p:nvPr/>
            </p:nvSpPr>
            <p:spPr bwMode="auto">
              <a:xfrm rot="10800000">
                <a:off x="1747420" y="2667794"/>
                <a:ext cx="1588" cy="230188"/>
              </a:xfrm>
              <a:prstGeom prst="rect">
                <a:avLst/>
              </a:prstGeom>
              <a:solidFill>
                <a:srgbClr val="FAD7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grpSp>
        <p:sp>
          <p:nvSpPr>
            <p:cNvPr id="1289" name="Rectangle 562">
              <a:extLst>
                <a:ext uri="{FF2B5EF4-FFF2-40B4-BE49-F238E27FC236}">
                  <a16:creationId xmlns:a16="http://schemas.microsoft.com/office/drawing/2014/main" xmlns="" id="{FD3B2739-CE22-4B75-B3DF-A6F2D27C560D}"/>
                </a:ext>
              </a:extLst>
            </p:cNvPr>
            <p:cNvSpPr>
              <a:spLocks noChangeArrowheads="1"/>
            </p:cNvSpPr>
            <p:nvPr/>
          </p:nvSpPr>
          <p:spPr bwMode="auto">
            <a:xfrm>
              <a:off x="2588264" y="2920298"/>
              <a:ext cx="33502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solidFill>
                    <a:schemeClr val="tx1">
                      <a:lumMod val="75000"/>
                      <a:lumOff val="25000"/>
                    </a:schemeClr>
                  </a:solidFill>
                  <a:latin typeface="Century Gothic" panose="020B0502020202020204" pitchFamily="34" charset="0"/>
                </a:rPr>
                <a:t>High</a:t>
              </a:r>
              <a:endPar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290" name="Rectangle 562">
              <a:extLst>
                <a:ext uri="{FF2B5EF4-FFF2-40B4-BE49-F238E27FC236}">
                  <a16:creationId xmlns:a16="http://schemas.microsoft.com/office/drawing/2014/main" xmlns="" id="{E6007342-A418-4F23-A257-29460E1038E4}"/>
                </a:ext>
              </a:extLst>
            </p:cNvPr>
            <p:cNvSpPr>
              <a:spLocks noChangeArrowheads="1"/>
            </p:cNvSpPr>
            <p:nvPr/>
          </p:nvSpPr>
          <p:spPr bwMode="auto">
            <a:xfrm>
              <a:off x="1599526" y="2922986"/>
              <a:ext cx="2997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rPr>
                <a:t>Low</a:t>
              </a:r>
            </a:p>
          </p:txBody>
        </p:sp>
      </p:grpSp>
      <p:sp>
        <p:nvSpPr>
          <p:cNvPr id="1839" name="Google Shape;131;p3"/>
          <p:cNvSpPr/>
          <p:nvPr/>
        </p:nvSpPr>
        <p:spPr>
          <a:xfrm>
            <a:off x="7846826" y="15492672"/>
            <a:ext cx="1587286" cy="891082"/>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Multi-Criteria Evaluation</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nvGrpSpPr>
          <p:cNvPr id="1840" name="Group 1839"/>
          <p:cNvGrpSpPr/>
          <p:nvPr/>
        </p:nvGrpSpPr>
        <p:grpSpPr>
          <a:xfrm>
            <a:off x="20419492" y="18986908"/>
            <a:ext cx="5152564" cy="6711696"/>
            <a:chOff x="3051969" y="-1"/>
            <a:chExt cx="4371976" cy="6859589"/>
          </a:xfrm>
        </p:grpSpPr>
        <p:sp>
          <p:nvSpPr>
            <p:cNvPr id="1841" name="AutoShape 12"/>
            <p:cNvSpPr>
              <a:spLocks noChangeAspect="1" noChangeArrowheads="1" noTextEdit="1"/>
            </p:cNvSpPr>
            <p:nvPr/>
          </p:nvSpPr>
          <p:spPr bwMode="auto">
            <a:xfrm>
              <a:off x="3051969" y="-1"/>
              <a:ext cx="437038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Tx/>
                <a:buFontTx/>
                <a:buNone/>
              </a:pPr>
              <a:endParaRPr lang="en-US" sz="1800" kern="1200">
                <a:solidFill>
                  <a:prstClr val="black"/>
                </a:solidFill>
                <a:latin typeface="Calibri" panose="020F0502020204030204"/>
                <a:ea typeface="+mn-ea"/>
                <a:cs typeface="+mn-cs"/>
              </a:endParaRPr>
            </a:p>
          </p:txBody>
        </p:sp>
        <p:pic>
          <p:nvPicPr>
            <p:cNvPr id="1842" name="Picture 14"/>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3051969" y="1587"/>
              <a:ext cx="437197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 name="Picture 15"/>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051969" y="1685924"/>
              <a:ext cx="4371976"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 name="Picture 16"/>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051969" y="3370262"/>
              <a:ext cx="4371976"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 name="Picture 17"/>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051969" y="5056187"/>
              <a:ext cx="437197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 name="Picture 18"/>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051969" y="6740525"/>
              <a:ext cx="4371976"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7" name="TextBox 1846">
            <a:extLst>
              <a:ext uri="{FF2B5EF4-FFF2-40B4-BE49-F238E27FC236}">
                <a16:creationId xmlns:a16="http://schemas.microsoft.com/office/drawing/2014/main" xmlns="" id="{0A45A396-3C7B-4642-BAE6-4611A00C0302}"/>
              </a:ext>
            </a:extLst>
          </p:cNvPr>
          <p:cNvSpPr txBox="1"/>
          <p:nvPr/>
        </p:nvSpPr>
        <p:spPr>
          <a:xfrm>
            <a:off x="20756122" y="20846361"/>
            <a:ext cx="1138453" cy="307777"/>
          </a:xfrm>
          <a:prstGeom prst="rect">
            <a:avLst/>
          </a:prstGeom>
          <a:noFill/>
        </p:spPr>
        <p:txBody>
          <a:bodyPr wrap="none" rtlCol="0">
            <a:spAutoFit/>
          </a:bodyPr>
          <a:lstStyle/>
          <a:p>
            <a:r>
              <a:rPr lang="en-US" sz="1400" b="1" dirty="0">
                <a:solidFill>
                  <a:schemeClr val="bg1"/>
                </a:solidFill>
                <a:effectLst>
                  <a:glow rad="101600">
                    <a:schemeClr val="tx1">
                      <a:alpha val="60000"/>
                    </a:schemeClr>
                  </a:glow>
                </a:effectLst>
                <a:latin typeface="Century Gothic" panose="020B0502020202020204" pitchFamily="34" charset="0"/>
              </a:rPr>
              <a:t>Milwaukee</a:t>
            </a:r>
          </a:p>
        </p:txBody>
      </p:sp>
      <p:sp>
        <p:nvSpPr>
          <p:cNvPr id="1848" name="Rectangle 19">
            <a:extLst>
              <a:ext uri="{FF2B5EF4-FFF2-40B4-BE49-F238E27FC236}">
                <a16:creationId xmlns:a16="http://schemas.microsoft.com/office/drawing/2014/main" xmlns="" id="{6547AE58-20A5-4066-96C1-5FE95F0A47CD}"/>
              </a:ext>
            </a:extLst>
          </p:cNvPr>
          <p:cNvSpPr>
            <a:spLocks noChangeArrowheads="1"/>
          </p:cNvSpPr>
          <p:nvPr/>
        </p:nvSpPr>
        <p:spPr bwMode="auto">
          <a:xfrm>
            <a:off x="21306908" y="19262564"/>
            <a:ext cx="33777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chemeClr val="bg1"/>
                </a:solidFill>
                <a:effectLst>
                  <a:glow rad="101600">
                    <a:schemeClr val="tx1">
                      <a:alpha val="60000"/>
                    </a:schemeClr>
                  </a:glow>
                </a:effectLst>
                <a:latin typeface="Century Gothic" panose="020B0502020202020204" pitchFamily="34" charset="0"/>
              </a:rPr>
              <a:t>Floating Algae</a:t>
            </a:r>
            <a:r>
              <a:rPr kumimoji="0" lang="en-US" altLang="en-US" sz="1700" b="1" i="0" u="none" strike="noStrike" cap="none" normalizeH="0" dirty="0">
                <a:ln>
                  <a:noFill/>
                </a:ln>
                <a:solidFill>
                  <a:schemeClr val="bg1"/>
                </a:solidFill>
                <a:effectLst>
                  <a:glow rad="101600">
                    <a:schemeClr val="tx1">
                      <a:alpha val="60000"/>
                    </a:schemeClr>
                  </a:glow>
                </a:effectLst>
                <a:latin typeface="Century Gothic" panose="020B0502020202020204" pitchFamily="34" charset="0"/>
              </a:rPr>
              <a:t> </a:t>
            </a:r>
            <a:r>
              <a:rPr kumimoji="0" lang="en-US" altLang="en-US" sz="1700" b="1" i="0" u="none" strike="noStrike" cap="none" normalizeH="0" baseline="0" dirty="0">
                <a:ln>
                  <a:noFill/>
                </a:ln>
                <a:solidFill>
                  <a:schemeClr val="bg1"/>
                </a:solidFill>
                <a:effectLst>
                  <a:glow rad="101600">
                    <a:schemeClr val="tx1">
                      <a:alpha val="60000"/>
                    </a:schemeClr>
                  </a:glow>
                </a:effectLst>
                <a:latin typeface="Century Gothic" panose="020B0502020202020204" pitchFamily="34" charset="0"/>
              </a:rPr>
              <a:t>Index (FAI) Map</a:t>
            </a:r>
            <a:endParaRPr kumimoji="0" lang="en-US" altLang="en-US" sz="1800" b="1" i="0" u="none" strike="noStrike" cap="none" normalizeH="0" baseline="0" dirty="0">
              <a:ln>
                <a:noFill/>
              </a:ln>
              <a:solidFill>
                <a:schemeClr val="bg1"/>
              </a:solidFill>
              <a:effectLst>
                <a:glow rad="101600">
                  <a:schemeClr val="tx1">
                    <a:alpha val="60000"/>
                  </a:schemeClr>
                </a:glow>
              </a:effectLst>
            </a:endParaRPr>
          </a:p>
        </p:txBody>
      </p:sp>
      <p:sp>
        <p:nvSpPr>
          <p:cNvPr id="1849" name="Rectangle 23"/>
          <p:cNvSpPr>
            <a:spLocks noChangeArrowheads="1"/>
          </p:cNvSpPr>
          <p:nvPr/>
        </p:nvSpPr>
        <p:spPr bwMode="auto">
          <a:xfrm>
            <a:off x="20415624" y="18985599"/>
            <a:ext cx="5154560" cy="6709881"/>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850" name="Group 4"/>
          <p:cNvGrpSpPr>
            <a:grpSpLocks noChangeAspect="1"/>
          </p:cNvGrpSpPr>
          <p:nvPr/>
        </p:nvGrpSpPr>
        <p:grpSpPr bwMode="auto">
          <a:xfrm>
            <a:off x="23553813" y="22264199"/>
            <a:ext cx="2010100" cy="3440227"/>
            <a:chOff x="3132" y="944"/>
            <a:chExt cx="1421" cy="2432"/>
          </a:xfrm>
        </p:grpSpPr>
        <p:sp>
          <p:nvSpPr>
            <p:cNvPr id="1851" name="AutoShape 3"/>
            <p:cNvSpPr>
              <a:spLocks noChangeAspect="1" noChangeArrowheads="1" noTextEdit="1"/>
            </p:cNvSpPr>
            <p:nvPr/>
          </p:nvSpPr>
          <p:spPr bwMode="auto">
            <a:xfrm>
              <a:off x="3132" y="944"/>
              <a:ext cx="1416" cy="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ClrTx/>
                <a:buFontTx/>
                <a:buNone/>
              </a:pPr>
              <a:endParaRPr lang="en-US" sz="1800" kern="1200">
                <a:solidFill>
                  <a:prstClr val="black"/>
                </a:solidFill>
                <a:latin typeface="Calibri" panose="020F0502020204030204"/>
                <a:ea typeface="+mn-ea"/>
                <a:cs typeface="+mn-cs"/>
              </a:endParaRPr>
            </a:p>
          </p:txBody>
        </p:sp>
        <p:pic>
          <p:nvPicPr>
            <p:cNvPr id="1852" name="Picture 5"/>
            <p:cNvPicPr>
              <a:picLocks noChangeAspect="1" noChangeArrowheads="1"/>
            </p:cNvPicPr>
            <p:nvPr/>
          </p:nvPicPr>
          <p:blipFill rotWithShape="1">
            <a:blip r:embed="rId41">
              <a:extLst>
                <a:ext uri="{28A0092B-C50C-407E-A947-70E740481C1C}">
                  <a14:useLocalDpi xmlns:a14="http://schemas.microsoft.com/office/drawing/2010/main" val="0"/>
                </a:ext>
              </a:extLst>
            </a:blip>
            <a:srcRect b="555"/>
            <a:stretch/>
          </p:blipFill>
          <p:spPr bwMode="auto">
            <a:xfrm>
              <a:off x="3132" y="948"/>
              <a:ext cx="1421" cy="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 name="Rectangle 6"/>
            <p:cNvSpPr>
              <a:spLocks noChangeArrowheads="1"/>
            </p:cNvSpPr>
            <p:nvPr/>
          </p:nvSpPr>
          <p:spPr bwMode="auto">
            <a:xfrm>
              <a:off x="3132" y="946"/>
              <a:ext cx="1418" cy="2415"/>
            </a:xfrm>
            <a:prstGeom prst="rect">
              <a:avLst/>
            </a:prstGeom>
            <a:noFill/>
            <a:ln w="1270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Tx/>
                <a:buFontTx/>
                <a:buNone/>
              </a:pPr>
              <a:endParaRPr lang="en-US" sz="1800" kern="1200">
                <a:solidFill>
                  <a:prstClr val="black"/>
                </a:solidFill>
                <a:latin typeface="Calibri" panose="020F0502020204030204"/>
                <a:ea typeface="+mn-ea"/>
                <a:cs typeface="+mn-cs"/>
              </a:endParaRPr>
            </a:p>
          </p:txBody>
        </p:sp>
      </p:grpSp>
      <p:sp>
        <p:nvSpPr>
          <p:cNvPr id="1854" name="Rectangle 1853"/>
          <p:cNvSpPr/>
          <p:nvPr/>
        </p:nvSpPr>
        <p:spPr>
          <a:xfrm>
            <a:off x="24143746" y="23951489"/>
            <a:ext cx="298597" cy="298788"/>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5" name="AutoShape 63"/>
          <p:cNvSpPr>
            <a:spLocks noChangeAspect="1" noChangeArrowheads="1" noTextEdit="1"/>
          </p:cNvSpPr>
          <p:nvPr/>
        </p:nvSpPr>
        <p:spPr bwMode="auto">
          <a:xfrm>
            <a:off x="16978384" y="25429847"/>
            <a:ext cx="15573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solidFill>
                <a:schemeClr val="tx1">
                  <a:lumMod val="75000"/>
                  <a:lumOff val="25000"/>
                </a:schemeClr>
              </a:solidFill>
              <a:latin typeface="Century Gothic" panose="020B0502020202020204" pitchFamily="34" charset="0"/>
            </a:endParaRPr>
          </a:p>
        </p:txBody>
      </p:sp>
      <p:sp>
        <p:nvSpPr>
          <p:cNvPr id="1856" name="Rectangle 68"/>
          <p:cNvSpPr>
            <a:spLocks noChangeArrowheads="1"/>
          </p:cNvSpPr>
          <p:nvPr/>
        </p:nvSpPr>
        <p:spPr bwMode="auto">
          <a:xfrm>
            <a:off x="22009890" y="25275623"/>
            <a:ext cx="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lumMod val="75000"/>
                  <a:lumOff val="25000"/>
                </a:schemeClr>
              </a:solidFill>
              <a:effectLst/>
              <a:latin typeface="Century Gothic" panose="020B0502020202020204" pitchFamily="34" charset="0"/>
            </a:endParaRPr>
          </a:p>
        </p:txBody>
      </p:sp>
      <p:sp>
        <p:nvSpPr>
          <p:cNvPr id="1857" name="Google Shape;1098;p37">
            <a:extLst>
              <a:ext uri="{FF2B5EF4-FFF2-40B4-BE49-F238E27FC236}">
                <a16:creationId xmlns:a16="http://schemas.microsoft.com/office/drawing/2014/main" xmlns="" id="{527E923A-B2A6-431A-8D94-086361A67701}"/>
              </a:ext>
            </a:extLst>
          </p:cNvPr>
          <p:cNvSpPr txBox="1"/>
          <p:nvPr/>
        </p:nvSpPr>
        <p:spPr>
          <a:xfrm>
            <a:off x="22307006" y="24584540"/>
            <a:ext cx="600653" cy="510381"/>
          </a:xfrm>
          <a:prstGeom prst="rect">
            <a:avLst/>
          </a:prstGeom>
          <a:noFill/>
          <a:ln>
            <a:noFill/>
          </a:ln>
        </p:spPr>
        <p:txBody>
          <a:bodyPr spcFirstLastPara="1" wrap="square" lIns="91425" tIns="91425" rIns="91425" bIns="91425" anchor="ctr" anchorCtr="0">
            <a:noAutofit/>
          </a:bodyPr>
          <a:lstStyle/>
          <a:p>
            <a:pPr marL="0" lvl="0" indent="0" rtl="0">
              <a:lnSpc>
                <a:spcPct val="130000"/>
              </a:lnSpc>
              <a:spcBef>
                <a:spcPts val="0"/>
              </a:spcBef>
              <a:spcAft>
                <a:spcPts val="0"/>
              </a:spcAft>
              <a:buNone/>
            </a:pPr>
            <a:r>
              <a:rPr lang="en-US" sz="1200" dirty="0">
                <a:solidFill>
                  <a:schemeClr val="bg1"/>
                </a:solidFill>
                <a:latin typeface="Century Gothic"/>
                <a:ea typeface="Century Gothic"/>
                <a:cs typeface="Century Gothic"/>
                <a:sym typeface="Century Gothic"/>
              </a:rPr>
              <a:t>High</a:t>
            </a:r>
          </a:p>
          <a:p>
            <a:pPr marL="0" lvl="0" indent="0" rtl="0">
              <a:lnSpc>
                <a:spcPct val="130000"/>
              </a:lnSpc>
              <a:spcBef>
                <a:spcPts val="0"/>
              </a:spcBef>
              <a:spcAft>
                <a:spcPts val="0"/>
              </a:spcAft>
              <a:buNone/>
            </a:pPr>
            <a:endParaRPr lang="en-US" sz="1000" dirty="0">
              <a:solidFill>
                <a:schemeClr val="bg1"/>
              </a:solidFill>
              <a:latin typeface="Century Gothic"/>
              <a:ea typeface="Century Gothic"/>
              <a:cs typeface="Century Gothic"/>
              <a:sym typeface="Century Gothic"/>
            </a:endParaRPr>
          </a:p>
          <a:p>
            <a:pPr marL="0" lvl="0" indent="0" rtl="0">
              <a:lnSpc>
                <a:spcPct val="130000"/>
              </a:lnSpc>
              <a:spcBef>
                <a:spcPts val="0"/>
              </a:spcBef>
              <a:spcAft>
                <a:spcPts val="0"/>
              </a:spcAft>
              <a:buNone/>
            </a:pPr>
            <a:r>
              <a:rPr lang="en-US" sz="1200" dirty="0">
                <a:solidFill>
                  <a:schemeClr val="bg1"/>
                </a:solidFill>
                <a:latin typeface="Century Gothic"/>
                <a:ea typeface="Century Gothic"/>
                <a:cs typeface="Century Gothic"/>
                <a:sym typeface="Century Gothic"/>
              </a:rPr>
              <a:t>Low</a:t>
            </a:r>
            <a:endParaRPr sz="1200" dirty="0">
              <a:solidFill>
                <a:schemeClr val="bg1"/>
              </a:solidFill>
              <a:latin typeface="Century Gothic"/>
              <a:ea typeface="Century Gothic"/>
              <a:cs typeface="Century Gothic"/>
              <a:sym typeface="Century Gothic"/>
            </a:endParaRPr>
          </a:p>
        </p:txBody>
      </p:sp>
      <p:grpSp>
        <p:nvGrpSpPr>
          <p:cNvPr id="1858" name="Group 1857"/>
          <p:cNvGrpSpPr>
            <a:grpSpLocks noChangeAspect="1"/>
          </p:cNvGrpSpPr>
          <p:nvPr/>
        </p:nvGrpSpPr>
        <p:grpSpPr bwMode="auto">
          <a:xfrm>
            <a:off x="21841233" y="24587879"/>
            <a:ext cx="473416" cy="505265"/>
            <a:chOff x="4848" y="389"/>
            <a:chExt cx="1204" cy="1285"/>
          </a:xfrm>
        </p:grpSpPr>
        <p:sp>
          <p:nvSpPr>
            <p:cNvPr id="1859" name="AutoShape 3"/>
            <p:cNvSpPr>
              <a:spLocks noChangeAspect="1" noChangeArrowheads="1" noTextEdit="1"/>
            </p:cNvSpPr>
            <p:nvPr/>
          </p:nvSpPr>
          <p:spPr bwMode="auto">
            <a:xfrm>
              <a:off x="4848" y="397"/>
              <a:ext cx="1204" cy="1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0" name="Rectangle 6"/>
            <p:cNvSpPr>
              <a:spLocks noChangeArrowheads="1"/>
            </p:cNvSpPr>
            <p:nvPr/>
          </p:nvSpPr>
          <p:spPr bwMode="auto">
            <a:xfrm>
              <a:off x="4848" y="389"/>
              <a:ext cx="1204" cy="8"/>
            </a:xfrm>
            <a:prstGeom prst="rect">
              <a:avLst/>
            </a:prstGeom>
            <a:solidFill>
              <a:srgbClr val="C25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1" name="Rectangle 7"/>
            <p:cNvSpPr>
              <a:spLocks noChangeArrowheads="1"/>
            </p:cNvSpPr>
            <p:nvPr/>
          </p:nvSpPr>
          <p:spPr bwMode="auto">
            <a:xfrm>
              <a:off x="4848" y="397"/>
              <a:ext cx="1204" cy="8"/>
            </a:xfrm>
            <a:prstGeom prst="rect">
              <a:avLst/>
            </a:prstGeom>
            <a:solidFill>
              <a:srgbClr val="C252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2" name="Rectangle 8"/>
            <p:cNvSpPr>
              <a:spLocks noChangeArrowheads="1"/>
            </p:cNvSpPr>
            <p:nvPr/>
          </p:nvSpPr>
          <p:spPr bwMode="auto">
            <a:xfrm>
              <a:off x="4848" y="405"/>
              <a:ext cx="1204" cy="8"/>
            </a:xfrm>
            <a:prstGeom prst="rect">
              <a:avLst/>
            </a:prstGeom>
            <a:solidFill>
              <a:srgbClr val="C253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3" name="Rectangle 9"/>
            <p:cNvSpPr>
              <a:spLocks noChangeArrowheads="1"/>
            </p:cNvSpPr>
            <p:nvPr/>
          </p:nvSpPr>
          <p:spPr bwMode="auto">
            <a:xfrm>
              <a:off x="4848" y="413"/>
              <a:ext cx="1204" cy="9"/>
            </a:xfrm>
            <a:prstGeom prst="rect">
              <a:avLst/>
            </a:prstGeom>
            <a:solidFill>
              <a:srgbClr val="C455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4" name="Rectangle 10"/>
            <p:cNvSpPr>
              <a:spLocks noChangeArrowheads="1"/>
            </p:cNvSpPr>
            <p:nvPr/>
          </p:nvSpPr>
          <p:spPr bwMode="auto">
            <a:xfrm>
              <a:off x="4848" y="422"/>
              <a:ext cx="1204" cy="8"/>
            </a:xfrm>
            <a:prstGeom prst="rect">
              <a:avLst/>
            </a:prstGeom>
            <a:solidFill>
              <a:srgbClr val="C457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5" name="Rectangle 11"/>
            <p:cNvSpPr>
              <a:spLocks noChangeArrowheads="1"/>
            </p:cNvSpPr>
            <p:nvPr/>
          </p:nvSpPr>
          <p:spPr bwMode="auto">
            <a:xfrm>
              <a:off x="4848" y="430"/>
              <a:ext cx="1204" cy="8"/>
            </a:xfrm>
            <a:prstGeom prst="rect">
              <a:avLst/>
            </a:prstGeom>
            <a:solidFill>
              <a:srgbClr val="C759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6" name="Rectangle 12"/>
            <p:cNvSpPr>
              <a:spLocks noChangeArrowheads="1"/>
            </p:cNvSpPr>
            <p:nvPr/>
          </p:nvSpPr>
          <p:spPr bwMode="auto">
            <a:xfrm>
              <a:off x="4848" y="438"/>
              <a:ext cx="1204" cy="8"/>
            </a:xfrm>
            <a:prstGeom prst="rect">
              <a:avLst/>
            </a:prstGeom>
            <a:solidFill>
              <a:srgbClr val="C75A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7" name="Rectangle 13"/>
            <p:cNvSpPr>
              <a:spLocks noChangeArrowheads="1"/>
            </p:cNvSpPr>
            <p:nvPr/>
          </p:nvSpPr>
          <p:spPr bwMode="auto">
            <a:xfrm>
              <a:off x="4848" y="446"/>
              <a:ext cx="1204" cy="9"/>
            </a:xfrm>
            <a:prstGeom prst="rect">
              <a:avLst/>
            </a:prstGeom>
            <a:solidFill>
              <a:srgbClr val="C95E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8" name="Rectangle 14"/>
            <p:cNvSpPr>
              <a:spLocks noChangeArrowheads="1"/>
            </p:cNvSpPr>
            <p:nvPr/>
          </p:nvSpPr>
          <p:spPr bwMode="auto">
            <a:xfrm>
              <a:off x="4848" y="455"/>
              <a:ext cx="1204" cy="8"/>
            </a:xfrm>
            <a:prstGeom prst="rect">
              <a:avLst/>
            </a:prstGeom>
            <a:solidFill>
              <a:srgbClr val="C95C3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9" name="Rectangle 15"/>
            <p:cNvSpPr>
              <a:spLocks noChangeArrowheads="1"/>
            </p:cNvSpPr>
            <p:nvPr/>
          </p:nvSpPr>
          <p:spPr bwMode="auto">
            <a:xfrm>
              <a:off x="4848" y="463"/>
              <a:ext cx="1204" cy="8"/>
            </a:xfrm>
            <a:prstGeom prst="rect">
              <a:avLst/>
            </a:prstGeom>
            <a:solidFill>
              <a:srgbClr val="CC5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0" name="Rectangle 16"/>
            <p:cNvSpPr>
              <a:spLocks noChangeArrowheads="1"/>
            </p:cNvSpPr>
            <p:nvPr/>
          </p:nvSpPr>
          <p:spPr bwMode="auto">
            <a:xfrm>
              <a:off x="4848" y="471"/>
              <a:ext cx="1204" cy="8"/>
            </a:xfrm>
            <a:prstGeom prst="rect">
              <a:avLst/>
            </a:prstGeom>
            <a:solidFill>
              <a:srgbClr val="CC61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1" name="Rectangle 17"/>
            <p:cNvSpPr>
              <a:spLocks noChangeArrowheads="1"/>
            </p:cNvSpPr>
            <p:nvPr/>
          </p:nvSpPr>
          <p:spPr bwMode="auto">
            <a:xfrm>
              <a:off x="4848" y="479"/>
              <a:ext cx="1204" cy="9"/>
            </a:xfrm>
            <a:prstGeom prst="rect">
              <a:avLst/>
            </a:prstGeom>
            <a:solidFill>
              <a:srgbClr val="CF63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2" name="Rectangle 18"/>
            <p:cNvSpPr>
              <a:spLocks noChangeArrowheads="1"/>
            </p:cNvSpPr>
            <p:nvPr/>
          </p:nvSpPr>
          <p:spPr bwMode="auto">
            <a:xfrm>
              <a:off x="4848" y="488"/>
              <a:ext cx="1204" cy="8"/>
            </a:xfrm>
            <a:prstGeom prst="rect">
              <a:avLst/>
            </a:prstGeom>
            <a:solidFill>
              <a:srgbClr val="CF65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3" name="Rectangle 19"/>
            <p:cNvSpPr>
              <a:spLocks noChangeArrowheads="1"/>
            </p:cNvSpPr>
            <p:nvPr/>
          </p:nvSpPr>
          <p:spPr bwMode="auto">
            <a:xfrm>
              <a:off x="4848" y="496"/>
              <a:ext cx="1204" cy="8"/>
            </a:xfrm>
            <a:prstGeom prst="rect">
              <a:avLst/>
            </a:prstGeom>
            <a:solidFill>
              <a:srgbClr val="D168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4" name="Rectangle 20"/>
            <p:cNvSpPr>
              <a:spLocks noChangeArrowheads="1"/>
            </p:cNvSpPr>
            <p:nvPr/>
          </p:nvSpPr>
          <p:spPr bwMode="auto">
            <a:xfrm>
              <a:off x="4848" y="504"/>
              <a:ext cx="1204" cy="8"/>
            </a:xfrm>
            <a:prstGeom prst="rect">
              <a:avLst/>
            </a:prstGeom>
            <a:solidFill>
              <a:srgbClr val="D16A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5" name="Rectangle 21"/>
            <p:cNvSpPr>
              <a:spLocks noChangeArrowheads="1"/>
            </p:cNvSpPr>
            <p:nvPr/>
          </p:nvSpPr>
          <p:spPr bwMode="auto">
            <a:xfrm>
              <a:off x="4848" y="512"/>
              <a:ext cx="1204" cy="9"/>
            </a:xfrm>
            <a:prstGeom prst="rect">
              <a:avLst/>
            </a:prstGeom>
            <a:solidFill>
              <a:srgbClr val="D46D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6" name="Rectangle 22"/>
            <p:cNvSpPr>
              <a:spLocks noChangeArrowheads="1"/>
            </p:cNvSpPr>
            <p:nvPr/>
          </p:nvSpPr>
          <p:spPr bwMode="auto">
            <a:xfrm>
              <a:off x="4848" y="521"/>
              <a:ext cx="1204" cy="8"/>
            </a:xfrm>
            <a:prstGeom prst="rect">
              <a:avLst/>
            </a:prstGeom>
            <a:solidFill>
              <a:srgbClr val="D46D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7" name="Rectangle 23"/>
            <p:cNvSpPr>
              <a:spLocks noChangeArrowheads="1"/>
            </p:cNvSpPr>
            <p:nvPr/>
          </p:nvSpPr>
          <p:spPr bwMode="auto">
            <a:xfrm>
              <a:off x="4848" y="529"/>
              <a:ext cx="1204" cy="8"/>
            </a:xfrm>
            <a:prstGeom prst="rect">
              <a:avLst/>
            </a:prstGeom>
            <a:solidFill>
              <a:srgbClr val="D66F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8" name="Rectangle 24"/>
            <p:cNvSpPr>
              <a:spLocks noChangeArrowheads="1"/>
            </p:cNvSpPr>
            <p:nvPr/>
          </p:nvSpPr>
          <p:spPr bwMode="auto">
            <a:xfrm>
              <a:off x="4848" y="537"/>
              <a:ext cx="1204" cy="8"/>
            </a:xfrm>
            <a:prstGeom prst="rect">
              <a:avLst/>
            </a:prstGeom>
            <a:solidFill>
              <a:srgbClr val="D67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9" name="Rectangle 25"/>
            <p:cNvSpPr>
              <a:spLocks noChangeArrowheads="1"/>
            </p:cNvSpPr>
            <p:nvPr/>
          </p:nvSpPr>
          <p:spPr bwMode="auto">
            <a:xfrm>
              <a:off x="4848" y="545"/>
              <a:ext cx="1204" cy="9"/>
            </a:xfrm>
            <a:prstGeom prst="rect">
              <a:avLst/>
            </a:prstGeom>
            <a:solidFill>
              <a:srgbClr val="D974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0" name="Rectangle 26"/>
            <p:cNvSpPr>
              <a:spLocks noChangeArrowheads="1"/>
            </p:cNvSpPr>
            <p:nvPr/>
          </p:nvSpPr>
          <p:spPr bwMode="auto">
            <a:xfrm>
              <a:off x="4848" y="554"/>
              <a:ext cx="1204" cy="8"/>
            </a:xfrm>
            <a:prstGeom prst="rect">
              <a:avLst/>
            </a:prstGeom>
            <a:solidFill>
              <a:srgbClr val="DB78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1" name="Rectangle 27"/>
            <p:cNvSpPr>
              <a:spLocks noChangeArrowheads="1"/>
            </p:cNvSpPr>
            <p:nvPr/>
          </p:nvSpPr>
          <p:spPr bwMode="auto">
            <a:xfrm>
              <a:off x="4848" y="562"/>
              <a:ext cx="1204" cy="8"/>
            </a:xfrm>
            <a:prstGeom prst="rect">
              <a:avLst/>
            </a:prstGeom>
            <a:solidFill>
              <a:srgbClr val="DB7A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2" name="Rectangle 28"/>
            <p:cNvSpPr>
              <a:spLocks noChangeArrowheads="1"/>
            </p:cNvSpPr>
            <p:nvPr/>
          </p:nvSpPr>
          <p:spPr bwMode="auto">
            <a:xfrm>
              <a:off x="4848" y="570"/>
              <a:ext cx="1204" cy="8"/>
            </a:xfrm>
            <a:prstGeom prst="rect">
              <a:avLst/>
            </a:prstGeom>
            <a:solidFill>
              <a:srgbClr val="DE7E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3" name="Rectangle 29"/>
            <p:cNvSpPr>
              <a:spLocks noChangeArrowheads="1"/>
            </p:cNvSpPr>
            <p:nvPr/>
          </p:nvSpPr>
          <p:spPr bwMode="auto">
            <a:xfrm>
              <a:off x="4848" y="578"/>
              <a:ext cx="1204" cy="9"/>
            </a:xfrm>
            <a:prstGeom prst="rect">
              <a:avLst/>
            </a:prstGeom>
            <a:solidFill>
              <a:srgbClr val="DE8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4" name="Rectangle 30"/>
            <p:cNvSpPr>
              <a:spLocks noChangeArrowheads="1"/>
            </p:cNvSpPr>
            <p:nvPr/>
          </p:nvSpPr>
          <p:spPr bwMode="auto">
            <a:xfrm>
              <a:off x="4848" y="587"/>
              <a:ext cx="1204" cy="8"/>
            </a:xfrm>
            <a:prstGeom prst="rect">
              <a:avLst/>
            </a:prstGeom>
            <a:solidFill>
              <a:srgbClr val="E084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5" name="Rectangle 31"/>
            <p:cNvSpPr>
              <a:spLocks noChangeArrowheads="1"/>
            </p:cNvSpPr>
            <p:nvPr/>
          </p:nvSpPr>
          <p:spPr bwMode="auto">
            <a:xfrm>
              <a:off x="4848" y="595"/>
              <a:ext cx="1204" cy="8"/>
            </a:xfrm>
            <a:prstGeom prst="rect">
              <a:avLst/>
            </a:prstGeom>
            <a:solidFill>
              <a:srgbClr val="E086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6" name="Rectangle 32"/>
            <p:cNvSpPr>
              <a:spLocks noChangeArrowheads="1"/>
            </p:cNvSpPr>
            <p:nvPr/>
          </p:nvSpPr>
          <p:spPr bwMode="auto">
            <a:xfrm>
              <a:off x="4848" y="603"/>
              <a:ext cx="1204" cy="8"/>
            </a:xfrm>
            <a:prstGeom prst="rect">
              <a:avLst/>
            </a:prstGeom>
            <a:solidFill>
              <a:srgbClr val="E38A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7" name="Rectangle 33"/>
            <p:cNvSpPr>
              <a:spLocks noChangeArrowheads="1"/>
            </p:cNvSpPr>
            <p:nvPr/>
          </p:nvSpPr>
          <p:spPr bwMode="auto">
            <a:xfrm>
              <a:off x="4848" y="611"/>
              <a:ext cx="1204" cy="8"/>
            </a:xfrm>
            <a:prstGeom prst="rect">
              <a:avLst/>
            </a:prstGeom>
            <a:solidFill>
              <a:srgbClr val="E68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8" name="Rectangle 34"/>
            <p:cNvSpPr>
              <a:spLocks noChangeArrowheads="1"/>
            </p:cNvSpPr>
            <p:nvPr/>
          </p:nvSpPr>
          <p:spPr bwMode="auto">
            <a:xfrm>
              <a:off x="4848" y="619"/>
              <a:ext cx="1204" cy="9"/>
            </a:xfrm>
            <a:prstGeom prst="rect">
              <a:avLst/>
            </a:prstGeom>
            <a:solidFill>
              <a:srgbClr val="E68E1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9" name="Rectangle 35"/>
            <p:cNvSpPr>
              <a:spLocks noChangeArrowheads="1"/>
            </p:cNvSpPr>
            <p:nvPr/>
          </p:nvSpPr>
          <p:spPr bwMode="auto">
            <a:xfrm>
              <a:off x="4848" y="628"/>
              <a:ext cx="1204" cy="8"/>
            </a:xfrm>
            <a:prstGeom prst="rect">
              <a:avLst/>
            </a:prstGeom>
            <a:solidFill>
              <a:srgbClr val="E8921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0" name="Rectangle 36"/>
            <p:cNvSpPr>
              <a:spLocks noChangeArrowheads="1"/>
            </p:cNvSpPr>
            <p:nvPr/>
          </p:nvSpPr>
          <p:spPr bwMode="auto">
            <a:xfrm>
              <a:off x="4848" y="636"/>
              <a:ext cx="1204" cy="8"/>
            </a:xfrm>
            <a:prstGeom prst="rect">
              <a:avLst/>
            </a:prstGeom>
            <a:solidFill>
              <a:srgbClr val="E895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1" name="Rectangle 37"/>
            <p:cNvSpPr>
              <a:spLocks noChangeArrowheads="1"/>
            </p:cNvSpPr>
            <p:nvPr/>
          </p:nvSpPr>
          <p:spPr bwMode="auto">
            <a:xfrm>
              <a:off x="4848" y="644"/>
              <a:ext cx="1204" cy="8"/>
            </a:xfrm>
            <a:prstGeom prst="rect">
              <a:avLst/>
            </a:prstGeom>
            <a:solidFill>
              <a:srgbClr val="EB9A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2" name="Rectangle 38"/>
            <p:cNvSpPr>
              <a:spLocks noChangeArrowheads="1"/>
            </p:cNvSpPr>
            <p:nvPr/>
          </p:nvSpPr>
          <p:spPr bwMode="auto">
            <a:xfrm>
              <a:off x="4848" y="652"/>
              <a:ext cx="1204" cy="9"/>
            </a:xfrm>
            <a:prstGeom prst="rect">
              <a:avLst/>
            </a:prstGeom>
            <a:solidFill>
              <a:srgbClr val="EB9C1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3" name="Rectangle 39"/>
            <p:cNvSpPr>
              <a:spLocks noChangeArrowheads="1"/>
            </p:cNvSpPr>
            <p:nvPr/>
          </p:nvSpPr>
          <p:spPr bwMode="auto">
            <a:xfrm>
              <a:off x="4848" y="661"/>
              <a:ext cx="1204" cy="8"/>
            </a:xfrm>
            <a:prstGeom prst="rect">
              <a:avLst/>
            </a:prstGeom>
            <a:solidFill>
              <a:srgbClr val="EDA1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4" name="Rectangle 40"/>
            <p:cNvSpPr>
              <a:spLocks noChangeArrowheads="1"/>
            </p:cNvSpPr>
            <p:nvPr/>
          </p:nvSpPr>
          <p:spPr bwMode="auto">
            <a:xfrm>
              <a:off x="4848" y="669"/>
              <a:ext cx="1204" cy="8"/>
            </a:xfrm>
            <a:prstGeom prst="rect">
              <a:avLst/>
            </a:prstGeom>
            <a:solidFill>
              <a:srgbClr val="EDA1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5" name="Rectangle 41"/>
            <p:cNvSpPr>
              <a:spLocks noChangeArrowheads="1"/>
            </p:cNvSpPr>
            <p:nvPr/>
          </p:nvSpPr>
          <p:spPr bwMode="auto">
            <a:xfrm>
              <a:off x="4848" y="677"/>
              <a:ext cx="1204" cy="8"/>
            </a:xfrm>
            <a:prstGeom prst="rect">
              <a:avLst/>
            </a:prstGeom>
            <a:solidFill>
              <a:srgbClr val="EDA4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6" name="Rectangle 42"/>
            <p:cNvSpPr>
              <a:spLocks noChangeArrowheads="1"/>
            </p:cNvSpPr>
            <p:nvPr/>
          </p:nvSpPr>
          <p:spPr bwMode="auto">
            <a:xfrm>
              <a:off x="4848" y="685"/>
              <a:ext cx="1204" cy="9"/>
            </a:xfrm>
            <a:prstGeom prst="rect">
              <a:avLst/>
            </a:prstGeom>
            <a:solidFill>
              <a:srgbClr val="EDA8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7" name="Rectangle 43"/>
            <p:cNvSpPr>
              <a:spLocks noChangeArrowheads="1"/>
            </p:cNvSpPr>
            <p:nvPr/>
          </p:nvSpPr>
          <p:spPr bwMode="auto">
            <a:xfrm>
              <a:off x="4848" y="694"/>
              <a:ext cx="1204" cy="8"/>
            </a:xfrm>
            <a:prstGeom prst="rect">
              <a:avLst/>
            </a:prstGeom>
            <a:solidFill>
              <a:srgbClr val="EDA7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8" name="Rectangle 44"/>
            <p:cNvSpPr>
              <a:spLocks noChangeArrowheads="1"/>
            </p:cNvSpPr>
            <p:nvPr/>
          </p:nvSpPr>
          <p:spPr bwMode="auto">
            <a:xfrm>
              <a:off x="4848" y="702"/>
              <a:ext cx="1204" cy="8"/>
            </a:xfrm>
            <a:prstGeom prst="rect">
              <a:avLst/>
            </a:prstGeom>
            <a:solidFill>
              <a:srgbClr val="F0AD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9" name="Rectangle 45"/>
            <p:cNvSpPr>
              <a:spLocks noChangeArrowheads="1"/>
            </p:cNvSpPr>
            <p:nvPr/>
          </p:nvSpPr>
          <p:spPr bwMode="auto">
            <a:xfrm>
              <a:off x="4848" y="710"/>
              <a:ext cx="1204" cy="8"/>
            </a:xfrm>
            <a:prstGeom prst="rect">
              <a:avLst/>
            </a:prstGeom>
            <a:solidFill>
              <a:srgbClr val="F0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0" name="Rectangle 46"/>
            <p:cNvSpPr>
              <a:spLocks noChangeArrowheads="1"/>
            </p:cNvSpPr>
            <p:nvPr/>
          </p:nvSpPr>
          <p:spPr bwMode="auto">
            <a:xfrm>
              <a:off x="4848" y="718"/>
              <a:ext cx="1204" cy="9"/>
            </a:xfrm>
            <a:prstGeom prst="rect">
              <a:avLst/>
            </a:prstGeom>
            <a:solidFill>
              <a:srgbClr val="F0B11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1" name="Rectangle 47"/>
            <p:cNvSpPr>
              <a:spLocks noChangeArrowheads="1"/>
            </p:cNvSpPr>
            <p:nvPr/>
          </p:nvSpPr>
          <p:spPr bwMode="auto">
            <a:xfrm>
              <a:off x="4848" y="727"/>
              <a:ext cx="1204" cy="8"/>
            </a:xfrm>
            <a:prstGeom prst="rect">
              <a:avLst/>
            </a:prstGeom>
            <a:solidFill>
              <a:srgbClr val="F0B4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2" name="Rectangle 48"/>
            <p:cNvSpPr>
              <a:spLocks noChangeArrowheads="1"/>
            </p:cNvSpPr>
            <p:nvPr/>
          </p:nvSpPr>
          <p:spPr bwMode="auto">
            <a:xfrm>
              <a:off x="4848" y="735"/>
              <a:ext cx="1204" cy="8"/>
            </a:xfrm>
            <a:prstGeom prst="rect">
              <a:avLst/>
            </a:prstGeom>
            <a:solidFill>
              <a:srgbClr val="F0B4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3" name="Rectangle 49"/>
            <p:cNvSpPr>
              <a:spLocks noChangeArrowheads="1"/>
            </p:cNvSpPr>
            <p:nvPr/>
          </p:nvSpPr>
          <p:spPr bwMode="auto">
            <a:xfrm>
              <a:off x="4848" y="743"/>
              <a:ext cx="1204" cy="8"/>
            </a:xfrm>
            <a:prstGeom prst="rect">
              <a:avLst/>
            </a:prstGeom>
            <a:solidFill>
              <a:srgbClr val="F0B7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4" name="Rectangle 50"/>
            <p:cNvSpPr>
              <a:spLocks noChangeArrowheads="1"/>
            </p:cNvSpPr>
            <p:nvPr/>
          </p:nvSpPr>
          <p:spPr bwMode="auto">
            <a:xfrm>
              <a:off x="4848" y="751"/>
              <a:ext cx="1204" cy="9"/>
            </a:xfrm>
            <a:prstGeom prst="rect">
              <a:avLst/>
            </a:prstGeom>
            <a:solidFill>
              <a:srgbClr val="F2BD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5" name="Rectangle 51"/>
            <p:cNvSpPr>
              <a:spLocks noChangeArrowheads="1"/>
            </p:cNvSpPr>
            <p:nvPr/>
          </p:nvSpPr>
          <p:spPr bwMode="auto">
            <a:xfrm>
              <a:off x="4848" y="760"/>
              <a:ext cx="1204" cy="8"/>
            </a:xfrm>
            <a:prstGeom prst="rect">
              <a:avLst/>
            </a:prstGeom>
            <a:solidFill>
              <a:srgbClr val="F2BD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6" name="Rectangle 52"/>
            <p:cNvSpPr>
              <a:spLocks noChangeArrowheads="1"/>
            </p:cNvSpPr>
            <p:nvPr/>
          </p:nvSpPr>
          <p:spPr bwMode="auto">
            <a:xfrm>
              <a:off x="4848" y="768"/>
              <a:ext cx="1204" cy="8"/>
            </a:xfrm>
            <a:prstGeom prst="rect">
              <a:avLst/>
            </a:prstGeom>
            <a:solidFill>
              <a:srgbClr val="F2C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7" name="Rectangle 53"/>
            <p:cNvSpPr>
              <a:spLocks noChangeArrowheads="1"/>
            </p:cNvSpPr>
            <p:nvPr/>
          </p:nvSpPr>
          <p:spPr bwMode="auto">
            <a:xfrm>
              <a:off x="4848" y="776"/>
              <a:ext cx="1204" cy="8"/>
            </a:xfrm>
            <a:prstGeom prst="rect">
              <a:avLst/>
            </a:prstGeom>
            <a:solidFill>
              <a:srgbClr val="F2C0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8" name="Rectangle 54"/>
            <p:cNvSpPr>
              <a:spLocks noChangeArrowheads="1"/>
            </p:cNvSpPr>
            <p:nvPr/>
          </p:nvSpPr>
          <p:spPr bwMode="auto">
            <a:xfrm>
              <a:off x="4848" y="784"/>
              <a:ext cx="1204" cy="9"/>
            </a:xfrm>
            <a:prstGeom prst="rect">
              <a:avLst/>
            </a:prstGeom>
            <a:solidFill>
              <a:srgbClr val="F2C40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9" name="Rectangle 55"/>
            <p:cNvSpPr>
              <a:spLocks noChangeArrowheads="1"/>
            </p:cNvSpPr>
            <p:nvPr/>
          </p:nvSpPr>
          <p:spPr bwMode="auto">
            <a:xfrm>
              <a:off x="4848" y="793"/>
              <a:ext cx="1204" cy="8"/>
            </a:xfrm>
            <a:prstGeom prst="rect">
              <a:avLst/>
            </a:prstGeom>
            <a:solidFill>
              <a:srgbClr val="F5C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0" name="Rectangle 56"/>
            <p:cNvSpPr>
              <a:spLocks noChangeArrowheads="1"/>
            </p:cNvSpPr>
            <p:nvPr/>
          </p:nvSpPr>
          <p:spPr bwMode="auto">
            <a:xfrm>
              <a:off x="4848" y="801"/>
              <a:ext cx="1204" cy="8"/>
            </a:xfrm>
            <a:prstGeom prst="rect">
              <a:avLst/>
            </a:prstGeom>
            <a:solidFill>
              <a:srgbClr val="F5CA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1" name="Rectangle 57"/>
            <p:cNvSpPr>
              <a:spLocks noChangeArrowheads="1"/>
            </p:cNvSpPr>
            <p:nvPr/>
          </p:nvSpPr>
          <p:spPr bwMode="auto">
            <a:xfrm>
              <a:off x="4848" y="809"/>
              <a:ext cx="1204" cy="8"/>
            </a:xfrm>
            <a:prstGeom prst="rect">
              <a:avLst/>
            </a:prstGeom>
            <a:solidFill>
              <a:srgbClr val="F5CE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2" name="Rectangle 58"/>
            <p:cNvSpPr>
              <a:spLocks noChangeArrowheads="1"/>
            </p:cNvSpPr>
            <p:nvPr/>
          </p:nvSpPr>
          <p:spPr bwMode="auto">
            <a:xfrm>
              <a:off x="4848" y="817"/>
              <a:ext cx="1204" cy="9"/>
            </a:xfrm>
            <a:prstGeom prst="rect">
              <a:avLst/>
            </a:prstGeom>
            <a:solidFill>
              <a:srgbClr val="F5D2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3" name="Rectangle 59"/>
            <p:cNvSpPr>
              <a:spLocks noChangeArrowheads="1"/>
            </p:cNvSpPr>
            <p:nvPr/>
          </p:nvSpPr>
          <p:spPr bwMode="auto">
            <a:xfrm>
              <a:off x="4848" y="826"/>
              <a:ext cx="1204" cy="8"/>
            </a:xfrm>
            <a:prstGeom prst="rect">
              <a:avLst/>
            </a:prstGeom>
            <a:solidFill>
              <a:srgbClr val="F7D3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4" name="Rectangle 60"/>
            <p:cNvSpPr>
              <a:spLocks noChangeArrowheads="1"/>
            </p:cNvSpPr>
            <p:nvPr/>
          </p:nvSpPr>
          <p:spPr bwMode="auto">
            <a:xfrm>
              <a:off x="4848" y="834"/>
              <a:ext cx="1204" cy="8"/>
            </a:xfrm>
            <a:prstGeom prst="rect">
              <a:avLst/>
            </a:prstGeom>
            <a:solidFill>
              <a:srgbClr val="F7D7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5" name="Rectangle 61"/>
            <p:cNvSpPr>
              <a:spLocks noChangeArrowheads="1"/>
            </p:cNvSpPr>
            <p:nvPr/>
          </p:nvSpPr>
          <p:spPr bwMode="auto">
            <a:xfrm>
              <a:off x="4848" y="842"/>
              <a:ext cx="1204" cy="8"/>
            </a:xfrm>
            <a:prstGeom prst="rect">
              <a:avLst/>
            </a:prstGeom>
            <a:solidFill>
              <a:srgbClr val="F7D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6" name="Rectangle 62"/>
            <p:cNvSpPr>
              <a:spLocks noChangeArrowheads="1"/>
            </p:cNvSpPr>
            <p:nvPr/>
          </p:nvSpPr>
          <p:spPr bwMode="auto">
            <a:xfrm>
              <a:off x="4848" y="850"/>
              <a:ext cx="1204" cy="8"/>
            </a:xfrm>
            <a:prstGeom prst="rect">
              <a:avLst/>
            </a:prstGeom>
            <a:solidFill>
              <a:srgbClr val="F7DB0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7" name="Rectangle 63"/>
            <p:cNvSpPr>
              <a:spLocks noChangeArrowheads="1"/>
            </p:cNvSpPr>
            <p:nvPr/>
          </p:nvSpPr>
          <p:spPr bwMode="auto">
            <a:xfrm>
              <a:off x="4848" y="858"/>
              <a:ext cx="1204" cy="9"/>
            </a:xfrm>
            <a:prstGeom prst="rect">
              <a:avLst/>
            </a:prstGeom>
            <a:solidFill>
              <a:srgbClr val="FAE1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8" name="Rectangle 64"/>
            <p:cNvSpPr>
              <a:spLocks noChangeArrowheads="1"/>
            </p:cNvSpPr>
            <p:nvPr/>
          </p:nvSpPr>
          <p:spPr bwMode="auto">
            <a:xfrm>
              <a:off x="4848" y="867"/>
              <a:ext cx="1204" cy="8"/>
            </a:xfrm>
            <a:prstGeom prst="rect">
              <a:avLst/>
            </a:prstGeom>
            <a:solidFill>
              <a:srgbClr val="FAE5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9" name="Rectangle 65"/>
            <p:cNvSpPr>
              <a:spLocks noChangeArrowheads="1"/>
            </p:cNvSpPr>
            <p:nvPr/>
          </p:nvSpPr>
          <p:spPr bwMode="auto">
            <a:xfrm>
              <a:off x="4848" y="875"/>
              <a:ext cx="1204" cy="8"/>
            </a:xfrm>
            <a:prstGeom prst="rect">
              <a:avLst/>
            </a:prstGeom>
            <a:solidFill>
              <a:srgbClr val="FAE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0" name="Rectangle 66"/>
            <p:cNvSpPr>
              <a:spLocks noChangeArrowheads="1"/>
            </p:cNvSpPr>
            <p:nvPr/>
          </p:nvSpPr>
          <p:spPr bwMode="auto">
            <a:xfrm>
              <a:off x="4848" y="883"/>
              <a:ext cx="1204" cy="8"/>
            </a:xfrm>
            <a:prstGeom prst="rect">
              <a:avLst/>
            </a:prstGeom>
            <a:solidFill>
              <a:srgbClr val="FAEA0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1" name="Rectangle 67"/>
            <p:cNvSpPr>
              <a:spLocks noChangeArrowheads="1"/>
            </p:cNvSpPr>
            <p:nvPr/>
          </p:nvSpPr>
          <p:spPr bwMode="auto">
            <a:xfrm>
              <a:off x="4848" y="891"/>
              <a:ext cx="1204" cy="9"/>
            </a:xfrm>
            <a:prstGeom prst="rect">
              <a:avLst/>
            </a:prstGeom>
            <a:solidFill>
              <a:srgbClr val="FCF0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2" name="Rectangle 68"/>
            <p:cNvSpPr>
              <a:spLocks noChangeArrowheads="1"/>
            </p:cNvSpPr>
            <p:nvPr/>
          </p:nvSpPr>
          <p:spPr bwMode="auto">
            <a:xfrm>
              <a:off x="4848" y="900"/>
              <a:ext cx="1204" cy="8"/>
            </a:xfrm>
            <a:prstGeom prst="rect">
              <a:avLst/>
            </a:prstGeom>
            <a:solidFill>
              <a:srgbClr val="FCF4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3" name="Rectangle 69"/>
            <p:cNvSpPr>
              <a:spLocks noChangeArrowheads="1"/>
            </p:cNvSpPr>
            <p:nvPr/>
          </p:nvSpPr>
          <p:spPr bwMode="auto">
            <a:xfrm>
              <a:off x="4848" y="908"/>
              <a:ext cx="1204" cy="8"/>
            </a:xfrm>
            <a:prstGeom prst="rect">
              <a:avLst/>
            </a:prstGeom>
            <a:solidFill>
              <a:srgbClr val="FCF4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4" name="Rectangle 70"/>
            <p:cNvSpPr>
              <a:spLocks noChangeArrowheads="1"/>
            </p:cNvSpPr>
            <p:nvPr/>
          </p:nvSpPr>
          <p:spPr bwMode="auto">
            <a:xfrm>
              <a:off x="4848" y="916"/>
              <a:ext cx="1204" cy="8"/>
            </a:xfrm>
            <a:prstGeom prst="rect">
              <a:avLst/>
            </a:prstGeom>
            <a:solidFill>
              <a:srgbClr val="FCF80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5" name="Rectangle 71"/>
            <p:cNvSpPr>
              <a:spLocks noChangeArrowheads="1"/>
            </p:cNvSpPr>
            <p:nvPr/>
          </p:nvSpPr>
          <p:spPr bwMode="auto">
            <a:xfrm>
              <a:off x="4848" y="924"/>
              <a:ext cx="1204" cy="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6" name="Rectangle 72"/>
            <p:cNvSpPr>
              <a:spLocks noChangeArrowheads="1"/>
            </p:cNvSpPr>
            <p:nvPr/>
          </p:nvSpPr>
          <p:spPr bwMode="auto">
            <a:xfrm>
              <a:off x="4848" y="933"/>
              <a:ext cx="1204" cy="8"/>
            </a:xfrm>
            <a:prstGeom prst="rect">
              <a:avLst/>
            </a:prstGeom>
            <a:solidFill>
              <a:srgbClr val="F8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7" name="Rectangle 73"/>
            <p:cNvSpPr>
              <a:spLocks noChangeArrowheads="1"/>
            </p:cNvSpPr>
            <p:nvPr/>
          </p:nvSpPr>
          <p:spPr bwMode="auto">
            <a:xfrm>
              <a:off x="4848" y="941"/>
              <a:ext cx="1204" cy="8"/>
            </a:xfrm>
            <a:prstGeom prst="rect">
              <a:avLst/>
            </a:prstGeom>
            <a:solidFill>
              <a:srgbClr val="F0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8" name="Rectangle 74"/>
            <p:cNvSpPr>
              <a:spLocks noChangeArrowheads="1"/>
            </p:cNvSpPr>
            <p:nvPr/>
          </p:nvSpPr>
          <p:spPr bwMode="auto">
            <a:xfrm>
              <a:off x="4848" y="949"/>
              <a:ext cx="1204" cy="8"/>
            </a:xfrm>
            <a:prstGeom prst="rect">
              <a:avLst/>
            </a:prstGeom>
            <a:solidFill>
              <a:srgbClr val="E5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9" name="Rectangle 75"/>
            <p:cNvSpPr>
              <a:spLocks noChangeArrowheads="1"/>
            </p:cNvSpPr>
            <p:nvPr/>
          </p:nvSpPr>
          <p:spPr bwMode="auto">
            <a:xfrm>
              <a:off x="4848" y="957"/>
              <a:ext cx="1204" cy="9"/>
            </a:xfrm>
            <a:prstGeom prst="rect">
              <a:avLst/>
            </a:prstGeom>
            <a:solidFill>
              <a:srgbClr val="DA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0" name="Rectangle 76"/>
            <p:cNvSpPr>
              <a:spLocks noChangeArrowheads="1"/>
            </p:cNvSpPr>
            <p:nvPr/>
          </p:nvSpPr>
          <p:spPr bwMode="auto">
            <a:xfrm>
              <a:off x="4848" y="966"/>
              <a:ext cx="1204" cy="8"/>
            </a:xfrm>
            <a:prstGeom prst="rect">
              <a:avLst/>
            </a:prstGeom>
            <a:solidFill>
              <a:srgbClr val="D2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1" name="Rectangle 77"/>
            <p:cNvSpPr>
              <a:spLocks noChangeArrowheads="1"/>
            </p:cNvSpPr>
            <p:nvPr/>
          </p:nvSpPr>
          <p:spPr bwMode="auto">
            <a:xfrm>
              <a:off x="4848" y="974"/>
              <a:ext cx="1204" cy="8"/>
            </a:xfrm>
            <a:prstGeom prst="rect">
              <a:avLst/>
            </a:prstGeom>
            <a:solidFill>
              <a:srgbClr val="CA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2" name="Rectangle 78"/>
            <p:cNvSpPr>
              <a:spLocks noChangeArrowheads="1"/>
            </p:cNvSpPr>
            <p:nvPr/>
          </p:nvSpPr>
          <p:spPr bwMode="auto">
            <a:xfrm>
              <a:off x="4848" y="982"/>
              <a:ext cx="1204" cy="8"/>
            </a:xfrm>
            <a:prstGeom prst="rect">
              <a:avLst/>
            </a:prstGeom>
            <a:solidFill>
              <a:srgbClr val="C0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3" name="Rectangle 79"/>
            <p:cNvSpPr>
              <a:spLocks noChangeArrowheads="1"/>
            </p:cNvSpPr>
            <p:nvPr/>
          </p:nvSpPr>
          <p:spPr bwMode="auto">
            <a:xfrm>
              <a:off x="4848" y="990"/>
              <a:ext cx="1204" cy="9"/>
            </a:xfrm>
            <a:prstGeom prst="rect">
              <a:avLst/>
            </a:prstGeom>
            <a:solidFill>
              <a:srgbClr val="BC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4" name="Rectangle 80"/>
            <p:cNvSpPr>
              <a:spLocks noChangeArrowheads="1"/>
            </p:cNvSpPr>
            <p:nvPr/>
          </p:nvSpPr>
          <p:spPr bwMode="auto">
            <a:xfrm>
              <a:off x="4848" y="999"/>
              <a:ext cx="1204" cy="8"/>
            </a:xfrm>
            <a:prstGeom prst="rect">
              <a:avLst/>
            </a:prstGeom>
            <a:solidFill>
              <a:srgbClr val="B2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5" name="Rectangle 81"/>
            <p:cNvSpPr>
              <a:spLocks noChangeArrowheads="1"/>
            </p:cNvSpPr>
            <p:nvPr/>
          </p:nvSpPr>
          <p:spPr bwMode="auto">
            <a:xfrm>
              <a:off x="4848" y="1007"/>
              <a:ext cx="1204" cy="8"/>
            </a:xfrm>
            <a:prstGeom prst="rect">
              <a:avLst/>
            </a:prstGeom>
            <a:solidFill>
              <a:srgbClr val="A8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6" name="Rectangle 82"/>
            <p:cNvSpPr>
              <a:spLocks noChangeArrowheads="1"/>
            </p:cNvSpPr>
            <p:nvPr/>
          </p:nvSpPr>
          <p:spPr bwMode="auto">
            <a:xfrm>
              <a:off x="4848" y="1015"/>
              <a:ext cx="1204" cy="8"/>
            </a:xfrm>
            <a:prstGeom prst="rect">
              <a:avLst/>
            </a:prstGeom>
            <a:solidFill>
              <a:srgbClr val="A0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7" name="Rectangle 83"/>
            <p:cNvSpPr>
              <a:spLocks noChangeArrowheads="1"/>
            </p:cNvSpPr>
            <p:nvPr/>
          </p:nvSpPr>
          <p:spPr bwMode="auto">
            <a:xfrm>
              <a:off x="4848" y="1023"/>
              <a:ext cx="1204" cy="9"/>
            </a:xfrm>
            <a:prstGeom prst="rect">
              <a:avLst/>
            </a:prstGeom>
            <a:solidFill>
              <a:srgbClr val="98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8" name="Rectangle 84"/>
            <p:cNvSpPr>
              <a:spLocks noChangeArrowheads="1"/>
            </p:cNvSpPr>
            <p:nvPr/>
          </p:nvSpPr>
          <p:spPr bwMode="auto">
            <a:xfrm>
              <a:off x="4848" y="1032"/>
              <a:ext cx="1204" cy="8"/>
            </a:xfrm>
            <a:prstGeom prst="rect">
              <a:avLst/>
            </a:prstGeom>
            <a:solidFill>
              <a:srgbClr val="8E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9" name="Rectangle 85"/>
            <p:cNvSpPr>
              <a:spLocks noChangeArrowheads="1"/>
            </p:cNvSpPr>
            <p:nvPr/>
          </p:nvSpPr>
          <p:spPr bwMode="auto">
            <a:xfrm>
              <a:off x="4848" y="1040"/>
              <a:ext cx="1204" cy="8"/>
            </a:xfrm>
            <a:prstGeom prst="rect">
              <a:avLst/>
            </a:prstGeom>
            <a:solidFill>
              <a:srgbClr val="86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0" name="Rectangle 86"/>
            <p:cNvSpPr>
              <a:spLocks noChangeArrowheads="1"/>
            </p:cNvSpPr>
            <p:nvPr/>
          </p:nvSpPr>
          <p:spPr bwMode="auto">
            <a:xfrm>
              <a:off x="4848" y="1048"/>
              <a:ext cx="1204" cy="8"/>
            </a:xfrm>
            <a:prstGeom prst="rect">
              <a:avLst/>
            </a:prstGeom>
            <a:solidFill>
              <a:srgbClr val="81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1" name="Rectangle 87"/>
            <p:cNvSpPr>
              <a:spLocks noChangeArrowheads="1"/>
            </p:cNvSpPr>
            <p:nvPr/>
          </p:nvSpPr>
          <p:spPr bwMode="auto">
            <a:xfrm>
              <a:off x="4848" y="1056"/>
              <a:ext cx="1204" cy="9"/>
            </a:xfrm>
            <a:prstGeom prst="rect">
              <a:avLst/>
            </a:prstGeom>
            <a:solidFill>
              <a:srgbClr val="79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2" name="Rectangle 90"/>
            <p:cNvSpPr>
              <a:spLocks noChangeArrowheads="1"/>
            </p:cNvSpPr>
            <p:nvPr/>
          </p:nvSpPr>
          <p:spPr bwMode="auto">
            <a:xfrm>
              <a:off x="4848" y="1007"/>
              <a:ext cx="1204" cy="8"/>
            </a:xfrm>
            <a:prstGeom prst="rect">
              <a:avLst/>
            </a:prstGeom>
            <a:solidFill>
              <a:srgbClr val="75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3" name="Rectangle 91"/>
            <p:cNvSpPr>
              <a:spLocks noChangeArrowheads="1"/>
            </p:cNvSpPr>
            <p:nvPr/>
          </p:nvSpPr>
          <p:spPr bwMode="auto">
            <a:xfrm>
              <a:off x="4848" y="1015"/>
              <a:ext cx="1204" cy="8"/>
            </a:xfrm>
            <a:prstGeom prst="rect">
              <a:avLst/>
            </a:prstGeom>
            <a:solidFill>
              <a:srgbClr val="70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4" name="Rectangle 92"/>
            <p:cNvSpPr>
              <a:spLocks noChangeArrowheads="1"/>
            </p:cNvSpPr>
            <p:nvPr/>
          </p:nvSpPr>
          <p:spPr bwMode="auto">
            <a:xfrm>
              <a:off x="4848" y="1023"/>
              <a:ext cx="1204" cy="9"/>
            </a:xfrm>
            <a:prstGeom prst="rect">
              <a:avLst/>
            </a:prstGeom>
            <a:solidFill>
              <a:srgbClr val="68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5" name="Rectangle 93"/>
            <p:cNvSpPr>
              <a:spLocks noChangeArrowheads="1"/>
            </p:cNvSpPr>
            <p:nvPr/>
          </p:nvSpPr>
          <p:spPr bwMode="auto">
            <a:xfrm>
              <a:off x="4848" y="1032"/>
              <a:ext cx="1204" cy="8"/>
            </a:xfrm>
            <a:prstGeom prst="rect">
              <a:avLst/>
            </a:prstGeom>
            <a:solidFill>
              <a:srgbClr val="60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6" name="Rectangle 94"/>
            <p:cNvSpPr>
              <a:spLocks noChangeArrowheads="1"/>
            </p:cNvSpPr>
            <p:nvPr/>
          </p:nvSpPr>
          <p:spPr bwMode="auto">
            <a:xfrm>
              <a:off x="4848" y="1040"/>
              <a:ext cx="1204" cy="8"/>
            </a:xfrm>
            <a:prstGeom prst="rect">
              <a:avLst/>
            </a:prstGeom>
            <a:solidFill>
              <a:srgbClr val="58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7" name="Rectangle 95"/>
            <p:cNvSpPr>
              <a:spLocks noChangeArrowheads="1"/>
            </p:cNvSpPr>
            <p:nvPr/>
          </p:nvSpPr>
          <p:spPr bwMode="auto">
            <a:xfrm>
              <a:off x="4848" y="1048"/>
              <a:ext cx="1204" cy="8"/>
            </a:xfrm>
            <a:prstGeom prst="rect">
              <a:avLst/>
            </a:prstGeom>
            <a:solidFill>
              <a:srgbClr val="50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8" name="Rectangle 96"/>
            <p:cNvSpPr>
              <a:spLocks noChangeArrowheads="1"/>
            </p:cNvSpPr>
            <p:nvPr/>
          </p:nvSpPr>
          <p:spPr bwMode="auto">
            <a:xfrm>
              <a:off x="4848" y="1056"/>
              <a:ext cx="1204" cy="9"/>
            </a:xfrm>
            <a:prstGeom prst="rect">
              <a:avLst/>
            </a:prstGeom>
            <a:solidFill>
              <a:srgbClr val="48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9" name="Rectangle 97"/>
            <p:cNvSpPr>
              <a:spLocks noChangeArrowheads="1"/>
            </p:cNvSpPr>
            <p:nvPr/>
          </p:nvSpPr>
          <p:spPr bwMode="auto">
            <a:xfrm>
              <a:off x="4848" y="1065"/>
              <a:ext cx="1204" cy="8"/>
            </a:xfrm>
            <a:prstGeom prst="rect">
              <a:avLst/>
            </a:prstGeom>
            <a:solidFill>
              <a:srgbClr val="4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0" name="Rectangle 98"/>
            <p:cNvSpPr>
              <a:spLocks noChangeArrowheads="1"/>
            </p:cNvSpPr>
            <p:nvPr/>
          </p:nvSpPr>
          <p:spPr bwMode="auto">
            <a:xfrm>
              <a:off x="4848" y="1073"/>
              <a:ext cx="1204" cy="8"/>
            </a:xfrm>
            <a:prstGeom prst="rect">
              <a:avLst/>
            </a:prstGeom>
            <a:solidFill>
              <a:srgbClr val="3D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1" name="Rectangle 99"/>
            <p:cNvSpPr>
              <a:spLocks noChangeArrowheads="1"/>
            </p:cNvSpPr>
            <p:nvPr/>
          </p:nvSpPr>
          <p:spPr bwMode="auto">
            <a:xfrm>
              <a:off x="4848" y="1081"/>
              <a:ext cx="1204" cy="8"/>
            </a:xfrm>
            <a:prstGeom prst="rect">
              <a:avLst/>
            </a:prstGeom>
            <a:solidFill>
              <a:srgbClr val="34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2" name="Rectangle 100"/>
            <p:cNvSpPr>
              <a:spLocks noChangeArrowheads="1"/>
            </p:cNvSpPr>
            <p:nvPr/>
          </p:nvSpPr>
          <p:spPr bwMode="auto">
            <a:xfrm>
              <a:off x="4848" y="1089"/>
              <a:ext cx="1204" cy="9"/>
            </a:xfrm>
            <a:prstGeom prst="rect">
              <a:avLst/>
            </a:prstGeom>
            <a:solidFill>
              <a:srgbClr val="2D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3" name="Rectangle 101"/>
            <p:cNvSpPr>
              <a:spLocks noChangeArrowheads="1"/>
            </p:cNvSpPr>
            <p:nvPr/>
          </p:nvSpPr>
          <p:spPr bwMode="auto">
            <a:xfrm>
              <a:off x="4848" y="1098"/>
              <a:ext cx="1204" cy="8"/>
            </a:xfrm>
            <a:prstGeom prst="rect">
              <a:avLst/>
            </a:prstGeom>
            <a:solidFill>
              <a:srgbClr val="25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4" name="Rectangle 102"/>
            <p:cNvSpPr>
              <a:spLocks noChangeArrowheads="1"/>
            </p:cNvSpPr>
            <p:nvPr/>
          </p:nvSpPr>
          <p:spPr bwMode="auto">
            <a:xfrm>
              <a:off x="4848" y="1106"/>
              <a:ext cx="1204" cy="8"/>
            </a:xfrm>
            <a:prstGeom prst="rect">
              <a:avLst/>
            </a:prstGeom>
            <a:solidFill>
              <a:srgbClr val="1E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5" name="Rectangle 103"/>
            <p:cNvSpPr>
              <a:spLocks noChangeArrowheads="1"/>
            </p:cNvSpPr>
            <p:nvPr/>
          </p:nvSpPr>
          <p:spPr bwMode="auto">
            <a:xfrm>
              <a:off x="4848" y="1114"/>
              <a:ext cx="1204" cy="8"/>
            </a:xfrm>
            <a:prstGeom prst="rect">
              <a:avLst/>
            </a:prstGeom>
            <a:solidFill>
              <a:srgbClr val="16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6" name="Rectangle 104"/>
            <p:cNvSpPr>
              <a:spLocks noChangeArrowheads="1"/>
            </p:cNvSpPr>
            <p:nvPr/>
          </p:nvSpPr>
          <p:spPr bwMode="auto">
            <a:xfrm>
              <a:off x="4848" y="1122"/>
              <a:ext cx="1204" cy="8"/>
            </a:xfrm>
            <a:prstGeom prst="rect">
              <a:avLst/>
            </a:prstGeom>
            <a:solidFill>
              <a:srgbClr val="0F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7" name="Rectangle 105"/>
            <p:cNvSpPr>
              <a:spLocks noChangeArrowheads="1"/>
            </p:cNvSpPr>
            <p:nvPr/>
          </p:nvSpPr>
          <p:spPr bwMode="auto">
            <a:xfrm>
              <a:off x="4848" y="1130"/>
              <a:ext cx="1204" cy="9"/>
            </a:xfrm>
            <a:prstGeom prst="rect">
              <a:avLst/>
            </a:prstGeom>
            <a:solidFill>
              <a:srgbClr val="07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8" name="Rectangle 106"/>
            <p:cNvSpPr>
              <a:spLocks noChangeArrowheads="1"/>
            </p:cNvSpPr>
            <p:nvPr/>
          </p:nvSpPr>
          <p:spPr bwMode="auto">
            <a:xfrm>
              <a:off x="4848" y="1139"/>
              <a:ext cx="1204" cy="8"/>
            </a:xfrm>
            <a:prstGeom prst="rect">
              <a:avLst/>
            </a:prstGeom>
            <a:solidFill>
              <a:srgbClr val="00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9" name="Rectangle 107"/>
            <p:cNvSpPr>
              <a:spLocks noChangeArrowheads="1"/>
            </p:cNvSpPr>
            <p:nvPr/>
          </p:nvSpPr>
          <p:spPr bwMode="auto">
            <a:xfrm>
              <a:off x="4848" y="1147"/>
              <a:ext cx="1204" cy="8"/>
            </a:xfrm>
            <a:prstGeom prst="rect">
              <a:avLst/>
            </a:prstGeom>
            <a:solidFill>
              <a:srgbClr val="02D90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0" name="Rectangle 108"/>
            <p:cNvSpPr>
              <a:spLocks noChangeArrowheads="1"/>
            </p:cNvSpPr>
            <p:nvPr/>
          </p:nvSpPr>
          <p:spPr bwMode="auto">
            <a:xfrm>
              <a:off x="4848" y="1155"/>
              <a:ext cx="1204" cy="8"/>
            </a:xfrm>
            <a:prstGeom prst="rect">
              <a:avLst/>
            </a:prstGeom>
            <a:solidFill>
              <a:srgbClr val="04D60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1" name="Rectangle 109"/>
            <p:cNvSpPr>
              <a:spLocks noChangeArrowheads="1"/>
            </p:cNvSpPr>
            <p:nvPr/>
          </p:nvSpPr>
          <p:spPr bwMode="auto">
            <a:xfrm>
              <a:off x="4848" y="1163"/>
              <a:ext cx="1204" cy="9"/>
            </a:xfrm>
            <a:prstGeom prst="rect">
              <a:avLst/>
            </a:prstGeom>
            <a:solidFill>
              <a:srgbClr val="06D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2" name="Rectangle 110"/>
            <p:cNvSpPr>
              <a:spLocks noChangeArrowheads="1"/>
            </p:cNvSpPr>
            <p:nvPr/>
          </p:nvSpPr>
          <p:spPr bwMode="auto">
            <a:xfrm>
              <a:off x="4848" y="1172"/>
              <a:ext cx="1204" cy="8"/>
            </a:xfrm>
            <a:prstGeom prst="rect">
              <a:avLst/>
            </a:prstGeom>
            <a:solidFill>
              <a:srgbClr val="06D1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3" name="Rectangle 111"/>
            <p:cNvSpPr>
              <a:spLocks noChangeArrowheads="1"/>
            </p:cNvSpPr>
            <p:nvPr/>
          </p:nvSpPr>
          <p:spPr bwMode="auto">
            <a:xfrm>
              <a:off x="4848" y="1180"/>
              <a:ext cx="1204" cy="8"/>
            </a:xfrm>
            <a:prstGeom prst="rect">
              <a:avLst/>
            </a:prstGeom>
            <a:solidFill>
              <a:srgbClr val="08C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4" name="Rectangle 112"/>
            <p:cNvSpPr>
              <a:spLocks noChangeArrowheads="1"/>
            </p:cNvSpPr>
            <p:nvPr/>
          </p:nvSpPr>
          <p:spPr bwMode="auto">
            <a:xfrm>
              <a:off x="4848" y="1188"/>
              <a:ext cx="1204" cy="8"/>
            </a:xfrm>
            <a:prstGeom prst="rect">
              <a:avLst/>
            </a:prstGeom>
            <a:solidFill>
              <a:srgbClr val="0ACC2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5" name="Rectangle 113"/>
            <p:cNvSpPr>
              <a:spLocks noChangeArrowheads="1"/>
            </p:cNvSpPr>
            <p:nvPr/>
          </p:nvSpPr>
          <p:spPr bwMode="auto">
            <a:xfrm>
              <a:off x="4848" y="1196"/>
              <a:ext cx="1204" cy="9"/>
            </a:xfrm>
            <a:prstGeom prst="rect">
              <a:avLst/>
            </a:prstGeom>
            <a:solidFill>
              <a:srgbClr val="0AC9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6" name="Rectangle 114"/>
            <p:cNvSpPr>
              <a:spLocks noChangeArrowheads="1"/>
            </p:cNvSpPr>
            <p:nvPr/>
          </p:nvSpPr>
          <p:spPr bwMode="auto">
            <a:xfrm>
              <a:off x="4848" y="1205"/>
              <a:ext cx="1204" cy="8"/>
            </a:xfrm>
            <a:prstGeom prst="rect">
              <a:avLst/>
            </a:prstGeom>
            <a:solidFill>
              <a:srgbClr val="0CC9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7" name="Rectangle 115"/>
            <p:cNvSpPr>
              <a:spLocks noChangeArrowheads="1"/>
            </p:cNvSpPr>
            <p:nvPr/>
          </p:nvSpPr>
          <p:spPr bwMode="auto">
            <a:xfrm>
              <a:off x="4848" y="1213"/>
              <a:ext cx="1204" cy="8"/>
            </a:xfrm>
            <a:prstGeom prst="rect">
              <a:avLst/>
            </a:prstGeom>
            <a:solidFill>
              <a:srgbClr val="0EC7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8" name="Rectangle 116"/>
            <p:cNvSpPr>
              <a:spLocks noChangeArrowheads="1"/>
            </p:cNvSpPr>
            <p:nvPr/>
          </p:nvSpPr>
          <p:spPr bwMode="auto">
            <a:xfrm>
              <a:off x="4848" y="1221"/>
              <a:ext cx="1204" cy="8"/>
            </a:xfrm>
            <a:prstGeom prst="rect">
              <a:avLst/>
            </a:prstGeom>
            <a:solidFill>
              <a:srgbClr val="0EC4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9" name="Rectangle 117"/>
            <p:cNvSpPr>
              <a:spLocks noChangeArrowheads="1"/>
            </p:cNvSpPr>
            <p:nvPr/>
          </p:nvSpPr>
          <p:spPr bwMode="auto">
            <a:xfrm>
              <a:off x="4848" y="1229"/>
              <a:ext cx="1204" cy="9"/>
            </a:xfrm>
            <a:prstGeom prst="rect">
              <a:avLst/>
            </a:prstGeom>
            <a:solidFill>
              <a:srgbClr val="10C2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0" name="Rectangle 118"/>
            <p:cNvSpPr>
              <a:spLocks noChangeArrowheads="1"/>
            </p:cNvSpPr>
            <p:nvPr/>
          </p:nvSpPr>
          <p:spPr bwMode="auto">
            <a:xfrm>
              <a:off x="4848" y="1238"/>
              <a:ext cx="1204" cy="8"/>
            </a:xfrm>
            <a:prstGeom prst="rect">
              <a:avLst/>
            </a:prstGeom>
            <a:solidFill>
              <a:srgbClr val="11BF4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1" name="Rectangle 119"/>
            <p:cNvSpPr>
              <a:spLocks noChangeArrowheads="1"/>
            </p:cNvSpPr>
            <p:nvPr/>
          </p:nvSpPr>
          <p:spPr bwMode="auto">
            <a:xfrm>
              <a:off x="4848" y="1246"/>
              <a:ext cx="1204" cy="8"/>
            </a:xfrm>
            <a:prstGeom prst="rect">
              <a:avLst/>
            </a:prstGeom>
            <a:solidFill>
              <a:srgbClr val="11BD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2" name="Rectangle 120"/>
            <p:cNvSpPr>
              <a:spLocks noChangeArrowheads="1"/>
            </p:cNvSpPr>
            <p:nvPr/>
          </p:nvSpPr>
          <p:spPr bwMode="auto">
            <a:xfrm>
              <a:off x="4848" y="1254"/>
              <a:ext cx="1204" cy="8"/>
            </a:xfrm>
            <a:prstGeom prst="rect">
              <a:avLst/>
            </a:prstGeom>
            <a:solidFill>
              <a:srgbClr val="13BA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3" name="Rectangle 121"/>
            <p:cNvSpPr>
              <a:spLocks noChangeArrowheads="1"/>
            </p:cNvSpPr>
            <p:nvPr/>
          </p:nvSpPr>
          <p:spPr bwMode="auto">
            <a:xfrm>
              <a:off x="4848" y="1262"/>
              <a:ext cx="1204" cy="9"/>
            </a:xfrm>
            <a:prstGeom prst="rect">
              <a:avLst/>
            </a:prstGeom>
            <a:solidFill>
              <a:srgbClr val="14B85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4" name="Rectangle 122"/>
            <p:cNvSpPr>
              <a:spLocks noChangeArrowheads="1"/>
            </p:cNvSpPr>
            <p:nvPr/>
          </p:nvSpPr>
          <p:spPr bwMode="auto">
            <a:xfrm>
              <a:off x="4848" y="1271"/>
              <a:ext cx="1204" cy="8"/>
            </a:xfrm>
            <a:prstGeom prst="rect">
              <a:avLst/>
            </a:prstGeom>
            <a:solidFill>
              <a:srgbClr val="14B8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5" name="Rectangle 123"/>
            <p:cNvSpPr>
              <a:spLocks noChangeArrowheads="1"/>
            </p:cNvSpPr>
            <p:nvPr/>
          </p:nvSpPr>
          <p:spPr bwMode="auto">
            <a:xfrm>
              <a:off x="4848" y="1279"/>
              <a:ext cx="1204" cy="8"/>
            </a:xfrm>
            <a:prstGeom prst="rect">
              <a:avLst/>
            </a:prstGeom>
            <a:solidFill>
              <a:srgbClr val="16B5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6" name="Rectangle 124"/>
            <p:cNvSpPr>
              <a:spLocks noChangeArrowheads="1"/>
            </p:cNvSpPr>
            <p:nvPr/>
          </p:nvSpPr>
          <p:spPr bwMode="auto">
            <a:xfrm>
              <a:off x="4848" y="1287"/>
              <a:ext cx="1204" cy="8"/>
            </a:xfrm>
            <a:prstGeom prst="rect">
              <a:avLst/>
            </a:prstGeom>
            <a:solidFill>
              <a:srgbClr val="17B3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7" name="Rectangle 125"/>
            <p:cNvSpPr>
              <a:spLocks noChangeArrowheads="1"/>
            </p:cNvSpPr>
            <p:nvPr/>
          </p:nvSpPr>
          <p:spPr bwMode="auto">
            <a:xfrm>
              <a:off x="4848" y="1295"/>
              <a:ext cx="1204" cy="9"/>
            </a:xfrm>
            <a:prstGeom prst="rect">
              <a:avLst/>
            </a:prstGeom>
            <a:solidFill>
              <a:srgbClr val="17B0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8" name="Rectangle 126"/>
            <p:cNvSpPr>
              <a:spLocks noChangeArrowheads="1"/>
            </p:cNvSpPr>
            <p:nvPr/>
          </p:nvSpPr>
          <p:spPr bwMode="auto">
            <a:xfrm>
              <a:off x="4848" y="1304"/>
              <a:ext cx="1204" cy="8"/>
            </a:xfrm>
            <a:prstGeom prst="rect">
              <a:avLst/>
            </a:prstGeom>
            <a:solidFill>
              <a:srgbClr val="19B06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9" name="Rectangle 127"/>
            <p:cNvSpPr>
              <a:spLocks noChangeArrowheads="1"/>
            </p:cNvSpPr>
            <p:nvPr/>
          </p:nvSpPr>
          <p:spPr bwMode="auto">
            <a:xfrm>
              <a:off x="4848" y="1312"/>
              <a:ext cx="1204" cy="8"/>
            </a:xfrm>
            <a:prstGeom prst="rect">
              <a:avLst/>
            </a:prstGeom>
            <a:solidFill>
              <a:srgbClr val="1AAD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0" name="Rectangle 128"/>
            <p:cNvSpPr>
              <a:spLocks noChangeArrowheads="1"/>
            </p:cNvSpPr>
            <p:nvPr/>
          </p:nvSpPr>
          <p:spPr bwMode="auto">
            <a:xfrm>
              <a:off x="4848" y="1320"/>
              <a:ext cx="1204" cy="8"/>
            </a:xfrm>
            <a:prstGeom prst="rect">
              <a:avLst/>
            </a:prstGeom>
            <a:solidFill>
              <a:srgbClr val="1AAB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1" name="Rectangle 129"/>
            <p:cNvSpPr>
              <a:spLocks noChangeArrowheads="1"/>
            </p:cNvSpPr>
            <p:nvPr/>
          </p:nvSpPr>
          <p:spPr bwMode="auto">
            <a:xfrm>
              <a:off x="4848" y="1328"/>
              <a:ext cx="1204" cy="9"/>
            </a:xfrm>
            <a:prstGeom prst="rect">
              <a:avLst/>
            </a:prstGeom>
            <a:solidFill>
              <a:srgbClr val="1BA8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2" name="Rectangle 130"/>
            <p:cNvSpPr>
              <a:spLocks noChangeArrowheads="1"/>
            </p:cNvSpPr>
            <p:nvPr/>
          </p:nvSpPr>
          <p:spPr bwMode="auto">
            <a:xfrm>
              <a:off x="4848" y="1337"/>
              <a:ext cx="1204" cy="8"/>
            </a:xfrm>
            <a:prstGeom prst="rect">
              <a:avLst/>
            </a:prstGeom>
            <a:solidFill>
              <a:srgbClr val="1BA8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3" name="Rectangle 131"/>
            <p:cNvSpPr>
              <a:spLocks noChangeArrowheads="1"/>
            </p:cNvSpPr>
            <p:nvPr/>
          </p:nvSpPr>
          <p:spPr bwMode="auto">
            <a:xfrm>
              <a:off x="4848" y="1345"/>
              <a:ext cx="1204" cy="8"/>
            </a:xfrm>
            <a:prstGeom prst="rect">
              <a:avLst/>
            </a:prstGeom>
            <a:solidFill>
              <a:srgbClr val="1CA6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4" name="Rectangle 132"/>
            <p:cNvSpPr>
              <a:spLocks noChangeArrowheads="1"/>
            </p:cNvSpPr>
            <p:nvPr/>
          </p:nvSpPr>
          <p:spPr bwMode="auto">
            <a:xfrm>
              <a:off x="4848" y="1353"/>
              <a:ext cx="1204" cy="8"/>
            </a:xfrm>
            <a:prstGeom prst="rect">
              <a:avLst/>
            </a:prstGeom>
            <a:solidFill>
              <a:srgbClr val="1DA3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5" name="Rectangle 133"/>
            <p:cNvSpPr>
              <a:spLocks noChangeArrowheads="1"/>
            </p:cNvSpPr>
            <p:nvPr/>
          </p:nvSpPr>
          <p:spPr bwMode="auto">
            <a:xfrm>
              <a:off x="4848" y="1361"/>
              <a:ext cx="1204" cy="8"/>
            </a:xfrm>
            <a:prstGeom prst="rect">
              <a:avLst/>
            </a:prstGeom>
            <a:solidFill>
              <a:srgbClr val="1DA1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6" name="Rectangle 134"/>
            <p:cNvSpPr>
              <a:spLocks noChangeArrowheads="1"/>
            </p:cNvSpPr>
            <p:nvPr/>
          </p:nvSpPr>
          <p:spPr bwMode="auto">
            <a:xfrm>
              <a:off x="4848" y="1369"/>
              <a:ext cx="1204" cy="9"/>
            </a:xfrm>
            <a:prstGeom prst="rect">
              <a:avLst/>
            </a:prstGeom>
            <a:solidFill>
              <a:srgbClr val="1FA1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7" name="Rectangle 135"/>
            <p:cNvSpPr>
              <a:spLocks noChangeArrowheads="1"/>
            </p:cNvSpPr>
            <p:nvPr/>
          </p:nvSpPr>
          <p:spPr bwMode="auto">
            <a:xfrm>
              <a:off x="4848" y="1378"/>
              <a:ext cx="1204" cy="8"/>
            </a:xfrm>
            <a:prstGeom prst="rect">
              <a:avLst/>
            </a:prstGeom>
            <a:solidFill>
              <a:srgbClr val="209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8" name="Rectangle 136"/>
            <p:cNvSpPr>
              <a:spLocks noChangeArrowheads="1"/>
            </p:cNvSpPr>
            <p:nvPr/>
          </p:nvSpPr>
          <p:spPr bwMode="auto">
            <a:xfrm>
              <a:off x="4848" y="1386"/>
              <a:ext cx="1204" cy="8"/>
            </a:xfrm>
            <a:prstGeom prst="rect">
              <a:avLst/>
            </a:prstGeom>
            <a:solidFill>
              <a:srgbClr val="1F9C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9" name="Rectangle 137"/>
            <p:cNvSpPr>
              <a:spLocks noChangeArrowheads="1"/>
            </p:cNvSpPr>
            <p:nvPr/>
          </p:nvSpPr>
          <p:spPr bwMode="auto">
            <a:xfrm>
              <a:off x="4848" y="1394"/>
              <a:ext cx="1204" cy="8"/>
            </a:xfrm>
            <a:prstGeom prst="rect">
              <a:avLst/>
            </a:prstGeom>
            <a:solidFill>
              <a:srgbClr val="2099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0" name="Rectangle 138"/>
            <p:cNvSpPr>
              <a:spLocks noChangeArrowheads="1"/>
            </p:cNvSpPr>
            <p:nvPr/>
          </p:nvSpPr>
          <p:spPr bwMode="auto">
            <a:xfrm>
              <a:off x="4848" y="1402"/>
              <a:ext cx="1204" cy="9"/>
            </a:xfrm>
            <a:prstGeom prst="rect">
              <a:avLst/>
            </a:prstGeom>
            <a:solidFill>
              <a:srgbClr val="209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1" name="Rectangle 139"/>
            <p:cNvSpPr>
              <a:spLocks noChangeArrowheads="1"/>
            </p:cNvSpPr>
            <p:nvPr/>
          </p:nvSpPr>
          <p:spPr bwMode="auto">
            <a:xfrm>
              <a:off x="4848" y="1411"/>
              <a:ext cx="1204" cy="8"/>
            </a:xfrm>
            <a:prstGeom prst="rect">
              <a:avLst/>
            </a:prstGeom>
            <a:solidFill>
              <a:srgbClr val="2096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2" name="Rectangle 140"/>
            <p:cNvSpPr>
              <a:spLocks noChangeArrowheads="1"/>
            </p:cNvSpPr>
            <p:nvPr/>
          </p:nvSpPr>
          <p:spPr bwMode="auto">
            <a:xfrm>
              <a:off x="4848" y="1419"/>
              <a:ext cx="1204" cy="8"/>
            </a:xfrm>
            <a:prstGeom prst="rect">
              <a:avLst/>
            </a:prstGeom>
            <a:solidFill>
              <a:srgbClr val="2096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3" name="Rectangle 141"/>
            <p:cNvSpPr>
              <a:spLocks noChangeArrowheads="1"/>
            </p:cNvSpPr>
            <p:nvPr/>
          </p:nvSpPr>
          <p:spPr bwMode="auto">
            <a:xfrm>
              <a:off x="4848" y="1427"/>
              <a:ext cx="1204" cy="8"/>
            </a:xfrm>
            <a:prstGeom prst="rect">
              <a:avLst/>
            </a:prstGeom>
            <a:solidFill>
              <a:srgbClr val="1E94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4" name="Rectangle 142"/>
            <p:cNvSpPr>
              <a:spLocks noChangeArrowheads="1"/>
            </p:cNvSpPr>
            <p:nvPr/>
          </p:nvSpPr>
          <p:spPr bwMode="auto">
            <a:xfrm>
              <a:off x="4848" y="1435"/>
              <a:ext cx="1204" cy="9"/>
            </a:xfrm>
            <a:prstGeom prst="rect">
              <a:avLst/>
            </a:prstGeom>
            <a:solidFill>
              <a:srgbClr val="1E94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5" name="Rectangle 143"/>
            <p:cNvSpPr>
              <a:spLocks noChangeArrowheads="1"/>
            </p:cNvSpPr>
            <p:nvPr/>
          </p:nvSpPr>
          <p:spPr bwMode="auto">
            <a:xfrm>
              <a:off x="4848" y="1444"/>
              <a:ext cx="1204" cy="8"/>
            </a:xfrm>
            <a:prstGeom prst="rect">
              <a:avLst/>
            </a:prstGeom>
            <a:solidFill>
              <a:srgbClr val="1D8F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6" name="Rectangle 144"/>
            <p:cNvSpPr>
              <a:spLocks noChangeArrowheads="1"/>
            </p:cNvSpPr>
            <p:nvPr/>
          </p:nvSpPr>
          <p:spPr bwMode="auto">
            <a:xfrm>
              <a:off x="4848" y="1452"/>
              <a:ext cx="1204" cy="8"/>
            </a:xfrm>
            <a:prstGeom prst="rect">
              <a:avLst/>
            </a:prstGeom>
            <a:solidFill>
              <a:srgbClr val="1C8B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7" name="Rectangle 145"/>
            <p:cNvSpPr>
              <a:spLocks noChangeArrowheads="1"/>
            </p:cNvSpPr>
            <p:nvPr/>
          </p:nvSpPr>
          <p:spPr bwMode="auto">
            <a:xfrm>
              <a:off x="4848" y="1460"/>
              <a:ext cx="1204" cy="8"/>
            </a:xfrm>
            <a:prstGeom prst="rect">
              <a:avLst/>
            </a:prstGeom>
            <a:solidFill>
              <a:srgbClr val="1B87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8" name="Rectangle 146"/>
            <p:cNvSpPr>
              <a:spLocks noChangeArrowheads="1"/>
            </p:cNvSpPr>
            <p:nvPr/>
          </p:nvSpPr>
          <p:spPr bwMode="auto">
            <a:xfrm>
              <a:off x="4848" y="1468"/>
              <a:ext cx="1204" cy="9"/>
            </a:xfrm>
            <a:prstGeom prst="rect">
              <a:avLst/>
            </a:prstGeom>
            <a:solidFill>
              <a:srgbClr val="1B83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9" name="Rectangle 147"/>
            <p:cNvSpPr>
              <a:spLocks noChangeArrowheads="1"/>
            </p:cNvSpPr>
            <p:nvPr/>
          </p:nvSpPr>
          <p:spPr bwMode="auto">
            <a:xfrm>
              <a:off x="4848" y="1477"/>
              <a:ext cx="1204" cy="8"/>
            </a:xfrm>
            <a:prstGeom prst="rect">
              <a:avLst/>
            </a:prstGeom>
            <a:solidFill>
              <a:srgbClr val="1A81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0" name="Rectangle 148"/>
            <p:cNvSpPr>
              <a:spLocks noChangeArrowheads="1"/>
            </p:cNvSpPr>
            <p:nvPr/>
          </p:nvSpPr>
          <p:spPr bwMode="auto">
            <a:xfrm>
              <a:off x="4848" y="1485"/>
              <a:ext cx="1204" cy="8"/>
            </a:xfrm>
            <a:prstGeom prst="rect">
              <a:avLst/>
            </a:prstGeom>
            <a:solidFill>
              <a:srgbClr val="197B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1" name="Rectangle 149"/>
            <p:cNvSpPr>
              <a:spLocks noChangeArrowheads="1"/>
            </p:cNvSpPr>
            <p:nvPr/>
          </p:nvSpPr>
          <p:spPr bwMode="auto">
            <a:xfrm>
              <a:off x="4848" y="1493"/>
              <a:ext cx="1204" cy="8"/>
            </a:xfrm>
            <a:prstGeom prst="rect">
              <a:avLst/>
            </a:prstGeom>
            <a:solidFill>
              <a:srgbClr val="1879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2" name="Rectangle 150"/>
            <p:cNvSpPr>
              <a:spLocks noChangeArrowheads="1"/>
            </p:cNvSpPr>
            <p:nvPr/>
          </p:nvSpPr>
          <p:spPr bwMode="auto">
            <a:xfrm>
              <a:off x="4848" y="1501"/>
              <a:ext cx="1204" cy="9"/>
            </a:xfrm>
            <a:prstGeom prst="rect">
              <a:avLst/>
            </a:prstGeom>
            <a:solidFill>
              <a:srgbClr val="1773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3" name="Rectangle 151"/>
            <p:cNvSpPr>
              <a:spLocks noChangeArrowheads="1"/>
            </p:cNvSpPr>
            <p:nvPr/>
          </p:nvSpPr>
          <p:spPr bwMode="auto">
            <a:xfrm>
              <a:off x="4848" y="1510"/>
              <a:ext cx="1204" cy="8"/>
            </a:xfrm>
            <a:prstGeom prst="rect">
              <a:avLst/>
            </a:prstGeom>
            <a:solidFill>
              <a:srgbClr val="1771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4" name="Rectangle 152"/>
            <p:cNvSpPr>
              <a:spLocks noChangeArrowheads="1"/>
            </p:cNvSpPr>
            <p:nvPr/>
          </p:nvSpPr>
          <p:spPr bwMode="auto">
            <a:xfrm>
              <a:off x="4848" y="1518"/>
              <a:ext cx="1204" cy="8"/>
            </a:xfrm>
            <a:prstGeom prst="rect">
              <a:avLst/>
            </a:prstGeom>
            <a:solidFill>
              <a:srgbClr val="166D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5" name="Rectangle 153"/>
            <p:cNvSpPr>
              <a:spLocks noChangeArrowheads="1"/>
            </p:cNvSpPr>
            <p:nvPr/>
          </p:nvSpPr>
          <p:spPr bwMode="auto">
            <a:xfrm>
              <a:off x="4848" y="1526"/>
              <a:ext cx="1204" cy="8"/>
            </a:xfrm>
            <a:prstGeom prst="rect">
              <a:avLst/>
            </a:prstGeom>
            <a:solidFill>
              <a:srgbClr val="1669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6" name="Rectangle 154"/>
            <p:cNvSpPr>
              <a:spLocks noChangeArrowheads="1"/>
            </p:cNvSpPr>
            <p:nvPr/>
          </p:nvSpPr>
          <p:spPr bwMode="auto">
            <a:xfrm>
              <a:off x="4848" y="1534"/>
              <a:ext cx="1204" cy="9"/>
            </a:xfrm>
            <a:prstGeom prst="rect">
              <a:avLst/>
            </a:prstGeom>
            <a:solidFill>
              <a:srgbClr val="1465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7" name="Rectangle 155"/>
            <p:cNvSpPr>
              <a:spLocks noChangeArrowheads="1"/>
            </p:cNvSpPr>
            <p:nvPr/>
          </p:nvSpPr>
          <p:spPr bwMode="auto">
            <a:xfrm>
              <a:off x="4848" y="1543"/>
              <a:ext cx="1204" cy="8"/>
            </a:xfrm>
            <a:prstGeom prst="rect">
              <a:avLst/>
            </a:prstGeom>
            <a:solidFill>
              <a:srgbClr val="145F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8" name="Rectangle 156"/>
            <p:cNvSpPr>
              <a:spLocks noChangeArrowheads="1"/>
            </p:cNvSpPr>
            <p:nvPr/>
          </p:nvSpPr>
          <p:spPr bwMode="auto">
            <a:xfrm>
              <a:off x="4848" y="1551"/>
              <a:ext cx="1204" cy="8"/>
            </a:xfrm>
            <a:prstGeom prst="rect">
              <a:avLst/>
            </a:prstGeom>
            <a:solidFill>
              <a:srgbClr val="145D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9" name="Rectangle 157"/>
            <p:cNvSpPr>
              <a:spLocks noChangeArrowheads="1"/>
            </p:cNvSpPr>
            <p:nvPr/>
          </p:nvSpPr>
          <p:spPr bwMode="auto">
            <a:xfrm>
              <a:off x="4848" y="1559"/>
              <a:ext cx="1204" cy="8"/>
            </a:xfrm>
            <a:prstGeom prst="rect">
              <a:avLst/>
            </a:prstGeom>
            <a:solidFill>
              <a:srgbClr val="135B8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0" name="Rectangle 158"/>
            <p:cNvSpPr>
              <a:spLocks noChangeArrowheads="1"/>
            </p:cNvSpPr>
            <p:nvPr/>
          </p:nvSpPr>
          <p:spPr bwMode="auto">
            <a:xfrm>
              <a:off x="4848" y="1567"/>
              <a:ext cx="1204" cy="9"/>
            </a:xfrm>
            <a:prstGeom prst="rect">
              <a:avLst/>
            </a:prstGeom>
            <a:solidFill>
              <a:srgbClr val="1255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1" name="Rectangle 159"/>
            <p:cNvSpPr>
              <a:spLocks noChangeArrowheads="1"/>
            </p:cNvSpPr>
            <p:nvPr/>
          </p:nvSpPr>
          <p:spPr bwMode="auto">
            <a:xfrm>
              <a:off x="4848" y="1576"/>
              <a:ext cx="1204" cy="8"/>
            </a:xfrm>
            <a:prstGeom prst="rect">
              <a:avLst/>
            </a:prstGeom>
            <a:solidFill>
              <a:srgbClr val="125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2" name="Rectangle 160"/>
            <p:cNvSpPr>
              <a:spLocks noChangeArrowheads="1"/>
            </p:cNvSpPr>
            <p:nvPr/>
          </p:nvSpPr>
          <p:spPr bwMode="auto">
            <a:xfrm>
              <a:off x="4848" y="1584"/>
              <a:ext cx="1204" cy="8"/>
            </a:xfrm>
            <a:prstGeom prst="rect">
              <a:avLst/>
            </a:prstGeom>
            <a:solidFill>
              <a:srgbClr val="114F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3" name="Rectangle 161"/>
            <p:cNvSpPr>
              <a:spLocks noChangeArrowheads="1"/>
            </p:cNvSpPr>
            <p:nvPr/>
          </p:nvSpPr>
          <p:spPr bwMode="auto">
            <a:xfrm>
              <a:off x="4848" y="1592"/>
              <a:ext cx="1204" cy="8"/>
            </a:xfrm>
            <a:prstGeom prst="rect">
              <a:avLst/>
            </a:prstGeom>
            <a:solidFill>
              <a:srgbClr val="114C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4" name="Rectangle 162"/>
            <p:cNvSpPr>
              <a:spLocks noChangeArrowheads="1"/>
            </p:cNvSpPr>
            <p:nvPr/>
          </p:nvSpPr>
          <p:spPr bwMode="auto">
            <a:xfrm>
              <a:off x="4848" y="1600"/>
              <a:ext cx="1204" cy="8"/>
            </a:xfrm>
            <a:prstGeom prst="rect">
              <a:avLst/>
            </a:prstGeom>
            <a:solidFill>
              <a:srgbClr val="1148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5" name="Rectangle 163"/>
            <p:cNvSpPr>
              <a:spLocks noChangeArrowheads="1"/>
            </p:cNvSpPr>
            <p:nvPr/>
          </p:nvSpPr>
          <p:spPr bwMode="auto">
            <a:xfrm>
              <a:off x="4848" y="1608"/>
              <a:ext cx="1204" cy="9"/>
            </a:xfrm>
            <a:prstGeom prst="rect">
              <a:avLst/>
            </a:prstGeom>
            <a:solidFill>
              <a:srgbClr val="0F468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6" name="Rectangle 164"/>
            <p:cNvSpPr>
              <a:spLocks noChangeArrowheads="1"/>
            </p:cNvSpPr>
            <p:nvPr/>
          </p:nvSpPr>
          <p:spPr bwMode="auto">
            <a:xfrm>
              <a:off x="4848" y="1617"/>
              <a:ext cx="1204" cy="8"/>
            </a:xfrm>
            <a:prstGeom prst="rect">
              <a:avLst/>
            </a:prstGeom>
            <a:solidFill>
              <a:srgbClr val="0F40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7" name="Rectangle 165"/>
            <p:cNvSpPr>
              <a:spLocks noChangeArrowheads="1"/>
            </p:cNvSpPr>
            <p:nvPr/>
          </p:nvSpPr>
          <p:spPr bwMode="auto">
            <a:xfrm>
              <a:off x="4848" y="1625"/>
              <a:ext cx="1204" cy="8"/>
            </a:xfrm>
            <a:prstGeom prst="rect">
              <a:avLst/>
            </a:prstGeom>
            <a:solidFill>
              <a:srgbClr val="0E3E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8" name="Rectangle 166"/>
            <p:cNvSpPr>
              <a:spLocks noChangeArrowheads="1"/>
            </p:cNvSpPr>
            <p:nvPr/>
          </p:nvSpPr>
          <p:spPr bwMode="auto">
            <a:xfrm>
              <a:off x="4848" y="1633"/>
              <a:ext cx="1204" cy="8"/>
            </a:xfrm>
            <a:prstGeom prst="rect">
              <a:avLst/>
            </a:prstGeom>
            <a:solidFill>
              <a:srgbClr val="0E3A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9" name="Rectangle 167"/>
            <p:cNvSpPr>
              <a:spLocks noChangeArrowheads="1"/>
            </p:cNvSpPr>
            <p:nvPr/>
          </p:nvSpPr>
          <p:spPr bwMode="auto">
            <a:xfrm>
              <a:off x="4848" y="1641"/>
              <a:ext cx="1204" cy="9"/>
            </a:xfrm>
            <a:prstGeom prst="rect">
              <a:avLst/>
            </a:prstGeom>
            <a:solidFill>
              <a:srgbClr val="0D37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0" name="Rectangle 168"/>
            <p:cNvSpPr>
              <a:spLocks noChangeArrowheads="1"/>
            </p:cNvSpPr>
            <p:nvPr/>
          </p:nvSpPr>
          <p:spPr bwMode="auto">
            <a:xfrm>
              <a:off x="4848" y="1650"/>
              <a:ext cx="1204" cy="8"/>
            </a:xfrm>
            <a:prstGeom prst="rect">
              <a:avLst/>
            </a:prstGeom>
            <a:solidFill>
              <a:srgbClr val="0C35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1" name="Rectangle 169"/>
            <p:cNvSpPr>
              <a:spLocks noChangeArrowheads="1"/>
            </p:cNvSpPr>
            <p:nvPr/>
          </p:nvSpPr>
          <p:spPr bwMode="auto">
            <a:xfrm>
              <a:off x="4848" y="1658"/>
              <a:ext cx="1204" cy="8"/>
            </a:xfrm>
            <a:prstGeom prst="rect">
              <a:avLst/>
            </a:prstGeom>
            <a:solidFill>
              <a:srgbClr val="0C31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2" name="Rectangle 170"/>
            <p:cNvSpPr>
              <a:spLocks noChangeArrowheads="1"/>
            </p:cNvSpPr>
            <p:nvPr/>
          </p:nvSpPr>
          <p:spPr bwMode="auto">
            <a:xfrm>
              <a:off x="4848" y="1666"/>
              <a:ext cx="1204" cy="8"/>
            </a:xfrm>
            <a:prstGeom prst="rect">
              <a:avLst/>
            </a:prstGeom>
            <a:solidFill>
              <a:srgbClr val="0C2F7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023" name="Group 52"/>
          <p:cNvGrpSpPr>
            <a:grpSpLocks noChangeAspect="1"/>
          </p:cNvGrpSpPr>
          <p:nvPr/>
        </p:nvGrpSpPr>
        <p:grpSpPr bwMode="auto">
          <a:xfrm>
            <a:off x="20690804" y="25199496"/>
            <a:ext cx="2716090" cy="493713"/>
            <a:chOff x="6495" y="15759"/>
            <a:chExt cx="1040" cy="311"/>
          </a:xfrm>
        </p:grpSpPr>
        <p:sp>
          <p:nvSpPr>
            <p:cNvPr id="2024" name="AutoShape 51"/>
            <p:cNvSpPr>
              <a:spLocks noChangeAspect="1" noChangeArrowheads="1" noTextEdit="1"/>
            </p:cNvSpPr>
            <p:nvPr/>
          </p:nvSpPr>
          <p:spPr bwMode="auto">
            <a:xfrm>
              <a:off x="6495" y="15772"/>
              <a:ext cx="104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25" name="Rectangle 53"/>
            <p:cNvSpPr>
              <a:spLocks noChangeArrowheads="1"/>
            </p:cNvSpPr>
            <p:nvPr/>
          </p:nvSpPr>
          <p:spPr bwMode="auto">
            <a:xfrm>
              <a:off x="6521" y="15888"/>
              <a:ext cx="912" cy="40"/>
            </a:xfrm>
            <a:prstGeom prst="rect">
              <a:avLst/>
            </a:prstGeom>
            <a:solidFill>
              <a:srgbClr val="FFFFFF"/>
            </a:solidFill>
            <a:ln w="11113">
              <a:no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26" name="Rectangle 54"/>
            <p:cNvSpPr>
              <a:spLocks noChangeArrowheads="1"/>
            </p:cNvSpPr>
            <p:nvPr/>
          </p:nvSpPr>
          <p:spPr bwMode="auto">
            <a:xfrm>
              <a:off x="6511" y="15765"/>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0</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27" name="Rectangle 55"/>
            <p:cNvSpPr>
              <a:spLocks noChangeArrowheads="1"/>
            </p:cNvSpPr>
            <p:nvPr/>
          </p:nvSpPr>
          <p:spPr bwMode="auto">
            <a:xfrm>
              <a:off x="7416" y="15759"/>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1</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28" name="Rectangle 56"/>
            <p:cNvSpPr>
              <a:spLocks noChangeArrowheads="1"/>
            </p:cNvSpPr>
            <p:nvPr/>
          </p:nvSpPr>
          <p:spPr bwMode="auto">
            <a:xfrm>
              <a:off x="6937" y="15771"/>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29" name="Rectangle 57"/>
            <p:cNvSpPr>
              <a:spLocks noChangeArrowheads="1"/>
            </p:cNvSpPr>
            <p:nvPr/>
          </p:nvSpPr>
          <p:spPr bwMode="auto">
            <a:xfrm>
              <a:off x="6838" y="15954"/>
              <a:ext cx="26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Kilometer</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grpSp>
      <p:sp>
        <p:nvSpPr>
          <p:cNvPr id="2030" name="TextBox 2029">
            <a:extLst>
              <a:ext uri="{FF2B5EF4-FFF2-40B4-BE49-F238E27FC236}">
                <a16:creationId xmlns:a16="http://schemas.microsoft.com/office/drawing/2014/main" xmlns="" id="{763E11A1-9A9E-44E1-9BB9-CC48D8F48548}"/>
              </a:ext>
            </a:extLst>
          </p:cNvPr>
          <p:cNvSpPr txBox="1"/>
          <p:nvPr/>
        </p:nvSpPr>
        <p:spPr>
          <a:xfrm>
            <a:off x="23748682" y="21084716"/>
            <a:ext cx="832280" cy="461665"/>
          </a:xfrm>
          <a:prstGeom prst="rect">
            <a:avLst/>
          </a:prstGeom>
          <a:noFill/>
        </p:spPr>
        <p:txBody>
          <a:bodyPr wrap="none" rtlCol="0">
            <a:spAutoFit/>
          </a:bodyPr>
          <a:lstStyle/>
          <a:p>
            <a:pPr algn="ctr"/>
            <a:r>
              <a:rPr lang="en-US" sz="1200" dirty="0">
                <a:solidFill>
                  <a:schemeClr val="bg1"/>
                </a:solidFill>
                <a:latin typeface="Century Gothic" panose="020B0502020202020204" pitchFamily="34" charset="0"/>
              </a:rPr>
              <a:t>Bradford</a:t>
            </a:r>
          </a:p>
          <a:p>
            <a:pPr algn="ctr"/>
            <a:r>
              <a:rPr lang="en-US" sz="1200" dirty="0">
                <a:solidFill>
                  <a:schemeClr val="bg1"/>
                </a:solidFill>
                <a:latin typeface="Century Gothic" panose="020B0502020202020204" pitchFamily="34" charset="0"/>
              </a:rPr>
              <a:t>Beach</a:t>
            </a:r>
          </a:p>
        </p:txBody>
      </p:sp>
      <p:sp>
        <p:nvSpPr>
          <p:cNvPr id="2031" name="TextBox 2030">
            <a:extLst>
              <a:ext uri="{FF2B5EF4-FFF2-40B4-BE49-F238E27FC236}">
                <a16:creationId xmlns:a16="http://schemas.microsoft.com/office/drawing/2014/main" xmlns="" id="{386ADA19-D2F1-4C76-B439-535F4D6DC7C9}"/>
              </a:ext>
            </a:extLst>
          </p:cNvPr>
          <p:cNvSpPr txBox="1"/>
          <p:nvPr/>
        </p:nvSpPr>
        <p:spPr>
          <a:xfrm>
            <a:off x="22426818" y="22521169"/>
            <a:ext cx="914033" cy="461665"/>
          </a:xfrm>
          <a:prstGeom prst="rect">
            <a:avLst/>
          </a:prstGeom>
          <a:noFill/>
        </p:spPr>
        <p:txBody>
          <a:bodyPr wrap="none" rtlCol="0">
            <a:spAutoFit/>
          </a:bodyPr>
          <a:lstStyle/>
          <a:p>
            <a:pPr algn="ctr"/>
            <a:r>
              <a:rPr lang="en-US" sz="1200" dirty="0">
                <a:solidFill>
                  <a:schemeClr val="bg1"/>
                </a:solidFill>
                <a:latin typeface="Century Gothic" panose="020B0502020202020204" pitchFamily="34" charset="0"/>
              </a:rPr>
              <a:t>McKinley </a:t>
            </a:r>
          </a:p>
          <a:p>
            <a:pPr algn="ctr"/>
            <a:r>
              <a:rPr lang="en-US" sz="1200" dirty="0">
                <a:solidFill>
                  <a:schemeClr val="bg1"/>
                </a:solidFill>
                <a:latin typeface="Century Gothic" panose="020B0502020202020204" pitchFamily="34" charset="0"/>
              </a:rPr>
              <a:t>Beach</a:t>
            </a:r>
          </a:p>
        </p:txBody>
      </p:sp>
      <p:sp>
        <p:nvSpPr>
          <p:cNvPr id="2032" name="Rectangle 35">
            <a:extLst>
              <a:ext uri="{FF2B5EF4-FFF2-40B4-BE49-F238E27FC236}">
                <a16:creationId xmlns:a16="http://schemas.microsoft.com/office/drawing/2014/main" xmlns="" id="{FEFF49B3-8644-465E-B1B0-62EA7C7990FE}"/>
              </a:ext>
            </a:extLst>
          </p:cNvPr>
          <p:cNvSpPr>
            <a:spLocks noChangeArrowheads="1"/>
          </p:cNvSpPr>
          <p:nvPr/>
        </p:nvSpPr>
        <p:spPr bwMode="auto">
          <a:xfrm>
            <a:off x="21724260" y="24264772"/>
            <a:ext cx="8207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FFFFFF"/>
                </a:solidFill>
                <a:latin typeface="Century Gothic" panose="020B0502020202020204" pitchFamily="34" charset="0"/>
              </a:rPr>
              <a:t>FAI Value</a:t>
            </a:r>
            <a:endParaRPr kumimoji="0" lang="en-US" altLang="en-US" sz="1400" i="0" u="none" strike="noStrike" cap="none" normalizeH="0" baseline="0" dirty="0">
              <a:ln>
                <a:noFill/>
              </a:ln>
              <a:solidFill>
                <a:schemeClr val="tx1"/>
              </a:solidFill>
              <a:effectLst/>
              <a:latin typeface="Century Gothic" panose="020B0502020202020204" pitchFamily="34" charset="0"/>
            </a:endParaRPr>
          </a:p>
        </p:txBody>
      </p:sp>
      <p:grpSp>
        <p:nvGrpSpPr>
          <p:cNvPr id="2033" name="Group 2032">
            <a:extLst>
              <a:ext uri="{FF2B5EF4-FFF2-40B4-BE49-F238E27FC236}">
                <a16:creationId xmlns:a16="http://schemas.microsoft.com/office/drawing/2014/main" xmlns="" id="{76FF5778-DFB3-DB40-9D2A-5B6C14F21680}"/>
              </a:ext>
            </a:extLst>
          </p:cNvPr>
          <p:cNvGrpSpPr/>
          <p:nvPr/>
        </p:nvGrpSpPr>
        <p:grpSpPr>
          <a:xfrm>
            <a:off x="18919302" y="25059015"/>
            <a:ext cx="423512" cy="1023037"/>
            <a:chOff x="5956835" y="31332816"/>
            <a:chExt cx="423512" cy="1023037"/>
          </a:xfrm>
        </p:grpSpPr>
        <p:grpSp>
          <p:nvGrpSpPr>
            <p:cNvPr id="2034" name="Group 2033">
              <a:extLst>
                <a:ext uri="{FF2B5EF4-FFF2-40B4-BE49-F238E27FC236}">
                  <a16:creationId xmlns:a16="http://schemas.microsoft.com/office/drawing/2014/main" xmlns="" id="{625F5FE4-C4A2-064B-AA05-1B6F078FBF5B}"/>
                </a:ext>
              </a:extLst>
            </p:cNvPr>
            <p:cNvGrpSpPr>
              <a:grpSpLocks noChangeAspect="1"/>
            </p:cNvGrpSpPr>
            <p:nvPr/>
          </p:nvGrpSpPr>
          <p:grpSpPr>
            <a:xfrm>
              <a:off x="6059733" y="31635865"/>
              <a:ext cx="217716" cy="239941"/>
              <a:chOff x="3199966" y="29382367"/>
              <a:chExt cx="2807710" cy="3094331"/>
            </a:xfrm>
          </p:grpSpPr>
          <p:sp>
            <p:nvSpPr>
              <p:cNvPr id="2036" name="Freeform 2035">
                <a:extLst>
                  <a:ext uri="{FF2B5EF4-FFF2-40B4-BE49-F238E27FC236}">
                    <a16:creationId xmlns:a16="http://schemas.microsoft.com/office/drawing/2014/main" xmlns="" id="{B3EAF856-C9D9-BE4A-8F56-6759BD2EB472}"/>
                  </a:ext>
                </a:extLst>
              </p:cNvPr>
              <p:cNvSpPr/>
              <p:nvPr/>
            </p:nvSpPr>
            <p:spPr>
              <a:xfrm>
                <a:off x="3199966" y="29389624"/>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solidFill>
                <a:schemeClr val="tx1">
                  <a:lumMod val="75000"/>
                  <a:lumOff val="25000"/>
                </a:schemeClr>
              </a:solid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7" name="Freeform 2036">
                <a:extLst>
                  <a:ext uri="{FF2B5EF4-FFF2-40B4-BE49-F238E27FC236}">
                    <a16:creationId xmlns:a16="http://schemas.microsoft.com/office/drawing/2014/main" xmlns="" id="{AF306870-F187-9B4F-83AE-95B4B5E139C6}"/>
                  </a:ext>
                </a:extLst>
              </p:cNvPr>
              <p:cNvSpPr/>
              <p:nvPr/>
            </p:nvSpPr>
            <p:spPr>
              <a:xfrm flipH="1">
                <a:off x="4611845" y="29382367"/>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35" name="TextBox 2034">
              <a:extLst>
                <a:ext uri="{FF2B5EF4-FFF2-40B4-BE49-F238E27FC236}">
                  <a16:creationId xmlns:a16="http://schemas.microsoft.com/office/drawing/2014/main" xmlns="" id="{C7597252-1B7B-D64A-937A-065E4BEAF72A}"/>
                </a:ext>
              </a:extLst>
            </p:cNvPr>
            <p:cNvSpPr txBox="1"/>
            <p:nvPr/>
          </p:nvSpPr>
          <p:spPr>
            <a:xfrm>
              <a:off x="5956835" y="31332816"/>
              <a:ext cx="423512" cy="1023037"/>
            </a:xfrm>
            <a:prstGeom prst="rect">
              <a:avLst/>
            </a:prstGeom>
            <a:noFill/>
          </p:spPr>
          <p:txBody>
            <a:bodyPr wrap="square" rtlCol="0">
              <a:spAutoFit/>
            </a:bodyPr>
            <a:lstStyle/>
            <a:p>
              <a:pPr algn="ctr"/>
              <a:endParaRPr lang="en-US" dirty="0">
                <a:solidFill>
                  <a:schemeClr val="tx1">
                    <a:lumMod val="75000"/>
                    <a:lumOff val="25000"/>
                  </a:schemeClr>
                </a:solidFill>
                <a:latin typeface="Century Gothic" panose="020B0502020202020204" pitchFamily="34" charset="0"/>
              </a:endParaRPr>
            </a:p>
          </p:txBody>
        </p:sp>
      </p:grpSp>
      <p:grpSp>
        <p:nvGrpSpPr>
          <p:cNvPr id="2038" name="Group 2037">
            <a:extLst>
              <a:ext uri="{FF2B5EF4-FFF2-40B4-BE49-F238E27FC236}">
                <a16:creationId xmlns:a16="http://schemas.microsoft.com/office/drawing/2014/main" xmlns="" id="{25BD7E9E-6926-8B42-BBB7-C13B9396DDA9}"/>
              </a:ext>
            </a:extLst>
          </p:cNvPr>
          <p:cNvGrpSpPr/>
          <p:nvPr/>
        </p:nvGrpSpPr>
        <p:grpSpPr>
          <a:xfrm>
            <a:off x="20988425" y="24543200"/>
            <a:ext cx="423512" cy="542990"/>
            <a:chOff x="5956835" y="31332816"/>
            <a:chExt cx="423512" cy="542990"/>
          </a:xfrm>
        </p:grpSpPr>
        <p:grpSp>
          <p:nvGrpSpPr>
            <p:cNvPr id="2039" name="Group 2038">
              <a:extLst>
                <a:ext uri="{FF2B5EF4-FFF2-40B4-BE49-F238E27FC236}">
                  <a16:creationId xmlns:a16="http://schemas.microsoft.com/office/drawing/2014/main" xmlns="" id="{E3687BE3-CB0E-6245-AA6C-45706101F04D}"/>
                </a:ext>
              </a:extLst>
            </p:cNvPr>
            <p:cNvGrpSpPr>
              <a:grpSpLocks noChangeAspect="1"/>
            </p:cNvGrpSpPr>
            <p:nvPr/>
          </p:nvGrpSpPr>
          <p:grpSpPr>
            <a:xfrm>
              <a:off x="6059733" y="31635865"/>
              <a:ext cx="217716" cy="239941"/>
              <a:chOff x="3199966" y="29382367"/>
              <a:chExt cx="2807710" cy="3094331"/>
            </a:xfrm>
          </p:grpSpPr>
          <p:sp>
            <p:nvSpPr>
              <p:cNvPr id="2041" name="Freeform 2040">
                <a:extLst>
                  <a:ext uri="{FF2B5EF4-FFF2-40B4-BE49-F238E27FC236}">
                    <a16:creationId xmlns:a16="http://schemas.microsoft.com/office/drawing/2014/main" xmlns="" id="{49797CD5-4582-024A-8228-16E55CB8D16C}"/>
                  </a:ext>
                </a:extLst>
              </p:cNvPr>
              <p:cNvSpPr/>
              <p:nvPr/>
            </p:nvSpPr>
            <p:spPr>
              <a:xfrm>
                <a:off x="3199966" y="29389624"/>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42" name="Freeform 2041">
                <a:extLst>
                  <a:ext uri="{FF2B5EF4-FFF2-40B4-BE49-F238E27FC236}">
                    <a16:creationId xmlns:a16="http://schemas.microsoft.com/office/drawing/2014/main" xmlns="" id="{66EFF956-D815-B04E-AF11-D34872272270}"/>
                  </a:ext>
                </a:extLst>
              </p:cNvPr>
              <p:cNvSpPr/>
              <p:nvPr/>
            </p:nvSpPr>
            <p:spPr>
              <a:xfrm flipH="1">
                <a:off x="4611845" y="29382367"/>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040" name="TextBox 2039">
              <a:extLst>
                <a:ext uri="{FF2B5EF4-FFF2-40B4-BE49-F238E27FC236}">
                  <a16:creationId xmlns:a16="http://schemas.microsoft.com/office/drawing/2014/main" xmlns="" id="{10AD05E0-E9E8-F047-A1DE-E9AC90D8A118}"/>
                </a:ext>
              </a:extLst>
            </p:cNvPr>
            <p:cNvSpPr txBox="1"/>
            <p:nvPr/>
          </p:nvSpPr>
          <p:spPr>
            <a:xfrm>
              <a:off x="5956835" y="31332816"/>
              <a:ext cx="423512" cy="307777"/>
            </a:xfrm>
            <a:prstGeom prst="rect">
              <a:avLst/>
            </a:prstGeom>
            <a:noFill/>
          </p:spPr>
          <p:txBody>
            <a:bodyPr wrap="square" rtlCol="0">
              <a:spAutoFit/>
            </a:bodyPr>
            <a:lstStyle/>
            <a:p>
              <a:pPr algn="ctr"/>
              <a:r>
                <a:rPr lang="en-US" sz="1400" dirty="0" smtClean="0">
                  <a:solidFill>
                    <a:schemeClr val="bg1"/>
                  </a:solidFill>
                  <a:latin typeface="Century Gothic" panose="020B0502020202020204" pitchFamily="34" charset="0"/>
                </a:rPr>
                <a:t>N</a:t>
              </a:r>
              <a:endParaRPr lang="en-US" sz="1400" dirty="0">
                <a:solidFill>
                  <a:schemeClr val="bg1"/>
                </a:solidFill>
                <a:latin typeface="Century Gothic" panose="020B0502020202020204" pitchFamily="34" charset="0"/>
              </a:endParaRPr>
            </a:p>
          </p:txBody>
        </p:sp>
      </p:grpSp>
      <p:grpSp>
        <p:nvGrpSpPr>
          <p:cNvPr id="2043" name="Group 52"/>
          <p:cNvGrpSpPr>
            <a:grpSpLocks noChangeAspect="1"/>
          </p:cNvGrpSpPr>
          <p:nvPr/>
        </p:nvGrpSpPr>
        <p:grpSpPr bwMode="auto">
          <a:xfrm>
            <a:off x="10042412" y="24984741"/>
            <a:ext cx="1673225" cy="465138"/>
            <a:chOff x="6481" y="15771"/>
            <a:chExt cx="1054" cy="293"/>
          </a:xfrm>
        </p:grpSpPr>
        <p:sp>
          <p:nvSpPr>
            <p:cNvPr id="2044" name="AutoShape 51"/>
            <p:cNvSpPr>
              <a:spLocks noChangeAspect="1" noChangeArrowheads="1" noTextEdit="1"/>
            </p:cNvSpPr>
            <p:nvPr/>
          </p:nvSpPr>
          <p:spPr bwMode="auto">
            <a:xfrm>
              <a:off x="6495" y="15772"/>
              <a:ext cx="104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45" name="Rectangle 53"/>
            <p:cNvSpPr>
              <a:spLocks noChangeArrowheads="1"/>
            </p:cNvSpPr>
            <p:nvPr/>
          </p:nvSpPr>
          <p:spPr bwMode="auto">
            <a:xfrm>
              <a:off x="6521" y="15888"/>
              <a:ext cx="912" cy="40"/>
            </a:xfrm>
            <a:prstGeom prst="rect">
              <a:avLst/>
            </a:prstGeom>
            <a:solidFill>
              <a:srgbClr val="FFFFFF"/>
            </a:solidFill>
            <a:ln w="11113">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200">
                <a:latin typeface="Century Gothic" panose="020B0502020202020204" pitchFamily="34" charset="0"/>
              </a:endParaRPr>
            </a:p>
          </p:txBody>
        </p:sp>
        <p:sp>
          <p:nvSpPr>
            <p:cNvPr id="2046" name="Rectangle 54"/>
            <p:cNvSpPr>
              <a:spLocks noChangeArrowheads="1"/>
            </p:cNvSpPr>
            <p:nvPr/>
          </p:nvSpPr>
          <p:spPr bwMode="auto">
            <a:xfrm>
              <a:off x="6481" y="15771"/>
              <a:ext cx="5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0</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47" name="Rectangle 55"/>
            <p:cNvSpPr>
              <a:spLocks noChangeArrowheads="1"/>
            </p:cNvSpPr>
            <p:nvPr/>
          </p:nvSpPr>
          <p:spPr bwMode="auto">
            <a:xfrm>
              <a:off x="7372" y="15771"/>
              <a:ext cx="107"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10</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48" name="Rectangle 56"/>
            <p:cNvSpPr>
              <a:spLocks noChangeArrowheads="1"/>
            </p:cNvSpPr>
            <p:nvPr/>
          </p:nvSpPr>
          <p:spPr bwMode="auto">
            <a:xfrm>
              <a:off x="6937" y="15771"/>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sp>
          <p:nvSpPr>
            <p:cNvPr id="2049" name="Rectangle 57"/>
            <p:cNvSpPr>
              <a:spLocks noChangeArrowheads="1"/>
            </p:cNvSpPr>
            <p:nvPr/>
          </p:nvSpPr>
          <p:spPr bwMode="auto">
            <a:xfrm>
              <a:off x="6770" y="15948"/>
              <a:ext cx="47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entury Gothic" panose="020B0502020202020204" pitchFamily="34" charset="0"/>
                </a:rPr>
                <a:t>Kilometers</a:t>
              </a:r>
              <a:endParaRPr kumimoji="0" lang="en-US" altLang="en-US" sz="1200" b="0" i="0" u="none" strike="noStrike" cap="none" normalizeH="0" baseline="0" dirty="0">
                <a:ln>
                  <a:noFill/>
                </a:ln>
                <a:solidFill>
                  <a:schemeClr val="tx1"/>
                </a:solidFill>
                <a:effectLst/>
                <a:latin typeface="Century Gothic" panose="020B0502020202020204" pitchFamily="34" charset="0"/>
              </a:endParaRPr>
            </a:p>
          </p:txBody>
        </p:sp>
      </p:grpSp>
      <p:grpSp>
        <p:nvGrpSpPr>
          <p:cNvPr id="2050" name="Group 2049">
            <a:extLst>
              <a:ext uri="{FF2B5EF4-FFF2-40B4-BE49-F238E27FC236}">
                <a16:creationId xmlns:a16="http://schemas.microsoft.com/office/drawing/2014/main" xmlns="" id="{284AF41F-E14F-E647-A593-E3E96408C1D6}"/>
              </a:ext>
            </a:extLst>
          </p:cNvPr>
          <p:cNvGrpSpPr/>
          <p:nvPr/>
        </p:nvGrpSpPr>
        <p:grpSpPr>
          <a:xfrm>
            <a:off x="9879352" y="24107615"/>
            <a:ext cx="423512" cy="542990"/>
            <a:chOff x="5956835" y="31332816"/>
            <a:chExt cx="423512" cy="542990"/>
          </a:xfrm>
        </p:grpSpPr>
        <p:grpSp>
          <p:nvGrpSpPr>
            <p:cNvPr id="2051" name="Group 2050">
              <a:extLst>
                <a:ext uri="{FF2B5EF4-FFF2-40B4-BE49-F238E27FC236}">
                  <a16:creationId xmlns:a16="http://schemas.microsoft.com/office/drawing/2014/main" xmlns="" id="{263BD081-3FA7-6F48-AB8C-569B659280BE}"/>
                </a:ext>
              </a:extLst>
            </p:cNvPr>
            <p:cNvGrpSpPr>
              <a:grpSpLocks noChangeAspect="1"/>
            </p:cNvGrpSpPr>
            <p:nvPr/>
          </p:nvGrpSpPr>
          <p:grpSpPr>
            <a:xfrm>
              <a:off x="6059733" y="31635865"/>
              <a:ext cx="217716" cy="239941"/>
              <a:chOff x="3199966" y="29382367"/>
              <a:chExt cx="2807710" cy="3094331"/>
            </a:xfrm>
          </p:grpSpPr>
          <p:sp>
            <p:nvSpPr>
              <p:cNvPr id="2053" name="Freeform 2052">
                <a:extLst>
                  <a:ext uri="{FF2B5EF4-FFF2-40B4-BE49-F238E27FC236}">
                    <a16:creationId xmlns:a16="http://schemas.microsoft.com/office/drawing/2014/main" xmlns="" id="{A94CCB36-C53D-414C-A72F-0F26270F9ED6}"/>
                  </a:ext>
                </a:extLst>
              </p:cNvPr>
              <p:cNvSpPr/>
              <p:nvPr/>
            </p:nvSpPr>
            <p:spPr>
              <a:xfrm>
                <a:off x="3199966" y="29389624"/>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4" name="Freeform 2053">
                <a:extLst>
                  <a:ext uri="{FF2B5EF4-FFF2-40B4-BE49-F238E27FC236}">
                    <a16:creationId xmlns:a16="http://schemas.microsoft.com/office/drawing/2014/main" xmlns="" id="{866AF0EC-C497-BB44-97EE-E502D216306A}"/>
                  </a:ext>
                </a:extLst>
              </p:cNvPr>
              <p:cNvSpPr/>
              <p:nvPr/>
            </p:nvSpPr>
            <p:spPr>
              <a:xfrm flipH="1">
                <a:off x="4611845" y="29382367"/>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052" name="TextBox 2051">
              <a:extLst>
                <a:ext uri="{FF2B5EF4-FFF2-40B4-BE49-F238E27FC236}">
                  <a16:creationId xmlns:a16="http://schemas.microsoft.com/office/drawing/2014/main" xmlns="" id="{14C22081-BB0D-9B46-9844-C49B71CC1EB0}"/>
                </a:ext>
              </a:extLst>
            </p:cNvPr>
            <p:cNvSpPr txBox="1"/>
            <p:nvPr/>
          </p:nvSpPr>
          <p:spPr>
            <a:xfrm>
              <a:off x="5956835" y="31332816"/>
              <a:ext cx="423512" cy="307777"/>
            </a:xfrm>
            <a:prstGeom prst="rect">
              <a:avLst/>
            </a:prstGeom>
            <a:noFill/>
          </p:spPr>
          <p:txBody>
            <a:bodyPr wrap="square" rtlCol="0">
              <a:spAutoFit/>
            </a:bodyPr>
            <a:lstStyle/>
            <a:p>
              <a:pPr algn="ctr"/>
              <a:r>
                <a:rPr lang="en-US" sz="1400" dirty="0" smtClean="0">
                  <a:solidFill>
                    <a:schemeClr val="bg1"/>
                  </a:solidFill>
                  <a:latin typeface="Century Gothic" panose="020B0502020202020204" pitchFamily="34" charset="0"/>
                </a:rPr>
                <a:t>N</a:t>
              </a:r>
              <a:endParaRPr lang="en-US" sz="1400" dirty="0">
                <a:solidFill>
                  <a:schemeClr val="bg1"/>
                </a:solidFill>
                <a:latin typeface="Century Gothic" panose="020B0502020202020204" pitchFamily="34" charset="0"/>
              </a:endParaRPr>
            </a:p>
          </p:txBody>
        </p:sp>
      </p:grpSp>
      <p:grpSp>
        <p:nvGrpSpPr>
          <p:cNvPr id="2055" name="Group 2054">
            <a:extLst>
              <a:ext uri="{FF2B5EF4-FFF2-40B4-BE49-F238E27FC236}">
                <a16:creationId xmlns:a16="http://schemas.microsoft.com/office/drawing/2014/main" xmlns="" id="{0024A128-9E06-4443-9E23-17F400311C43}"/>
              </a:ext>
            </a:extLst>
          </p:cNvPr>
          <p:cNvGrpSpPr/>
          <p:nvPr/>
        </p:nvGrpSpPr>
        <p:grpSpPr>
          <a:xfrm>
            <a:off x="4552679" y="24113476"/>
            <a:ext cx="423512" cy="542990"/>
            <a:chOff x="5956835" y="31332816"/>
            <a:chExt cx="423512" cy="542990"/>
          </a:xfrm>
        </p:grpSpPr>
        <p:grpSp>
          <p:nvGrpSpPr>
            <p:cNvPr id="2056" name="Group 2055">
              <a:extLst>
                <a:ext uri="{FF2B5EF4-FFF2-40B4-BE49-F238E27FC236}">
                  <a16:creationId xmlns:a16="http://schemas.microsoft.com/office/drawing/2014/main" xmlns="" id="{E6DB29CF-4339-CB41-B297-5525FC7D739D}"/>
                </a:ext>
              </a:extLst>
            </p:cNvPr>
            <p:cNvGrpSpPr>
              <a:grpSpLocks noChangeAspect="1"/>
            </p:cNvGrpSpPr>
            <p:nvPr/>
          </p:nvGrpSpPr>
          <p:grpSpPr>
            <a:xfrm>
              <a:off x="6059733" y="31635865"/>
              <a:ext cx="217716" cy="239941"/>
              <a:chOff x="3199966" y="29382367"/>
              <a:chExt cx="2807710" cy="3094331"/>
            </a:xfrm>
          </p:grpSpPr>
          <p:sp>
            <p:nvSpPr>
              <p:cNvPr id="2058" name="Freeform 2057">
                <a:extLst>
                  <a:ext uri="{FF2B5EF4-FFF2-40B4-BE49-F238E27FC236}">
                    <a16:creationId xmlns:a16="http://schemas.microsoft.com/office/drawing/2014/main" xmlns="" id="{B0E4675C-52D0-6943-84CD-6CA1D835B5F4}"/>
                  </a:ext>
                </a:extLst>
              </p:cNvPr>
              <p:cNvSpPr/>
              <p:nvPr/>
            </p:nvSpPr>
            <p:spPr>
              <a:xfrm>
                <a:off x="3199966" y="29389624"/>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59" name="Freeform 2058">
                <a:extLst>
                  <a:ext uri="{FF2B5EF4-FFF2-40B4-BE49-F238E27FC236}">
                    <a16:creationId xmlns:a16="http://schemas.microsoft.com/office/drawing/2014/main" xmlns="" id="{E547889D-35D3-DE4E-A8C9-579C72EB2BA0}"/>
                  </a:ext>
                </a:extLst>
              </p:cNvPr>
              <p:cNvSpPr/>
              <p:nvPr/>
            </p:nvSpPr>
            <p:spPr>
              <a:xfrm flipH="1">
                <a:off x="4611845" y="29382367"/>
                <a:ext cx="1395831" cy="3087074"/>
              </a:xfrm>
              <a:custGeom>
                <a:avLst/>
                <a:gdLst>
                  <a:gd name="connsiteX0" fmla="*/ 1410346 w 1410346"/>
                  <a:gd name="connsiteY0" fmla="*/ 0 h 3091912"/>
                  <a:gd name="connsiteX1" fmla="*/ 0 w 1410346"/>
                  <a:gd name="connsiteY1" fmla="*/ 3091912 h 3091912"/>
                  <a:gd name="connsiteX2" fmla="*/ 1394847 w 1410346"/>
                  <a:gd name="connsiteY2" fmla="*/ 1619573 h 3091912"/>
                  <a:gd name="connsiteX3" fmla="*/ 1410346 w 1410346"/>
                  <a:gd name="connsiteY3" fmla="*/ 0 h 3091912"/>
                  <a:gd name="connsiteX0" fmla="*/ 1395831 w 1395831"/>
                  <a:gd name="connsiteY0" fmla="*/ 0 h 3087074"/>
                  <a:gd name="connsiteX1" fmla="*/ 0 w 1395831"/>
                  <a:gd name="connsiteY1" fmla="*/ 3087074 h 3087074"/>
                  <a:gd name="connsiteX2" fmla="*/ 1394847 w 1395831"/>
                  <a:gd name="connsiteY2" fmla="*/ 1614735 h 3087074"/>
                  <a:gd name="connsiteX3" fmla="*/ 1395831 w 1395831"/>
                  <a:gd name="connsiteY3" fmla="*/ 0 h 3087074"/>
                </a:gdLst>
                <a:ahLst/>
                <a:cxnLst>
                  <a:cxn ang="0">
                    <a:pos x="connsiteX0" y="connsiteY0"/>
                  </a:cxn>
                  <a:cxn ang="0">
                    <a:pos x="connsiteX1" y="connsiteY1"/>
                  </a:cxn>
                  <a:cxn ang="0">
                    <a:pos x="connsiteX2" y="connsiteY2"/>
                  </a:cxn>
                  <a:cxn ang="0">
                    <a:pos x="connsiteX3" y="connsiteY3"/>
                  </a:cxn>
                </a:cxnLst>
                <a:rect l="l" t="t" r="r" b="b"/>
                <a:pathLst>
                  <a:path w="1395831" h="3087074">
                    <a:moveTo>
                      <a:pt x="1395831" y="0"/>
                    </a:moveTo>
                    <a:lnTo>
                      <a:pt x="0" y="3087074"/>
                    </a:lnTo>
                    <a:lnTo>
                      <a:pt x="1394847" y="1614735"/>
                    </a:lnTo>
                    <a:lnTo>
                      <a:pt x="1395831" y="0"/>
                    </a:lnTo>
                    <a:close/>
                  </a:path>
                </a:pathLst>
              </a:cu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2057" name="TextBox 2056">
              <a:extLst>
                <a:ext uri="{FF2B5EF4-FFF2-40B4-BE49-F238E27FC236}">
                  <a16:creationId xmlns:a16="http://schemas.microsoft.com/office/drawing/2014/main" xmlns="" id="{B4B68BC0-AD31-1A4B-B0AF-927DF73FD164}"/>
                </a:ext>
              </a:extLst>
            </p:cNvPr>
            <p:cNvSpPr txBox="1"/>
            <p:nvPr/>
          </p:nvSpPr>
          <p:spPr>
            <a:xfrm>
              <a:off x="5956835" y="31332816"/>
              <a:ext cx="423512" cy="307777"/>
            </a:xfrm>
            <a:prstGeom prst="rect">
              <a:avLst/>
            </a:prstGeom>
            <a:noFill/>
          </p:spPr>
          <p:txBody>
            <a:bodyPr wrap="square" rtlCol="0">
              <a:spAutoFit/>
            </a:bodyPr>
            <a:lstStyle/>
            <a:p>
              <a:pPr algn="ctr"/>
              <a:r>
                <a:rPr lang="en-US" sz="1400" dirty="0" smtClean="0">
                  <a:solidFill>
                    <a:schemeClr val="bg1"/>
                  </a:solidFill>
                  <a:latin typeface="Century Gothic" panose="020B0502020202020204" pitchFamily="34" charset="0"/>
                </a:rPr>
                <a:t>N</a:t>
              </a:r>
              <a:endParaRPr lang="en-US" sz="1400" dirty="0">
                <a:solidFill>
                  <a:schemeClr val="bg1"/>
                </a:solidFill>
                <a:latin typeface="Century Gothic" panose="020B0502020202020204" pitchFamily="34" charset="0"/>
              </a:endParaRPr>
            </a:p>
          </p:txBody>
        </p:sp>
      </p:grpSp>
      <p:grpSp>
        <p:nvGrpSpPr>
          <p:cNvPr id="2060" name="Group 2059">
            <a:extLst>
              <a:ext uri="{FF2B5EF4-FFF2-40B4-BE49-F238E27FC236}">
                <a16:creationId xmlns:a16="http://schemas.microsoft.com/office/drawing/2014/main" xmlns="" id="{3F070262-8E6A-0C47-8984-61E6C0DC8006}"/>
              </a:ext>
            </a:extLst>
          </p:cNvPr>
          <p:cNvGrpSpPr/>
          <p:nvPr/>
        </p:nvGrpSpPr>
        <p:grpSpPr>
          <a:xfrm>
            <a:off x="14105246" y="14787425"/>
            <a:ext cx="11960928" cy="3364229"/>
            <a:chOff x="14184758" y="14847059"/>
            <a:chExt cx="11960928" cy="3364229"/>
          </a:xfrm>
        </p:grpSpPr>
        <p:grpSp>
          <p:nvGrpSpPr>
            <p:cNvPr id="2061" name="Google Shape;102;p3"/>
            <p:cNvGrpSpPr/>
            <p:nvPr/>
          </p:nvGrpSpPr>
          <p:grpSpPr>
            <a:xfrm>
              <a:off x="20347915" y="15877907"/>
              <a:ext cx="2865038" cy="858642"/>
              <a:chOff x="20344511" y="15714488"/>
              <a:chExt cx="2865038" cy="858642"/>
            </a:xfrm>
          </p:grpSpPr>
          <p:sp>
            <p:nvSpPr>
              <p:cNvPr id="2093" name="Google Shape;103;p3"/>
              <p:cNvSpPr txBox="1"/>
              <p:nvPr/>
            </p:nvSpPr>
            <p:spPr>
              <a:xfrm>
                <a:off x="20344511" y="15988355"/>
                <a:ext cx="2865038" cy="584775"/>
              </a:xfrm>
              <a:prstGeom prst="rect">
                <a:avLst/>
              </a:prstGeom>
              <a:solidFill>
                <a:srgbClr val="36D47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Cladophora</a:t>
                </a: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 Washup Predictive Map</a:t>
                </a:r>
                <a:endParaRPr sz="1600" i="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endParaRPr>
              </a:p>
            </p:txBody>
          </p:sp>
          <p:sp>
            <p:nvSpPr>
              <p:cNvPr id="2094" name="Google Shape;104;p3"/>
              <p:cNvSpPr txBox="1"/>
              <p:nvPr/>
            </p:nvSpPr>
            <p:spPr>
              <a:xfrm>
                <a:off x="20349831" y="15714488"/>
                <a:ext cx="2859718" cy="276999"/>
              </a:xfrm>
              <a:prstGeom prst="rect">
                <a:avLst/>
              </a:prstGeom>
              <a:solidFill>
                <a:srgbClr val="8AE9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END PRODUCT</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grpSp>
          <p:nvGrpSpPr>
            <p:cNvPr id="2062" name="Google Shape;105;p3"/>
            <p:cNvGrpSpPr/>
            <p:nvPr/>
          </p:nvGrpSpPr>
          <p:grpSpPr>
            <a:xfrm>
              <a:off x="20347916" y="14847059"/>
              <a:ext cx="2865037" cy="857941"/>
              <a:chOff x="20344514" y="14563528"/>
              <a:chExt cx="2865037" cy="857941"/>
            </a:xfrm>
          </p:grpSpPr>
          <p:sp>
            <p:nvSpPr>
              <p:cNvPr id="2091" name="Google Shape;106;p3"/>
              <p:cNvSpPr txBox="1"/>
              <p:nvPr/>
            </p:nvSpPr>
            <p:spPr>
              <a:xfrm>
                <a:off x="20344514" y="14836694"/>
                <a:ext cx="2865037" cy="584775"/>
              </a:xfrm>
              <a:prstGeom prst="rect">
                <a:avLst/>
              </a:prstGeom>
              <a:solidFill>
                <a:srgbClr val="36D4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ArcGIS Collector </a:t>
                </a:r>
                <a:endParaRPr sz="16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1"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in situ </a:t>
                </a: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Data</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2092" name="Google Shape;107;p3"/>
              <p:cNvSpPr txBox="1"/>
              <p:nvPr/>
            </p:nvSpPr>
            <p:spPr>
              <a:xfrm>
                <a:off x="20344514" y="14563528"/>
                <a:ext cx="2865037" cy="277000"/>
              </a:xfrm>
              <a:prstGeom prst="rect">
                <a:avLst/>
              </a:prstGeom>
              <a:solidFill>
                <a:srgbClr val="8AE9A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END PRODUCT</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2063" name="Google Shape;108;p3"/>
            <p:cNvSpPr/>
            <p:nvPr/>
          </p:nvSpPr>
          <p:spPr>
            <a:xfrm rot="10800000">
              <a:off x="23209547" y="16070275"/>
              <a:ext cx="673617" cy="332688"/>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2064" name="Google Shape;109;p3"/>
            <p:cNvSpPr/>
            <p:nvPr/>
          </p:nvSpPr>
          <p:spPr>
            <a:xfrm>
              <a:off x="23883166" y="16085002"/>
              <a:ext cx="2262520" cy="303232"/>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Ground Truth</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nvGrpSpPr>
            <p:cNvPr id="2065" name="Google Shape;110;p3"/>
            <p:cNvGrpSpPr/>
            <p:nvPr/>
          </p:nvGrpSpPr>
          <p:grpSpPr>
            <a:xfrm>
              <a:off x="20349398" y="17473805"/>
              <a:ext cx="2862072" cy="613415"/>
              <a:chOff x="20115705" y="17246234"/>
              <a:chExt cx="2862072" cy="613415"/>
            </a:xfrm>
          </p:grpSpPr>
          <p:sp>
            <p:nvSpPr>
              <p:cNvPr id="2089" name="Google Shape;111;p3"/>
              <p:cNvSpPr txBox="1"/>
              <p:nvPr/>
            </p:nvSpPr>
            <p:spPr>
              <a:xfrm>
                <a:off x="20115705" y="17521095"/>
                <a:ext cx="2862072" cy="338554"/>
              </a:xfrm>
              <a:prstGeom prst="rect">
                <a:avLst/>
              </a:prstGeom>
              <a:solidFill>
                <a:srgbClr val="389CC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Floating Algae Index Map</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2090" name="Google Shape;112;p3"/>
              <p:cNvSpPr txBox="1"/>
              <p:nvPr/>
            </p:nvSpPr>
            <p:spPr>
              <a:xfrm>
                <a:off x="20115705" y="17246234"/>
                <a:ext cx="2862072"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DERIVED ANCILLARY DATA</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2066" name="Google Shape;113;p3"/>
            <p:cNvSpPr/>
            <p:nvPr/>
          </p:nvSpPr>
          <p:spPr>
            <a:xfrm>
              <a:off x="23211469" y="17784617"/>
              <a:ext cx="1894396"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2067" name="Google Shape;114;p3"/>
            <p:cNvSpPr/>
            <p:nvPr/>
          </p:nvSpPr>
          <p:spPr>
            <a:xfrm rot="16200000">
              <a:off x="24461890" y="17214717"/>
              <a:ext cx="1105071" cy="182882"/>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2068" name="Google Shape;115;p3"/>
            <p:cNvSpPr/>
            <p:nvPr/>
          </p:nvSpPr>
          <p:spPr>
            <a:xfrm>
              <a:off x="23215521" y="15261845"/>
              <a:ext cx="1713439"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2069" name="Google Shape;116;p3"/>
            <p:cNvSpPr/>
            <p:nvPr/>
          </p:nvSpPr>
          <p:spPr>
            <a:xfrm rot="16200000">
              <a:off x="24589306" y="15597510"/>
              <a:ext cx="823158" cy="151826"/>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sp>
          <p:nvSpPr>
            <p:cNvPr id="2070" name="Google Shape;117;p3"/>
            <p:cNvSpPr/>
            <p:nvPr/>
          </p:nvSpPr>
          <p:spPr>
            <a:xfrm>
              <a:off x="17667500" y="17792377"/>
              <a:ext cx="316901"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grpSp>
          <p:nvGrpSpPr>
            <p:cNvPr id="2071" name="Google Shape;118;p3"/>
            <p:cNvGrpSpPr/>
            <p:nvPr/>
          </p:nvGrpSpPr>
          <p:grpSpPr>
            <a:xfrm>
              <a:off x="14184758" y="17511899"/>
              <a:ext cx="3484375" cy="615733"/>
              <a:chOff x="14183123" y="17214816"/>
              <a:chExt cx="3484375" cy="615733"/>
            </a:xfrm>
          </p:grpSpPr>
          <p:sp>
            <p:nvSpPr>
              <p:cNvPr id="2087" name="Google Shape;119;p3"/>
              <p:cNvSpPr txBox="1"/>
              <p:nvPr/>
            </p:nvSpPr>
            <p:spPr>
              <a:xfrm>
                <a:off x="14183123" y="17491994"/>
                <a:ext cx="3484375" cy="338555"/>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Landsat 8 OLI</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2088" name="Google Shape;120;p3"/>
              <p:cNvSpPr txBox="1"/>
              <p:nvPr/>
            </p:nvSpPr>
            <p:spPr>
              <a:xfrm>
                <a:off x="14183123" y="17214816"/>
                <a:ext cx="3484375"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EARTH OBSERVATIONS</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2072" name="Google Shape;121;p3"/>
            <p:cNvSpPr/>
            <p:nvPr/>
          </p:nvSpPr>
          <p:spPr>
            <a:xfrm>
              <a:off x="17912481" y="17548576"/>
              <a:ext cx="1586174" cy="662712"/>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Data Processing</a:t>
              </a:r>
              <a:endParaRPr sz="1600" b="0" i="0" u="none" strike="noStrike" cap="none" dirty="0">
                <a:solidFill>
                  <a:schemeClr val="tx1">
                    <a:lumMod val="75000"/>
                    <a:lumOff val="25000"/>
                  </a:schemeClr>
                </a:solidFill>
                <a:latin typeface="Century Gothic" panose="020B0502020202020204" pitchFamily="34" charset="0"/>
                <a:sym typeface="Arial"/>
              </a:endParaRPr>
            </a:p>
          </p:txBody>
        </p:sp>
        <p:sp>
          <p:nvSpPr>
            <p:cNvPr id="2073" name="Google Shape;122;p3"/>
            <p:cNvSpPr/>
            <p:nvPr/>
          </p:nvSpPr>
          <p:spPr>
            <a:xfrm>
              <a:off x="19354122" y="17693177"/>
              <a:ext cx="995276"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a:ea typeface="Century Gothic"/>
                <a:cs typeface="Century Gothic"/>
                <a:sym typeface="Century Gothic"/>
              </a:endParaRPr>
            </a:p>
          </p:txBody>
        </p:sp>
        <p:grpSp>
          <p:nvGrpSpPr>
            <p:cNvPr id="2074" name="Google Shape;127;p3"/>
            <p:cNvGrpSpPr/>
            <p:nvPr/>
          </p:nvGrpSpPr>
          <p:grpSpPr>
            <a:xfrm>
              <a:off x="14185503" y="15295114"/>
              <a:ext cx="3482886" cy="860002"/>
              <a:chOff x="14187883" y="14818203"/>
              <a:chExt cx="3482886" cy="860002"/>
            </a:xfrm>
          </p:grpSpPr>
          <p:sp>
            <p:nvSpPr>
              <p:cNvPr id="2085" name="Google Shape;128;p3"/>
              <p:cNvSpPr txBox="1"/>
              <p:nvPr/>
            </p:nvSpPr>
            <p:spPr>
              <a:xfrm>
                <a:off x="14187883" y="15093430"/>
                <a:ext cx="3482886" cy="584775"/>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Population Density</a:t>
                </a:r>
                <a:endParaRPr sz="16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Water Current Direction</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2086" name="Google Shape;129;p3"/>
              <p:cNvSpPr txBox="1"/>
              <p:nvPr/>
            </p:nvSpPr>
            <p:spPr>
              <a:xfrm>
                <a:off x="14187883" y="14818203"/>
                <a:ext cx="3482886"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ACQUIRED PREDICTIVE FACTORS</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sp>
          <p:nvSpPr>
            <p:cNvPr id="2075" name="Google Shape;130;p3"/>
            <p:cNvSpPr/>
            <p:nvPr/>
          </p:nvSpPr>
          <p:spPr>
            <a:xfrm>
              <a:off x="19493334" y="16223584"/>
              <a:ext cx="851175" cy="365760"/>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3F3F3F"/>
                </a:solidFill>
                <a:latin typeface="Century Gothic" panose="020B0502020202020204" pitchFamily="34" charset="0"/>
                <a:ea typeface="Century Gothic"/>
                <a:cs typeface="Century Gothic"/>
                <a:sym typeface="Century Gothic"/>
              </a:endParaRPr>
            </a:p>
          </p:txBody>
        </p:sp>
        <p:sp>
          <p:nvSpPr>
            <p:cNvPr id="2076" name="Google Shape;134;p3"/>
            <p:cNvSpPr/>
            <p:nvPr/>
          </p:nvSpPr>
          <p:spPr>
            <a:xfrm rot="16200000">
              <a:off x="18435754" y="16701361"/>
              <a:ext cx="525889" cy="180893"/>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rgbClr val="3F3F3F"/>
                </a:solidFill>
                <a:latin typeface="Century Gothic" panose="020B0502020202020204" pitchFamily="34" charset="0"/>
                <a:ea typeface="Garamond"/>
                <a:cs typeface="Garamond"/>
                <a:sym typeface="Garamond"/>
              </a:endParaRPr>
            </a:p>
          </p:txBody>
        </p:sp>
        <p:sp>
          <p:nvSpPr>
            <p:cNvPr id="2077" name="Google Shape;131;p3"/>
            <p:cNvSpPr/>
            <p:nvPr/>
          </p:nvSpPr>
          <p:spPr>
            <a:xfrm>
              <a:off x="17906048" y="16062523"/>
              <a:ext cx="1587286" cy="638569"/>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Multi-Criteria Evaluation</a:t>
              </a:r>
              <a:endParaRPr sz="1600" b="0" i="0" u="none" strike="noStrike" cap="none" dirty="0">
                <a:solidFill>
                  <a:schemeClr val="tx1">
                    <a:lumMod val="75000"/>
                    <a:lumOff val="25000"/>
                  </a:schemeClr>
                </a:solidFill>
                <a:latin typeface="Century Gothic" panose="020B0502020202020204" pitchFamily="34" charset="0"/>
                <a:sym typeface="Arial"/>
              </a:endParaRPr>
            </a:p>
          </p:txBody>
        </p:sp>
        <p:sp>
          <p:nvSpPr>
            <p:cNvPr id="2078" name="Google Shape;133;p3"/>
            <p:cNvSpPr/>
            <p:nvPr/>
          </p:nvSpPr>
          <p:spPr>
            <a:xfrm>
              <a:off x="17666249" y="16871872"/>
              <a:ext cx="989800"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rgbClr val="3F3F3F"/>
                </a:solidFill>
                <a:latin typeface="Century Gothic" panose="020B0502020202020204" pitchFamily="34" charset="0"/>
                <a:ea typeface="Garamond"/>
                <a:cs typeface="Garamond"/>
                <a:sym typeface="Garamond"/>
              </a:endParaRPr>
            </a:p>
          </p:txBody>
        </p:sp>
        <p:sp>
          <p:nvSpPr>
            <p:cNvPr id="2079" name="Google Shape;132;p3"/>
            <p:cNvSpPr/>
            <p:nvPr/>
          </p:nvSpPr>
          <p:spPr>
            <a:xfrm>
              <a:off x="17669002" y="15747301"/>
              <a:ext cx="1200679" cy="18288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1600" b="1" i="0" u="none" strike="noStrike" cap="none">
                <a:solidFill>
                  <a:srgbClr val="3F3F3F"/>
                </a:solidFill>
                <a:latin typeface="Century Gothic" panose="020B0502020202020204" pitchFamily="34" charset="0"/>
                <a:ea typeface="Garamond"/>
                <a:cs typeface="Garamond"/>
                <a:sym typeface="Garamond"/>
              </a:endParaRPr>
            </a:p>
          </p:txBody>
        </p:sp>
        <p:sp>
          <p:nvSpPr>
            <p:cNvPr id="2080" name="Google Shape;136;p3"/>
            <p:cNvSpPr/>
            <p:nvPr/>
          </p:nvSpPr>
          <p:spPr>
            <a:xfrm>
              <a:off x="23883164" y="16450391"/>
              <a:ext cx="2262520" cy="303232"/>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Compare</a:t>
              </a:r>
              <a:endParaRPr sz="1600" b="0" i="0" u="none" strike="noStrike" cap="none" dirty="0">
                <a:solidFill>
                  <a:schemeClr val="tx1">
                    <a:lumMod val="75000"/>
                    <a:lumOff val="25000"/>
                  </a:schemeClr>
                </a:solidFill>
                <a:latin typeface="Century Gothic" panose="020B0502020202020204" pitchFamily="34" charset="0"/>
                <a:sym typeface="Arial"/>
              </a:endParaRPr>
            </a:p>
          </p:txBody>
        </p:sp>
        <p:sp>
          <p:nvSpPr>
            <p:cNvPr id="2081" name="Google Shape;137;p3"/>
            <p:cNvSpPr/>
            <p:nvPr/>
          </p:nvSpPr>
          <p:spPr>
            <a:xfrm rot="10800000">
              <a:off x="23209546" y="16435662"/>
              <a:ext cx="673618" cy="332688"/>
            </a:xfrm>
            <a:prstGeom prs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48"/>
                <a:buFont typeface="Arial"/>
                <a:buNone/>
              </a:pPr>
              <a:endParaRPr sz="6048" b="1" i="0" u="none" strike="noStrike" cap="none">
                <a:solidFill>
                  <a:srgbClr val="3F3F3F"/>
                </a:solidFill>
                <a:latin typeface="Garamond"/>
                <a:ea typeface="Garamond"/>
                <a:cs typeface="Garamond"/>
                <a:sym typeface="Garamond"/>
              </a:endParaRPr>
            </a:p>
          </p:txBody>
        </p:sp>
        <p:grpSp>
          <p:nvGrpSpPr>
            <p:cNvPr id="2082" name="Google Shape;124;p3"/>
            <p:cNvGrpSpPr/>
            <p:nvPr/>
          </p:nvGrpSpPr>
          <p:grpSpPr>
            <a:xfrm>
              <a:off x="14185503" y="16438666"/>
              <a:ext cx="3483864" cy="861777"/>
              <a:chOff x="14183123" y="16001595"/>
              <a:chExt cx="3483864" cy="861777"/>
            </a:xfrm>
          </p:grpSpPr>
          <p:sp>
            <p:nvSpPr>
              <p:cNvPr id="2083" name="Google Shape;125;p3"/>
              <p:cNvSpPr txBox="1"/>
              <p:nvPr/>
            </p:nvSpPr>
            <p:spPr>
              <a:xfrm>
                <a:off x="14183123" y="16278598"/>
                <a:ext cx="3483864" cy="584774"/>
              </a:xfrm>
              <a:prstGeom prst="rect">
                <a:avLst/>
              </a:prstGeom>
              <a:solidFill>
                <a:srgbClr val="389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Shoreline Curvature</a:t>
                </a:r>
                <a:endParaRPr sz="1600" i="0" u="none" strike="noStrike" cap="none" dirty="0">
                  <a:solidFill>
                    <a:schemeClr val="tx1">
                      <a:lumMod val="75000"/>
                      <a:lumOff val="25000"/>
                    </a:schemeClr>
                  </a:solidFill>
                  <a:latin typeface="Century Gothic" panose="020B0502020202020204" pitchFamily="34" charset="0"/>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Nearshore Structures</a:t>
                </a:r>
                <a:endParaRPr sz="1600" i="0" u="none" strike="noStrike" cap="none" dirty="0">
                  <a:solidFill>
                    <a:schemeClr val="tx1">
                      <a:lumMod val="75000"/>
                      <a:lumOff val="25000"/>
                    </a:schemeClr>
                  </a:solidFill>
                  <a:latin typeface="Century Gothic" panose="020B0502020202020204" pitchFamily="34" charset="0"/>
                  <a:sym typeface="Arial"/>
                </a:endParaRPr>
              </a:p>
            </p:txBody>
          </p:sp>
          <p:sp>
            <p:nvSpPr>
              <p:cNvPr id="2084" name="Google Shape;126;p3"/>
              <p:cNvSpPr txBox="1"/>
              <p:nvPr/>
            </p:nvSpPr>
            <p:spPr>
              <a:xfrm>
                <a:off x="14183123" y="16001595"/>
                <a:ext cx="3483864" cy="276999"/>
              </a:xfrm>
              <a:prstGeom prst="rect">
                <a:avLst/>
              </a:prstGeom>
              <a:solidFill>
                <a:srgbClr val="89C9E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600" b="1" i="0" u="none" strike="noStrike" cap="none" dirty="0">
                    <a:solidFill>
                      <a:schemeClr val="tx1">
                        <a:lumMod val="75000"/>
                        <a:lumOff val="25000"/>
                      </a:schemeClr>
                    </a:solidFill>
                    <a:latin typeface="Century Gothic" panose="020B0502020202020204" pitchFamily="34" charset="0"/>
                    <a:ea typeface="Century Gothic"/>
                    <a:cs typeface="Century Gothic"/>
                    <a:sym typeface="Century Gothic"/>
                  </a:rPr>
                  <a:t>DERIVED PREDICTIVE FACTORS</a:t>
                </a:r>
                <a:endParaRPr sz="1600" b="0" i="0" u="none" strike="noStrike" cap="none" dirty="0">
                  <a:solidFill>
                    <a:schemeClr val="tx1">
                      <a:lumMod val="75000"/>
                      <a:lumOff val="25000"/>
                    </a:schemeClr>
                  </a:solidFill>
                  <a:latin typeface="Century Gothic" panose="020B0502020202020204" pitchFamily="34" charset="0"/>
                  <a:sym typeface="Arial"/>
                </a:endParaRPr>
              </a:p>
            </p:txBody>
          </p:sp>
        </p:grpSp>
      </p:grpSp>
      <p:sp>
        <p:nvSpPr>
          <p:cNvPr id="2095" name="Rectangle 35">
            <a:extLst>
              <a:ext uri="{FF2B5EF4-FFF2-40B4-BE49-F238E27FC236}">
                <a16:creationId xmlns:a16="http://schemas.microsoft.com/office/drawing/2014/main" xmlns="" id="{731C64D3-6660-5F4E-BD90-C65A9F6789E6}"/>
              </a:ext>
            </a:extLst>
          </p:cNvPr>
          <p:cNvSpPr>
            <a:spLocks noChangeArrowheads="1"/>
          </p:cNvSpPr>
          <p:nvPr/>
        </p:nvSpPr>
        <p:spPr bwMode="auto">
          <a:xfrm>
            <a:off x="10241866" y="23828426"/>
            <a:ext cx="18274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400" dirty="0">
                <a:solidFill>
                  <a:srgbClr val="FFFFFF"/>
                </a:solidFill>
                <a:latin typeface="Century Gothic" panose="020B0502020202020204" pitchFamily="34" charset="0"/>
              </a:rPr>
              <a:t>SAVMA Classification</a:t>
            </a:r>
            <a:endParaRPr kumimoji="0" lang="en-US" altLang="en-US" sz="1400" i="0" u="none" strike="noStrike" cap="none" normalizeH="0" baseline="0" dirty="0">
              <a:ln>
                <a:noFill/>
              </a:ln>
              <a:solidFill>
                <a:schemeClr val="tx1"/>
              </a:solidFill>
              <a:effectLst/>
              <a:latin typeface="Century Gothic" panose="020B0502020202020204" pitchFamily="34" charset="0"/>
            </a:endParaRPr>
          </a:p>
        </p:txBody>
      </p:sp>
      <p:sp>
        <p:nvSpPr>
          <p:cNvPr id="2096" name="TextBox 2095">
            <a:extLst>
              <a:ext uri="{FF2B5EF4-FFF2-40B4-BE49-F238E27FC236}">
                <a16:creationId xmlns:a16="http://schemas.microsoft.com/office/drawing/2014/main" xmlns="" id="{10AD05E0-E9E8-F047-A1DE-E9AC90D8A118}"/>
              </a:ext>
            </a:extLst>
          </p:cNvPr>
          <p:cNvSpPr txBox="1"/>
          <p:nvPr/>
        </p:nvSpPr>
        <p:spPr>
          <a:xfrm>
            <a:off x="18923373" y="25059214"/>
            <a:ext cx="423512" cy="307777"/>
          </a:xfrm>
          <a:prstGeom prst="rect">
            <a:avLst/>
          </a:prstGeom>
          <a:noFill/>
        </p:spPr>
        <p:txBody>
          <a:bodyPr wrap="square" rtlCol="0">
            <a:spAutoFit/>
          </a:bodyPr>
          <a:lstStyle/>
          <a:p>
            <a:pPr algn="ctr"/>
            <a:r>
              <a:rPr lang="en-US" sz="1400" dirty="0" smtClean="0">
                <a:solidFill>
                  <a:schemeClr val="tx1">
                    <a:lumMod val="75000"/>
                    <a:lumOff val="25000"/>
                  </a:schemeClr>
                </a:solidFill>
                <a:latin typeface="Century Gothic" panose="020B0502020202020204" pitchFamily="34" charset="0"/>
              </a:rPr>
              <a:t>N</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17815518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3157</TotalTime>
  <Words>881</Words>
  <Application>Microsoft Office PowerPoint</Application>
  <PresentationFormat>Custom</PresentationFormat>
  <Paragraphs>172</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Calibri</vt:lpstr>
      <vt:lpstr>Century Gothic</vt:lpstr>
      <vt:lpstr>Garamond</vt:lpstr>
      <vt:lpstr>Times New Roman</vt:lpstr>
      <vt:lpstr>Webdings</vt:lpstr>
      <vt:lpstr>Wingdings 3</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182</cp:revision>
  <dcterms:created xsi:type="dcterms:W3CDTF">2017-06-02T16:06:25Z</dcterms:created>
  <dcterms:modified xsi:type="dcterms:W3CDTF">2018-08-16T19:00:34Z</dcterms:modified>
</cp:coreProperties>
</file>