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4EB8FA-4450-4BB1-A5E1-B4FCE2BBEF3A}">
  <a:tblStyle styleId="{114EB8FA-4450-4BB1-A5E1-B4FCE2BBEF3A}" styleName="Table_0"/>
  <a:tblStyle styleId="{8657BF8D-9CD9-47BC-9D43-28C1041AB6BC}" styleName="Table_1"/>
  <a:tblStyle styleId="{D602DA75-D6AB-4604-A002-09EB5FF84B50}" styleName="Table_2"/>
  <a:tblStyle styleId="{B6359EE2-D55C-4248-83C4-A096BFCB5AEC}" styleName="Table_3"/>
  <a:tblStyle styleId="{8D8B71C7-1582-43FB-B73B-70A42C370195}" styleName="Table_4"/>
  <a:tblStyle styleId="{462289B5-C3FC-48F9-97FE-DA5A22B0C61C}" styleName="Table_5"/>
  <a:tblStyle styleId="{F41F9CEC-55D3-4551-AFBB-A92CDA6B4442}" styleName="Table_6"/>
  <a:tblStyle styleId="{C61D5E78-6E58-4796-BA4D-F072A8D24460}" styleName="Table_7"/>
  <a:tblStyle styleId="{5021C826-4762-4F1A-9A85-94119EF54947}" styleName="Table_8"/>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2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21455778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16630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8995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89571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33087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9452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69153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84438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67" name="Shape 1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53007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35730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cxnSp>
        <p:nvCxnSpPr>
          <p:cNvPr id="17" name="Shape 17"/>
          <p:cNvCxnSpPr/>
          <p:nvPr/>
        </p:nvCxnSpPr>
        <p:spPr>
          <a:xfrm>
            <a:off x="685800" y="3398837"/>
            <a:ext cx="7848599" cy="1587"/>
          </a:xfrm>
          <a:prstGeom prst="straightConnector1">
            <a:avLst/>
          </a:prstGeom>
          <a:noFill/>
          <a:ln w="19050" cap="flat">
            <a:solidFill>
              <a:schemeClr val="dk2"/>
            </a:solidFill>
            <a:prstDash val="solid"/>
            <a:round/>
            <a:headEnd type="none" w="med" len="med"/>
            <a:tailEnd type="none" w="med" len="med"/>
          </a:ln>
        </p:spPr>
      </p:cxnSp>
      <p:sp>
        <p:nvSpPr>
          <p:cNvPr id="18" name="Shape 18"/>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indent="0" algn="l" rtl="0">
              <a:spcBef>
                <a:spcPts val="0"/>
              </a:spcBef>
              <a:spcAft>
                <a:spcPts val="0"/>
              </a:spcAft>
              <a:defRPr sz="5400" b="0" i="0" u="none" strike="noStrike" cap="small" baseline="0">
                <a:solidFill>
                  <a:schemeClr val="dk2"/>
                </a:solidFill>
                <a:latin typeface="Arial"/>
                <a:ea typeface="Arial"/>
                <a:cs typeface="Arial"/>
                <a:sym typeface="Arial"/>
              </a:defRPr>
            </a:lvl1pPr>
            <a:lvl2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4000" b="0"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4000" b="0"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4000" b="0"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4000" b="0" i="0" u="none" strike="noStrike" cap="none" baseline="0">
                <a:solidFill>
                  <a:schemeClr val="dk2"/>
                </a:solidFill>
                <a:latin typeface="Arial"/>
                <a:ea typeface="Arial"/>
                <a:cs typeface="Arial"/>
                <a:sym typeface="Arial"/>
              </a:defRPr>
            </a:lvl9pPr>
          </a:lstStyle>
          <a:p>
            <a:endParaRPr/>
          </a:p>
        </p:txBody>
      </p:sp>
      <p:sp>
        <p:nvSpPr>
          <p:cNvPr id="19" name="Shape 19"/>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indent="0" algn="l" rtl="0">
              <a:spcBef>
                <a:spcPts val="480"/>
              </a:spcBef>
              <a:spcAft>
                <a:spcPts val="0"/>
              </a:spcAft>
              <a:buClr>
                <a:schemeClr val="accent1"/>
              </a:buClr>
              <a:buFont typeface="Arial"/>
              <a:buNone/>
              <a:defRPr sz="2400" b="0" i="0" u="none" strike="noStrike" cap="none" baseline="0">
                <a:solidFill>
                  <a:srgbClr val="00B2F8"/>
                </a:solidFill>
                <a:latin typeface="Arial"/>
                <a:ea typeface="Arial"/>
                <a:cs typeface="Arial"/>
                <a:sym typeface="Arial"/>
              </a:defRPr>
            </a:lvl1pPr>
            <a:lvl2pPr marL="457200" marR="0" indent="0" algn="ctr" rtl="0">
              <a:spcBef>
                <a:spcPts val="400"/>
              </a:spcBef>
              <a:spcAft>
                <a:spcPts val="0"/>
              </a:spcAft>
              <a:buClr>
                <a:schemeClr val="accent1"/>
              </a:buClr>
              <a:buFont typeface="Arial"/>
              <a:buNone/>
              <a:defRPr sz="2000" b="0" i="0" u="none" strike="noStrike" cap="none" baseline="0">
                <a:solidFill>
                  <a:srgbClr val="88BED3"/>
                </a:solidFill>
                <a:latin typeface="Arial"/>
                <a:ea typeface="Arial"/>
                <a:cs typeface="Arial"/>
                <a:sym typeface="Arial"/>
              </a:defRPr>
            </a:lvl2pPr>
            <a:lvl3pPr marL="914400" marR="0" indent="0" algn="ctr" rtl="0">
              <a:spcBef>
                <a:spcPts val="360"/>
              </a:spcBef>
              <a:spcAft>
                <a:spcPts val="0"/>
              </a:spcAft>
              <a:buClr>
                <a:schemeClr val="accent1"/>
              </a:buClr>
              <a:buFont typeface="Arial"/>
              <a:buNone/>
              <a:defRPr sz="1800" b="0" i="0" u="none" strike="noStrike" cap="none" baseline="0">
                <a:solidFill>
                  <a:srgbClr val="88BED3"/>
                </a:solidFill>
                <a:latin typeface="Arial"/>
                <a:ea typeface="Arial"/>
                <a:cs typeface="Arial"/>
                <a:sym typeface="Arial"/>
              </a:defRPr>
            </a:lvl3pPr>
            <a:lvl4pPr marL="1371600" marR="0" indent="0" algn="ctr" rtl="0">
              <a:spcBef>
                <a:spcPts val="320"/>
              </a:spcBef>
              <a:spcAft>
                <a:spcPts val="0"/>
              </a:spcAft>
              <a:buClr>
                <a:schemeClr val="accent1"/>
              </a:buClr>
              <a:buFont typeface="Arial"/>
              <a:buNone/>
              <a:defRPr sz="1600" b="0" i="0" u="none" strike="noStrike" cap="none" baseline="0">
                <a:solidFill>
                  <a:srgbClr val="88BED3"/>
                </a:solidFill>
                <a:latin typeface="Arial"/>
                <a:ea typeface="Arial"/>
                <a:cs typeface="Arial"/>
                <a:sym typeface="Arial"/>
              </a:defRPr>
            </a:lvl4pPr>
            <a:lvl5pPr marL="1828800" marR="0" indent="0" algn="ctr" rtl="0">
              <a:spcBef>
                <a:spcPts val="280"/>
              </a:spcBef>
              <a:spcAft>
                <a:spcPts val="0"/>
              </a:spcAft>
              <a:buClr>
                <a:schemeClr val="accent1"/>
              </a:buClr>
              <a:buFont typeface="Arial"/>
              <a:buNone/>
              <a:defRPr sz="1400" b="0" i="0" u="none" strike="noStrike" cap="none" baseline="0">
                <a:solidFill>
                  <a:srgbClr val="88BED3"/>
                </a:solidFill>
                <a:latin typeface="Arial"/>
                <a:ea typeface="Arial"/>
                <a:cs typeface="Arial"/>
                <a:sym typeface="Arial"/>
              </a:defRPr>
            </a:lvl5pPr>
            <a:lvl6pPr marL="2286000" marR="0" indent="0" algn="ctr" rtl="0">
              <a:spcBef>
                <a:spcPts val="260"/>
              </a:spcBef>
              <a:buClr>
                <a:schemeClr val="accent1"/>
              </a:buClr>
              <a:buFont typeface="Arial"/>
              <a:buNone/>
              <a:defRPr sz="1300" b="0" i="0" u="none" strike="noStrike" cap="none" baseline="0">
                <a:solidFill>
                  <a:srgbClr val="88BED3"/>
                </a:solidFill>
                <a:latin typeface="Arial"/>
                <a:ea typeface="Arial"/>
                <a:cs typeface="Arial"/>
                <a:sym typeface="Arial"/>
              </a:defRPr>
            </a:lvl6pPr>
            <a:lvl7pPr marL="2743200" marR="0" indent="0" algn="ctr" rtl="0">
              <a:spcBef>
                <a:spcPts val="260"/>
              </a:spcBef>
              <a:buClr>
                <a:schemeClr val="accent1"/>
              </a:buClr>
              <a:buFont typeface="Arial"/>
              <a:buNone/>
              <a:defRPr sz="1300" b="0" i="0" u="none" strike="noStrike" cap="none" baseline="0">
                <a:solidFill>
                  <a:srgbClr val="88BED3"/>
                </a:solidFill>
                <a:latin typeface="Arial"/>
                <a:ea typeface="Arial"/>
                <a:cs typeface="Arial"/>
                <a:sym typeface="Arial"/>
              </a:defRPr>
            </a:lvl7pPr>
            <a:lvl8pPr marL="3200400" marR="0" indent="0" algn="ctr" rtl="0">
              <a:spcBef>
                <a:spcPts val="260"/>
              </a:spcBef>
              <a:buClr>
                <a:schemeClr val="accent1"/>
              </a:buClr>
              <a:buFont typeface="Arial"/>
              <a:buNone/>
              <a:defRPr sz="1300" b="0" i="0" u="none" strike="noStrike" cap="none" baseline="0">
                <a:solidFill>
                  <a:srgbClr val="88BED3"/>
                </a:solidFill>
                <a:latin typeface="Arial"/>
                <a:ea typeface="Arial"/>
                <a:cs typeface="Arial"/>
                <a:sym typeface="Arial"/>
              </a:defRPr>
            </a:lvl8pPr>
            <a:lvl9pPr marL="3657600" marR="0" indent="0" algn="ctr" rtl="0">
              <a:spcBef>
                <a:spcPts val="260"/>
              </a:spcBef>
              <a:buClr>
                <a:schemeClr val="accent1"/>
              </a:buClr>
              <a:buFont typeface="Arial"/>
              <a:buNone/>
              <a:defRPr sz="1300" b="0" i="0" u="none" strike="noStrike" cap="none" baseline="0">
                <a:solidFill>
                  <a:srgbClr val="88BED3"/>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spcAft>
                <a:spcPts val="0"/>
              </a:spcAft>
              <a:defRPr sz="4000">
                <a:solidFill>
                  <a:schemeClr val="dk2"/>
                </a:solidFill>
                <a:latin typeface="Arial"/>
                <a:ea typeface="Arial"/>
                <a:cs typeface="Arial"/>
                <a:sym typeface="Arial"/>
              </a:defRPr>
            </a:lvl1pPr>
            <a:lvl2pPr algn="l" rtl="0">
              <a:spcBef>
                <a:spcPts val="0"/>
              </a:spcBef>
              <a:spcAft>
                <a:spcPts val="0"/>
              </a:spcAft>
              <a:defRPr sz="4000">
                <a:solidFill>
                  <a:schemeClr val="dk2"/>
                </a:solidFill>
                <a:latin typeface="Arial"/>
                <a:ea typeface="Arial"/>
                <a:cs typeface="Arial"/>
                <a:sym typeface="Arial"/>
              </a:defRPr>
            </a:lvl2pPr>
            <a:lvl3pPr algn="l" rtl="0">
              <a:spcBef>
                <a:spcPts val="0"/>
              </a:spcBef>
              <a:spcAft>
                <a:spcPts val="0"/>
              </a:spcAft>
              <a:defRPr sz="4000">
                <a:solidFill>
                  <a:schemeClr val="dk2"/>
                </a:solidFill>
                <a:latin typeface="Arial"/>
                <a:ea typeface="Arial"/>
                <a:cs typeface="Arial"/>
                <a:sym typeface="Arial"/>
              </a:defRPr>
            </a:lvl3pPr>
            <a:lvl4pPr algn="l" rtl="0">
              <a:spcBef>
                <a:spcPts val="0"/>
              </a:spcBef>
              <a:spcAft>
                <a:spcPts val="0"/>
              </a:spcAft>
              <a:defRPr sz="4000">
                <a:solidFill>
                  <a:schemeClr val="dk2"/>
                </a:solidFill>
                <a:latin typeface="Arial"/>
                <a:ea typeface="Arial"/>
                <a:cs typeface="Arial"/>
                <a:sym typeface="Arial"/>
              </a:defRPr>
            </a:lvl4pPr>
            <a:lvl5pPr algn="l" rtl="0">
              <a:spcBef>
                <a:spcPts val="0"/>
              </a:spcBef>
              <a:spcAft>
                <a:spcPts val="0"/>
              </a:spcAft>
              <a:defRPr sz="4000">
                <a:solidFill>
                  <a:schemeClr val="dk2"/>
                </a:solidFill>
                <a:latin typeface="Arial"/>
                <a:ea typeface="Arial"/>
                <a:cs typeface="Arial"/>
                <a:sym typeface="Arial"/>
              </a:defRPr>
            </a:lvl5pPr>
            <a:lvl6pPr marL="457200" algn="l" rtl="0">
              <a:spcBef>
                <a:spcPts val="0"/>
              </a:spcBef>
              <a:spcAft>
                <a:spcPts val="0"/>
              </a:spcAft>
              <a:defRPr sz="4000">
                <a:solidFill>
                  <a:schemeClr val="dk2"/>
                </a:solidFill>
                <a:latin typeface="Arial"/>
                <a:ea typeface="Arial"/>
                <a:cs typeface="Arial"/>
                <a:sym typeface="Arial"/>
              </a:defRPr>
            </a:lvl6pPr>
            <a:lvl7pPr marL="914400" algn="l" rtl="0">
              <a:spcBef>
                <a:spcPts val="0"/>
              </a:spcBef>
              <a:spcAft>
                <a:spcPts val="0"/>
              </a:spcAft>
              <a:defRPr sz="4000">
                <a:solidFill>
                  <a:schemeClr val="dk2"/>
                </a:solidFill>
                <a:latin typeface="Arial"/>
                <a:ea typeface="Arial"/>
                <a:cs typeface="Arial"/>
                <a:sym typeface="Arial"/>
              </a:defRPr>
            </a:lvl7pPr>
            <a:lvl8pPr marL="1371600" algn="l" rtl="0">
              <a:spcBef>
                <a:spcPts val="0"/>
              </a:spcBef>
              <a:spcAft>
                <a:spcPts val="0"/>
              </a:spcAft>
              <a:defRPr sz="4000">
                <a:solidFill>
                  <a:schemeClr val="dk2"/>
                </a:solidFill>
                <a:latin typeface="Arial"/>
                <a:ea typeface="Arial"/>
                <a:cs typeface="Arial"/>
                <a:sym typeface="Arial"/>
              </a:defRPr>
            </a:lvl8pPr>
            <a:lvl9pPr marL="1828800" algn="l" rtl="0">
              <a:spcBef>
                <a:spcPts val="0"/>
              </a:spcBef>
              <a:spcAft>
                <a:spcPts val="0"/>
              </a:spcAft>
              <a:defRPr sz="4000">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563" indent="-10636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indent="-12700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indent="-123825" algn="l" rtl="0">
              <a:spcBef>
                <a:spcPts val="360"/>
              </a:spcBef>
              <a:spcAft>
                <a:spcPts val="0"/>
              </a:spcAft>
              <a:buClr>
                <a:schemeClr val="accent1"/>
              </a:buClr>
              <a:buFont typeface="Arial"/>
              <a:buChar char="●"/>
              <a:defRPr>
                <a:solidFill>
                  <a:schemeClr val="dk1"/>
                </a:solidFill>
                <a:latin typeface="Arial"/>
                <a:ea typeface="Arial"/>
                <a:cs typeface="Arial"/>
                <a:sym typeface="Arial"/>
              </a:defRPr>
            </a:lvl3pPr>
            <a:lvl4pPr marL="1004888" indent="-131762"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indent="-92075"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indent="-13970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indent="-13208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indent="-13716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indent="-14223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spcAft>
                <a:spcPts val="0"/>
              </a:spcAft>
              <a:defRPr sz="4000">
                <a:solidFill>
                  <a:schemeClr val="dk2"/>
                </a:solidFill>
                <a:latin typeface="Arial"/>
                <a:ea typeface="Arial"/>
                <a:cs typeface="Arial"/>
                <a:sym typeface="Arial"/>
              </a:defRPr>
            </a:lvl1pPr>
            <a:lvl2pPr algn="l" rtl="0">
              <a:spcBef>
                <a:spcPts val="0"/>
              </a:spcBef>
              <a:spcAft>
                <a:spcPts val="0"/>
              </a:spcAft>
              <a:defRPr sz="4000">
                <a:solidFill>
                  <a:schemeClr val="dk2"/>
                </a:solidFill>
                <a:latin typeface="Arial"/>
                <a:ea typeface="Arial"/>
                <a:cs typeface="Arial"/>
                <a:sym typeface="Arial"/>
              </a:defRPr>
            </a:lvl2pPr>
            <a:lvl3pPr algn="l" rtl="0">
              <a:spcBef>
                <a:spcPts val="0"/>
              </a:spcBef>
              <a:spcAft>
                <a:spcPts val="0"/>
              </a:spcAft>
              <a:defRPr sz="4000">
                <a:solidFill>
                  <a:schemeClr val="dk2"/>
                </a:solidFill>
                <a:latin typeface="Arial"/>
                <a:ea typeface="Arial"/>
                <a:cs typeface="Arial"/>
                <a:sym typeface="Arial"/>
              </a:defRPr>
            </a:lvl3pPr>
            <a:lvl4pPr algn="l" rtl="0">
              <a:spcBef>
                <a:spcPts val="0"/>
              </a:spcBef>
              <a:spcAft>
                <a:spcPts val="0"/>
              </a:spcAft>
              <a:defRPr sz="4000">
                <a:solidFill>
                  <a:schemeClr val="dk2"/>
                </a:solidFill>
                <a:latin typeface="Arial"/>
                <a:ea typeface="Arial"/>
                <a:cs typeface="Arial"/>
                <a:sym typeface="Arial"/>
              </a:defRPr>
            </a:lvl4pPr>
            <a:lvl5pPr algn="l" rtl="0">
              <a:spcBef>
                <a:spcPts val="0"/>
              </a:spcBef>
              <a:spcAft>
                <a:spcPts val="0"/>
              </a:spcAft>
              <a:defRPr sz="4000">
                <a:solidFill>
                  <a:schemeClr val="dk2"/>
                </a:solidFill>
                <a:latin typeface="Arial"/>
                <a:ea typeface="Arial"/>
                <a:cs typeface="Arial"/>
                <a:sym typeface="Arial"/>
              </a:defRPr>
            </a:lvl5pPr>
            <a:lvl6pPr marL="457200" algn="l" rtl="0">
              <a:spcBef>
                <a:spcPts val="0"/>
              </a:spcBef>
              <a:spcAft>
                <a:spcPts val="0"/>
              </a:spcAft>
              <a:defRPr sz="4000">
                <a:solidFill>
                  <a:schemeClr val="dk2"/>
                </a:solidFill>
                <a:latin typeface="Arial"/>
                <a:ea typeface="Arial"/>
                <a:cs typeface="Arial"/>
                <a:sym typeface="Arial"/>
              </a:defRPr>
            </a:lvl6pPr>
            <a:lvl7pPr marL="914400" algn="l" rtl="0">
              <a:spcBef>
                <a:spcPts val="0"/>
              </a:spcBef>
              <a:spcAft>
                <a:spcPts val="0"/>
              </a:spcAft>
              <a:defRPr sz="4000">
                <a:solidFill>
                  <a:schemeClr val="dk2"/>
                </a:solidFill>
                <a:latin typeface="Arial"/>
                <a:ea typeface="Arial"/>
                <a:cs typeface="Arial"/>
                <a:sym typeface="Arial"/>
              </a:defRPr>
            </a:lvl7pPr>
            <a:lvl8pPr marL="1371600" algn="l" rtl="0">
              <a:spcBef>
                <a:spcPts val="0"/>
              </a:spcBef>
              <a:spcAft>
                <a:spcPts val="0"/>
              </a:spcAft>
              <a:defRPr sz="4000">
                <a:solidFill>
                  <a:schemeClr val="dk2"/>
                </a:solidFill>
                <a:latin typeface="Arial"/>
                <a:ea typeface="Arial"/>
                <a:cs typeface="Arial"/>
                <a:sym typeface="Arial"/>
              </a:defRPr>
            </a:lvl8pPr>
            <a:lvl9pPr marL="1828800" algn="l" rtl="0">
              <a:spcBef>
                <a:spcPts val="0"/>
              </a:spcBef>
              <a:spcAft>
                <a:spcPts val="0"/>
              </a:spcAft>
              <a:defRPr sz="4000">
                <a:solidFill>
                  <a:schemeClr val="dk2"/>
                </a:solidFill>
                <a:latin typeface="Arial"/>
                <a:ea typeface="Arial"/>
                <a:cs typeface="Arial"/>
                <a:sym typeface="Arial"/>
              </a:defRPr>
            </a:lvl9pPr>
          </a:lstStyle>
          <a:p>
            <a:endParaRPr/>
          </a:p>
        </p:txBody>
      </p:sp>
      <p:sp>
        <p:nvSpPr>
          <p:cNvPr id="85" name="Shape 85"/>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563" indent="-10636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indent="-12700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indent="-123825" algn="l" rtl="0">
              <a:spcBef>
                <a:spcPts val="360"/>
              </a:spcBef>
              <a:spcAft>
                <a:spcPts val="0"/>
              </a:spcAft>
              <a:buClr>
                <a:schemeClr val="accent1"/>
              </a:buClr>
              <a:buFont typeface="Arial"/>
              <a:buChar char="●"/>
              <a:defRPr>
                <a:solidFill>
                  <a:schemeClr val="dk1"/>
                </a:solidFill>
                <a:latin typeface="Arial"/>
                <a:ea typeface="Arial"/>
                <a:cs typeface="Arial"/>
                <a:sym typeface="Arial"/>
              </a:defRPr>
            </a:lvl3pPr>
            <a:lvl4pPr marL="1004888" indent="-131762"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indent="-92075"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indent="-13970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indent="-13208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indent="-13716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indent="-14223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spcAft>
                <a:spcPts val="0"/>
              </a:spcAft>
              <a:defRPr sz="4000">
                <a:solidFill>
                  <a:schemeClr val="dk2"/>
                </a:solidFill>
                <a:latin typeface="Arial"/>
                <a:ea typeface="Arial"/>
                <a:cs typeface="Arial"/>
                <a:sym typeface="Arial"/>
              </a:defRPr>
            </a:lvl1pPr>
            <a:lvl2pPr algn="l" rtl="0">
              <a:spcBef>
                <a:spcPts val="0"/>
              </a:spcBef>
              <a:spcAft>
                <a:spcPts val="0"/>
              </a:spcAft>
              <a:defRPr sz="4000">
                <a:solidFill>
                  <a:schemeClr val="dk2"/>
                </a:solidFill>
                <a:latin typeface="Arial"/>
                <a:ea typeface="Arial"/>
                <a:cs typeface="Arial"/>
                <a:sym typeface="Arial"/>
              </a:defRPr>
            </a:lvl2pPr>
            <a:lvl3pPr algn="l" rtl="0">
              <a:spcBef>
                <a:spcPts val="0"/>
              </a:spcBef>
              <a:spcAft>
                <a:spcPts val="0"/>
              </a:spcAft>
              <a:defRPr sz="4000">
                <a:solidFill>
                  <a:schemeClr val="dk2"/>
                </a:solidFill>
                <a:latin typeface="Arial"/>
                <a:ea typeface="Arial"/>
                <a:cs typeface="Arial"/>
                <a:sym typeface="Arial"/>
              </a:defRPr>
            </a:lvl3pPr>
            <a:lvl4pPr algn="l" rtl="0">
              <a:spcBef>
                <a:spcPts val="0"/>
              </a:spcBef>
              <a:spcAft>
                <a:spcPts val="0"/>
              </a:spcAft>
              <a:defRPr sz="4000">
                <a:solidFill>
                  <a:schemeClr val="dk2"/>
                </a:solidFill>
                <a:latin typeface="Arial"/>
                <a:ea typeface="Arial"/>
                <a:cs typeface="Arial"/>
                <a:sym typeface="Arial"/>
              </a:defRPr>
            </a:lvl4pPr>
            <a:lvl5pPr algn="l" rtl="0">
              <a:spcBef>
                <a:spcPts val="0"/>
              </a:spcBef>
              <a:spcAft>
                <a:spcPts val="0"/>
              </a:spcAft>
              <a:defRPr sz="4000">
                <a:solidFill>
                  <a:schemeClr val="dk2"/>
                </a:solidFill>
                <a:latin typeface="Arial"/>
                <a:ea typeface="Arial"/>
                <a:cs typeface="Arial"/>
                <a:sym typeface="Arial"/>
              </a:defRPr>
            </a:lvl5pPr>
            <a:lvl6pPr marL="457200" algn="l" rtl="0">
              <a:spcBef>
                <a:spcPts val="0"/>
              </a:spcBef>
              <a:spcAft>
                <a:spcPts val="0"/>
              </a:spcAft>
              <a:defRPr sz="4000">
                <a:solidFill>
                  <a:schemeClr val="dk2"/>
                </a:solidFill>
                <a:latin typeface="Arial"/>
                <a:ea typeface="Arial"/>
                <a:cs typeface="Arial"/>
                <a:sym typeface="Arial"/>
              </a:defRPr>
            </a:lvl6pPr>
            <a:lvl7pPr marL="914400" algn="l" rtl="0">
              <a:spcBef>
                <a:spcPts val="0"/>
              </a:spcBef>
              <a:spcAft>
                <a:spcPts val="0"/>
              </a:spcAft>
              <a:defRPr sz="4000">
                <a:solidFill>
                  <a:schemeClr val="dk2"/>
                </a:solidFill>
                <a:latin typeface="Arial"/>
                <a:ea typeface="Arial"/>
                <a:cs typeface="Arial"/>
                <a:sym typeface="Arial"/>
              </a:defRPr>
            </a:lvl7pPr>
            <a:lvl8pPr marL="1371600" algn="l" rtl="0">
              <a:spcBef>
                <a:spcPts val="0"/>
              </a:spcBef>
              <a:spcAft>
                <a:spcPts val="0"/>
              </a:spcAft>
              <a:defRPr sz="4000">
                <a:solidFill>
                  <a:schemeClr val="dk2"/>
                </a:solidFill>
                <a:latin typeface="Arial"/>
                <a:ea typeface="Arial"/>
                <a:cs typeface="Arial"/>
                <a:sym typeface="Arial"/>
              </a:defRPr>
            </a:lvl8pPr>
            <a:lvl9pPr marL="1828800" algn="l" rtl="0">
              <a:spcBef>
                <a:spcPts val="0"/>
              </a:spcBef>
              <a:spcAft>
                <a:spcPts val="0"/>
              </a:spcAft>
              <a:defRPr sz="4000">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indent="-10636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indent="-12700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indent="-123825" algn="l" rtl="0">
              <a:spcBef>
                <a:spcPts val="360"/>
              </a:spcBef>
              <a:spcAft>
                <a:spcPts val="0"/>
              </a:spcAft>
              <a:buClr>
                <a:schemeClr val="accent1"/>
              </a:buClr>
              <a:buFont typeface="Arial"/>
              <a:buChar char="●"/>
              <a:defRPr>
                <a:solidFill>
                  <a:schemeClr val="dk1"/>
                </a:solidFill>
                <a:latin typeface="Arial"/>
                <a:ea typeface="Arial"/>
                <a:cs typeface="Arial"/>
                <a:sym typeface="Arial"/>
              </a:defRPr>
            </a:lvl3pPr>
            <a:lvl4pPr marL="1004888" indent="-131762"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indent="-92075"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indent="-13970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indent="-13208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indent="-13716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indent="-14223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bg>
      <p:bgPr>
        <a:solidFill>
          <a:schemeClr val="dk2"/>
        </a:solidFill>
        <a:effectLst/>
      </p:bgPr>
    </p:bg>
    <p:spTree>
      <p:nvGrpSpPr>
        <p:cNvPr id="1" name="Shape 29"/>
        <p:cNvGrpSpPr/>
        <p:nvPr/>
      </p:nvGrpSpPr>
      <p:grpSpPr>
        <a:xfrm>
          <a:off x="0" y="0"/>
          <a:ext cx="0" cy="0"/>
          <a:chOff x="0" y="0"/>
          <a:chExt cx="0" cy="0"/>
        </a:xfrm>
      </p:grpSpPr>
      <p:cxnSp>
        <p:nvCxnSpPr>
          <p:cNvPr id="30" name="Shape 30"/>
          <p:cNvCxnSpPr/>
          <p:nvPr/>
        </p:nvCxnSpPr>
        <p:spPr>
          <a:xfrm>
            <a:off x="731837" y="4598987"/>
            <a:ext cx="7848599" cy="1587"/>
          </a:xfrm>
          <a:prstGeom prst="straightConnector1">
            <a:avLst/>
          </a:prstGeom>
          <a:noFill/>
          <a:ln w="19050" cap="flat">
            <a:solidFill>
              <a:schemeClr val="lt2"/>
            </a:solidFill>
            <a:prstDash val="solid"/>
            <a:round/>
            <a:headEnd type="none" w="med" len="med"/>
            <a:tailEnd type="none" w="med" len="med"/>
          </a:ln>
        </p:spPr>
      </p:cxnSp>
      <p:sp>
        <p:nvSpPr>
          <p:cNvPr id="31" name="Shape 31"/>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algn="l" rtl="0">
              <a:spcBef>
                <a:spcPts val="0"/>
              </a:spcBef>
              <a:defRPr sz="4800" b="0"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indent="0" rtl="0">
              <a:spcBef>
                <a:spcPts val="0"/>
              </a:spcBef>
              <a:buClr>
                <a:schemeClr val="lt2"/>
              </a:buClr>
              <a:buFont typeface="Arial"/>
              <a:buNone/>
              <a:defRPr sz="2400">
                <a:solidFill>
                  <a:schemeClr val="lt2"/>
                </a:solidFill>
              </a:defRPr>
            </a:lvl1pPr>
            <a:lvl2pPr marL="457200" indent="0" rtl="0">
              <a:spcBef>
                <a:spcPts val="0"/>
              </a:spcBef>
              <a:buClr>
                <a:schemeClr val="lt1"/>
              </a:buClr>
              <a:buFont typeface="Arial"/>
              <a:buNone/>
              <a:defRPr sz="1800">
                <a:solidFill>
                  <a:schemeClr val="lt1"/>
                </a:solidFill>
              </a:defRPr>
            </a:lvl2pPr>
            <a:lvl3pPr marL="914400" indent="0" rtl="0">
              <a:spcBef>
                <a:spcPts val="0"/>
              </a:spcBef>
              <a:buClr>
                <a:schemeClr val="lt1"/>
              </a:buClr>
              <a:buFont typeface="Arial"/>
              <a:buNone/>
              <a:defRPr sz="1600">
                <a:solidFill>
                  <a:schemeClr val="lt1"/>
                </a:solidFill>
              </a:defRPr>
            </a:lvl3pPr>
            <a:lvl4pPr marL="1371600" indent="0" rtl="0">
              <a:spcBef>
                <a:spcPts val="0"/>
              </a:spcBef>
              <a:buClr>
                <a:schemeClr val="lt1"/>
              </a:buClr>
              <a:buFont typeface="Arial"/>
              <a:buNone/>
              <a:defRPr sz="1400">
                <a:solidFill>
                  <a:schemeClr val="lt1"/>
                </a:solidFill>
              </a:defRPr>
            </a:lvl4pPr>
            <a:lvl5pPr marL="1828800" indent="0" rtl="0">
              <a:spcBef>
                <a:spcPts val="0"/>
              </a:spcBef>
              <a:buClr>
                <a:schemeClr val="lt1"/>
              </a:buClr>
              <a:buFont typeface="Arial"/>
              <a:buNone/>
              <a:defRPr sz="1400">
                <a:solidFill>
                  <a:schemeClr val="lt1"/>
                </a:solidFill>
              </a:defRPr>
            </a:lvl5pPr>
            <a:lvl6pPr marL="2286000" indent="0" rtl="0">
              <a:spcBef>
                <a:spcPts val="0"/>
              </a:spcBef>
              <a:buClr>
                <a:schemeClr val="lt1"/>
              </a:buClr>
              <a:buFont typeface="Arial"/>
              <a:buNone/>
              <a:defRPr sz="1400">
                <a:solidFill>
                  <a:schemeClr val="lt1"/>
                </a:solidFill>
              </a:defRPr>
            </a:lvl6pPr>
            <a:lvl7pPr marL="2743200" indent="0" rtl="0">
              <a:spcBef>
                <a:spcPts val="0"/>
              </a:spcBef>
              <a:buClr>
                <a:schemeClr val="lt1"/>
              </a:buClr>
              <a:buFont typeface="Arial"/>
              <a:buNone/>
              <a:defRPr sz="1400">
                <a:solidFill>
                  <a:schemeClr val="lt1"/>
                </a:solidFill>
              </a:defRPr>
            </a:lvl7pPr>
            <a:lvl8pPr marL="3200400" indent="0" rtl="0">
              <a:spcBef>
                <a:spcPts val="0"/>
              </a:spcBef>
              <a:buClr>
                <a:schemeClr val="lt1"/>
              </a:buClr>
              <a:buFont typeface="Arial"/>
              <a:buNone/>
              <a:defRPr sz="1400">
                <a:solidFill>
                  <a:schemeClr val="lt1"/>
                </a:solidFill>
              </a:defRPr>
            </a:lvl8pPr>
            <a:lvl9pPr marL="3657600" indent="0" rtl="0">
              <a:spcBef>
                <a:spcPts val="0"/>
              </a:spcBef>
              <a:buClr>
                <a:schemeClr val="lt1"/>
              </a:buClr>
              <a:buFont typeface="Arial"/>
              <a:buNone/>
              <a:defRPr sz="1400">
                <a:solidFill>
                  <a:schemeClr val="lt1"/>
                </a:solidFill>
              </a:defRPr>
            </a:lvl9pPr>
          </a:lstStyle>
          <a:p>
            <a:endParaRPr/>
          </a:p>
        </p:txBody>
      </p:sp>
      <p:sp>
        <p:nvSpPr>
          <p:cNvPr id="33" name="Shape 33"/>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lt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lt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lt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lt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lt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lt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lt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spcAft>
                <a:spcPts val="0"/>
              </a:spcAft>
              <a:defRPr sz="4000">
                <a:solidFill>
                  <a:schemeClr val="dk2"/>
                </a:solidFill>
                <a:latin typeface="Arial"/>
                <a:ea typeface="Arial"/>
                <a:cs typeface="Arial"/>
                <a:sym typeface="Arial"/>
              </a:defRPr>
            </a:lvl1pPr>
            <a:lvl2pPr algn="l" rtl="0">
              <a:spcBef>
                <a:spcPts val="0"/>
              </a:spcBef>
              <a:spcAft>
                <a:spcPts val="0"/>
              </a:spcAft>
              <a:defRPr sz="4000">
                <a:solidFill>
                  <a:schemeClr val="dk2"/>
                </a:solidFill>
                <a:latin typeface="Arial"/>
                <a:ea typeface="Arial"/>
                <a:cs typeface="Arial"/>
                <a:sym typeface="Arial"/>
              </a:defRPr>
            </a:lvl2pPr>
            <a:lvl3pPr algn="l" rtl="0">
              <a:spcBef>
                <a:spcPts val="0"/>
              </a:spcBef>
              <a:spcAft>
                <a:spcPts val="0"/>
              </a:spcAft>
              <a:defRPr sz="4000">
                <a:solidFill>
                  <a:schemeClr val="dk2"/>
                </a:solidFill>
                <a:latin typeface="Arial"/>
                <a:ea typeface="Arial"/>
                <a:cs typeface="Arial"/>
                <a:sym typeface="Arial"/>
              </a:defRPr>
            </a:lvl3pPr>
            <a:lvl4pPr algn="l" rtl="0">
              <a:spcBef>
                <a:spcPts val="0"/>
              </a:spcBef>
              <a:spcAft>
                <a:spcPts val="0"/>
              </a:spcAft>
              <a:defRPr sz="4000">
                <a:solidFill>
                  <a:schemeClr val="dk2"/>
                </a:solidFill>
                <a:latin typeface="Arial"/>
                <a:ea typeface="Arial"/>
                <a:cs typeface="Arial"/>
                <a:sym typeface="Arial"/>
              </a:defRPr>
            </a:lvl4pPr>
            <a:lvl5pPr algn="l" rtl="0">
              <a:spcBef>
                <a:spcPts val="0"/>
              </a:spcBef>
              <a:spcAft>
                <a:spcPts val="0"/>
              </a:spcAft>
              <a:defRPr sz="4000">
                <a:solidFill>
                  <a:schemeClr val="dk2"/>
                </a:solidFill>
                <a:latin typeface="Arial"/>
                <a:ea typeface="Arial"/>
                <a:cs typeface="Arial"/>
                <a:sym typeface="Arial"/>
              </a:defRPr>
            </a:lvl5pPr>
            <a:lvl6pPr marL="457200" algn="l" rtl="0">
              <a:spcBef>
                <a:spcPts val="0"/>
              </a:spcBef>
              <a:spcAft>
                <a:spcPts val="0"/>
              </a:spcAft>
              <a:defRPr sz="4000">
                <a:solidFill>
                  <a:schemeClr val="dk2"/>
                </a:solidFill>
                <a:latin typeface="Arial"/>
                <a:ea typeface="Arial"/>
                <a:cs typeface="Arial"/>
                <a:sym typeface="Arial"/>
              </a:defRPr>
            </a:lvl6pPr>
            <a:lvl7pPr marL="914400" algn="l" rtl="0">
              <a:spcBef>
                <a:spcPts val="0"/>
              </a:spcBef>
              <a:spcAft>
                <a:spcPts val="0"/>
              </a:spcAft>
              <a:defRPr sz="4000">
                <a:solidFill>
                  <a:schemeClr val="dk2"/>
                </a:solidFill>
                <a:latin typeface="Arial"/>
                <a:ea typeface="Arial"/>
                <a:cs typeface="Arial"/>
                <a:sym typeface="Arial"/>
              </a:defRPr>
            </a:lvl7pPr>
            <a:lvl8pPr marL="1371600" algn="l" rtl="0">
              <a:spcBef>
                <a:spcPts val="0"/>
              </a:spcBef>
              <a:spcAft>
                <a:spcPts val="0"/>
              </a:spcAft>
              <a:defRPr sz="4000">
                <a:solidFill>
                  <a:schemeClr val="dk2"/>
                </a:solidFill>
                <a:latin typeface="Arial"/>
                <a:ea typeface="Arial"/>
                <a:cs typeface="Arial"/>
                <a:sym typeface="Arial"/>
              </a:defRPr>
            </a:lvl8pPr>
            <a:lvl9pPr marL="1828800" algn="l" rtl="0">
              <a:spcBef>
                <a:spcPts val="0"/>
              </a:spcBef>
              <a:spcAft>
                <a:spcPts val="0"/>
              </a:spcAft>
              <a:defRPr sz="4000">
                <a:solidFill>
                  <a:schemeClr val="dk2"/>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9" name="Shape 39"/>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0" name="Shape 4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3"/>
        <p:cNvGrpSpPr/>
        <p:nvPr/>
      </p:nvGrpSpPr>
      <p:grpSpPr>
        <a:xfrm>
          <a:off x="0" y="0"/>
          <a:ext cx="0" cy="0"/>
          <a:chOff x="0" y="0"/>
          <a:chExt cx="0" cy="0"/>
        </a:xfrm>
      </p:grpSpPr>
      <p:cxnSp>
        <p:nvCxnSpPr>
          <p:cNvPr id="44" name="Shape 44"/>
          <p:cNvCxnSpPr/>
          <p:nvPr/>
        </p:nvCxnSpPr>
        <p:spPr>
          <a:xfrm rot="5400000">
            <a:off x="2218531" y="4045744"/>
            <a:ext cx="4708524" cy="1587"/>
          </a:xfrm>
          <a:prstGeom prst="straightConnector1">
            <a:avLst/>
          </a:prstGeom>
          <a:noFill/>
          <a:ln w="19050" cap="flat">
            <a:solidFill>
              <a:schemeClr val="dk2"/>
            </a:solidFill>
            <a:prstDash val="solid"/>
            <a:round/>
            <a:headEnd type="none" w="med" len="med"/>
            <a:tailEnd type="none" w="med" len="med"/>
          </a:ln>
        </p:spPr>
      </p:cxnSp>
      <p:sp>
        <p:nvSpPr>
          <p:cNvPr id="45" name="Shape 4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sz="2000" b="0">
                <a:solidFill>
                  <a:schemeClr val="dk2"/>
                </a:solidFill>
              </a:defRPr>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7" name="Shape 47"/>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8" name="Shape 48"/>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sz="2000" b="0">
                <a:solidFill>
                  <a:schemeClr val="dk2"/>
                </a:solidFill>
                <a:latin typeface="Arial"/>
                <a:ea typeface="Arial"/>
                <a:cs typeface="Arial"/>
                <a:sym typeface="Arial"/>
              </a:defRPr>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9" name="Shape 49"/>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0" name="Shape 5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spcAft>
                <a:spcPts val="0"/>
              </a:spcAft>
              <a:defRPr sz="4000">
                <a:solidFill>
                  <a:schemeClr val="dk2"/>
                </a:solidFill>
                <a:latin typeface="Arial"/>
                <a:ea typeface="Arial"/>
                <a:cs typeface="Arial"/>
                <a:sym typeface="Arial"/>
              </a:defRPr>
            </a:lvl1pPr>
            <a:lvl2pPr algn="l" rtl="0">
              <a:spcBef>
                <a:spcPts val="0"/>
              </a:spcBef>
              <a:spcAft>
                <a:spcPts val="0"/>
              </a:spcAft>
              <a:defRPr sz="4000">
                <a:solidFill>
                  <a:schemeClr val="dk2"/>
                </a:solidFill>
                <a:latin typeface="Arial"/>
                <a:ea typeface="Arial"/>
                <a:cs typeface="Arial"/>
                <a:sym typeface="Arial"/>
              </a:defRPr>
            </a:lvl2pPr>
            <a:lvl3pPr algn="l" rtl="0">
              <a:spcBef>
                <a:spcPts val="0"/>
              </a:spcBef>
              <a:spcAft>
                <a:spcPts val="0"/>
              </a:spcAft>
              <a:defRPr sz="4000">
                <a:solidFill>
                  <a:schemeClr val="dk2"/>
                </a:solidFill>
                <a:latin typeface="Arial"/>
                <a:ea typeface="Arial"/>
                <a:cs typeface="Arial"/>
                <a:sym typeface="Arial"/>
              </a:defRPr>
            </a:lvl3pPr>
            <a:lvl4pPr algn="l" rtl="0">
              <a:spcBef>
                <a:spcPts val="0"/>
              </a:spcBef>
              <a:spcAft>
                <a:spcPts val="0"/>
              </a:spcAft>
              <a:defRPr sz="4000">
                <a:solidFill>
                  <a:schemeClr val="dk2"/>
                </a:solidFill>
                <a:latin typeface="Arial"/>
                <a:ea typeface="Arial"/>
                <a:cs typeface="Arial"/>
                <a:sym typeface="Arial"/>
              </a:defRPr>
            </a:lvl4pPr>
            <a:lvl5pPr algn="l" rtl="0">
              <a:spcBef>
                <a:spcPts val="0"/>
              </a:spcBef>
              <a:spcAft>
                <a:spcPts val="0"/>
              </a:spcAft>
              <a:defRPr sz="4000">
                <a:solidFill>
                  <a:schemeClr val="dk2"/>
                </a:solidFill>
                <a:latin typeface="Arial"/>
                <a:ea typeface="Arial"/>
                <a:cs typeface="Arial"/>
                <a:sym typeface="Arial"/>
              </a:defRPr>
            </a:lvl5pPr>
            <a:lvl6pPr marL="457200" algn="l" rtl="0">
              <a:spcBef>
                <a:spcPts val="0"/>
              </a:spcBef>
              <a:spcAft>
                <a:spcPts val="0"/>
              </a:spcAft>
              <a:defRPr sz="4000">
                <a:solidFill>
                  <a:schemeClr val="dk2"/>
                </a:solidFill>
                <a:latin typeface="Arial"/>
                <a:ea typeface="Arial"/>
                <a:cs typeface="Arial"/>
                <a:sym typeface="Arial"/>
              </a:defRPr>
            </a:lvl6pPr>
            <a:lvl7pPr marL="914400" algn="l" rtl="0">
              <a:spcBef>
                <a:spcPts val="0"/>
              </a:spcBef>
              <a:spcAft>
                <a:spcPts val="0"/>
              </a:spcAft>
              <a:defRPr sz="4000">
                <a:solidFill>
                  <a:schemeClr val="dk2"/>
                </a:solidFill>
                <a:latin typeface="Arial"/>
                <a:ea typeface="Arial"/>
                <a:cs typeface="Arial"/>
                <a:sym typeface="Arial"/>
              </a:defRPr>
            </a:lvl7pPr>
            <a:lvl8pPr marL="1371600" algn="l" rtl="0">
              <a:spcBef>
                <a:spcPts val="0"/>
              </a:spcBef>
              <a:spcAft>
                <a:spcPts val="0"/>
              </a:spcAft>
              <a:defRPr sz="4000">
                <a:solidFill>
                  <a:schemeClr val="dk2"/>
                </a:solidFill>
                <a:latin typeface="Arial"/>
                <a:ea typeface="Arial"/>
                <a:cs typeface="Arial"/>
                <a:sym typeface="Arial"/>
              </a:defRPr>
            </a:lvl8pPr>
            <a:lvl9pPr marL="1828800" algn="l" rtl="0">
              <a:spcBef>
                <a:spcPts val="0"/>
              </a:spcBef>
              <a:spcAft>
                <a:spcPts val="0"/>
              </a:spcAft>
              <a:defRPr sz="4000">
                <a:solidFill>
                  <a:schemeClr val="dk2"/>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62"/>
        <p:cNvGrpSpPr/>
        <p:nvPr/>
      </p:nvGrpSpPr>
      <p:grpSpPr>
        <a:xfrm>
          <a:off x="0" y="0"/>
          <a:ext cx="0" cy="0"/>
          <a:chOff x="0" y="0"/>
          <a:chExt cx="0" cy="0"/>
        </a:xfrm>
      </p:grpSpPr>
      <p:cxnSp>
        <p:nvCxnSpPr>
          <p:cNvPr id="63" name="Shape 63"/>
          <p:cNvCxnSpPr/>
          <p:nvPr/>
        </p:nvCxnSpPr>
        <p:spPr>
          <a:xfrm rot="5400000">
            <a:off x="-13494" y="3580607"/>
            <a:ext cx="5578475" cy="1587"/>
          </a:xfrm>
          <a:prstGeom prst="straightConnector1">
            <a:avLst/>
          </a:prstGeom>
          <a:noFill/>
          <a:ln w="19050" cap="flat">
            <a:solidFill>
              <a:schemeClr val="dk2"/>
            </a:solidFill>
            <a:prstDash val="solid"/>
            <a:round/>
            <a:headEnd type="none" w="med" len="med"/>
            <a:tailEnd type="none" w="med" len="med"/>
          </a:ln>
        </p:spPr>
      </p:cxnSp>
      <p:sp>
        <p:nvSpPr>
          <p:cNvPr id="64" name="Shape 64"/>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6" name="Shape 66"/>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7" name="Shape 67"/>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2858609" y="838200"/>
            <a:ext cx="5904389" cy="5500456"/>
          </a:xfrm>
          <a:prstGeom prst="rect">
            <a:avLst/>
          </a:prstGeom>
          <a:solidFill>
            <a:schemeClr val="lt2"/>
          </a:solidFill>
          <a:ln w="76200" cap="flat">
            <a:solidFill>
              <a:srgbClr val="FFFFFF"/>
            </a:solidFill>
            <a:prstDash val="solid"/>
            <a:miter/>
            <a:headEnd type="none" w="med" len="med"/>
            <a:tailEnd type="none" w="med" len="med"/>
          </a:ln>
        </p:spPr>
        <p:txBody>
          <a:bodyPr lIns="91425" tIns="91425" rIns="91425" bIns="91425" anchor="ctr" anchorCtr="0"/>
          <a:lstStyle>
            <a:lvl1pPr marL="0" marR="0" indent="0" algn="l" rtl="0">
              <a:spcBef>
                <a:spcPts val="0"/>
              </a:spcBef>
              <a:spcAft>
                <a:spcPts val="0"/>
              </a:spcAft>
              <a:buClr>
                <a:srgbClr val="FFFFFF"/>
              </a:buClr>
              <a:buFont typeface="Arial"/>
              <a:buNone/>
              <a:defRPr sz="3200" b="0" i="0" u="none" strike="noStrike" cap="none" baseline="0">
                <a:solidFill>
                  <a:srgbClr val="FFFFFF"/>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73" name="Shape 73"/>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4" name="Shape 74"/>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220662"/>
            <a:ext cx="9144000" cy="228600"/>
          </a:xfrm>
          <a:prstGeom prst="rect">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4000" b="0"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4000" b="0"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4000" b="0"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4000" b="0"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40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marR="0" indent="-106363" algn="l" rtl="0">
              <a:spcBef>
                <a:spcPts val="480"/>
              </a:spcBef>
              <a:spcAft>
                <a:spcPts val="0"/>
              </a:spcAft>
              <a:buClr>
                <a:schemeClr val="accent1"/>
              </a:buClr>
              <a:buFont typeface="Arial"/>
              <a:buChar char="●"/>
              <a:defRPr sz="2400" b="0" i="0" u="none" strike="noStrike" cap="none" baseline="0">
                <a:solidFill>
                  <a:schemeClr val="dk1"/>
                </a:solidFill>
                <a:latin typeface="Arial"/>
                <a:ea typeface="Arial"/>
                <a:cs typeface="Arial"/>
                <a:sym typeface="Arial"/>
              </a:defRPr>
            </a:lvl1pPr>
            <a:lvl2pPr marL="457200" marR="0" indent="-127000" algn="l" rtl="0">
              <a:spcBef>
                <a:spcPts val="400"/>
              </a:spcBef>
              <a:spcAft>
                <a:spcPts val="0"/>
              </a:spcAft>
              <a:buClr>
                <a:schemeClr val="accent1"/>
              </a:buClr>
              <a:buFont typeface="Arial"/>
              <a:buChar char="●"/>
              <a:defRPr sz="2000" b="0" i="0" u="none" strike="noStrike" cap="none" baseline="0">
                <a:solidFill>
                  <a:schemeClr val="dk1"/>
                </a:solidFill>
                <a:latin typeface="Arial"/>
                <a:ea typeface="Arial"/>
                <a:cs typeface="Arial"/>
                <a:sym typeface="Arial"/>
              </a:defRPr>
            </a:lvl2pPr>
            <a:lvl3pPr marL="730250" marR="0" indent="-123825" algn="l" rtl="0">
              <a:spcBef>
                <a:spcPts val="360"/>
              </a:spcBef>
              <a:spcAft>
                <a:spcPts val="0"/>
              </a:spcAft>
              <a:buClr>
                <a:schemeClr val="accent1"/>
              </a:buClr>
              <a:buFont typeface="Arial"/>
              <a:buChar char="●"/>
              <a:defRPr sz="1800" b="0" i="0" u="none" strike="noStrike" cap="none" baseline="0">
                <a:solidFill>
                  <a:schemeClr val="dk1"/>
                </a:solidFill>
                <a:latin typeface="Arial"/>
                <a:ea typeface="Arial"/>
                <a:cs typeface="Arial"/>
                <a:sym typeface="Arial"/>
              </a:defRPr>
            </a:lvl3pPr>
            <a:lvl4pPr marL="1004888" marR="0" indent="-131762" algn="l" rtl="0">
              <a:spcBef>
                <a:spcPts val="320"/>
              </a:spcBef>
              <a:spcAft>
                <a:spcPts val="0"/>
              </a:spcAft>
              <a:buClr>
                <a:schemeClr val="accent1"/>
              </a:buClr>
              <a:buFont typeface="Arial"/>
              <a:buChar char="●"/>
              <a:defRPr sz="1600" b="0" i="0" u="none" strike="noStrike" cap="none" baseline="0">
                <a:solidFill>
                  <a:schemeClr val="dk1"/>
                </a:solidFill>
                <a:latin typeface="Arial"/>
                <a:ea typeface="Arial"/>
                <a:cs typeface="Arial"/>
                <a:sym typeface="Arial"/>
              </a:defRPr>
            </a:lvl4pPr>
            <a:lvl5pPr marL="1187450" marR="0" indent="-92075" algn="l" rtl="0">
              <a:spcBef>
                <a:spcPts val="280"/>
              </a:spcBef>
              <a:spcAft>
                <a:spcPts val="0"/>
              </a:spcAft>
              <a:buClr>
                <a:schemeClr val="accent1"/>
              </a:buClr>
              <a:buFont typeface="Arial"/>
              <a:buChar char="●"/>
              <a:defRPr sz="1400" b="0" i="0" u="none" strike="noStrike" cap="none" baseline="0">
                <a:solidFill>
                  <a:schemeClr val="dk1"/>
                </a:solidFill>
                <a:latin typeface="Arial"/>
                <a:ea typeface="Arial"/>
                <a:cs typeface="Arial"/>
                <a:sym typeface="Arial"/>
              </a:defRPr>
            </a:lvl5pPr>
            <a:lvl6pPr marL="1371600" marR="0" indent="-139700"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6pPr>
            <a:lvl7pPr marL="1554480" marR="0" indent="-132080"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7pPr>
            <a:lvl8pPr marL="1737360" marR="0" indent="-137160"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8pPr>
            <a:lvl9pPr marL="1920240" marR="0" indent="-142239"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9pPr>
          </a:lstStyle>
          <a:p>
            <a:endParaRPr/>
          </a:p>
        </p:txBody>
      </p:sp>
      <p:sp>
        <p:nvSpPr>
          <p:cNvPr id="12" name="Shape 12"/>
          <p:cNvSpPr/>
          <p:nvPr/>
        </p:nvSpPr>
        <p:spPr>
          <a:xfrm>
            <a:off x="0" y="0"/>
            <a:ext cx="9144000" cy="365125"/>
          </a:xfrm>
          <a:prstGeom prst="rect">
            <a:avLst/>
          </a:prstGeom>
          <a:solidFill>
            <a:schemeClr val="accent1"/>
          </a:soli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620000" y="19050"/>
            <a:ext cx="1066799" cy="32861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sz="1400" b="1" i="0" u="none" strike="noStrike" cap="none" baseline="0">
              <a:solidFill>
                <a:srgbClr val="FFFFFF"/>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flickr.com/photos/stefe/1330274590/" TargetMode="External"/><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vs.gsfc.nasa.gov/cgi-bin/details.cgi?aid=393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90" name="Shape 90"/>
          <p:cNvGraphicFramePr/>
          <p:nvPr>
            <p:extLst>
              <p:ext uri="{D42A27DB-BD31-4B8C-83A1-F6EECF244321}">
                <p14:modId xmlns:p14="http://schemas.microsoft.com/office/powerpoint/2010/main" val="3904831837"/>
              </p:ext>
            </p:extLst>
          </p:nvPr>
        </p:nvGraphicFramePr>
        <p:xfrm>
          <a:off x="304800" y="2665440"/>
          <a:ext cx="8534400" cy="4164515"/>
        </p:xfrm>
        <a:graphic>
          <a:graphicData uri="http://schemas.openxmlformats.org/drawingml/2006/table">
            <a:tbl>
              <a:tblPr firstRow="1" bandRow="1">
                <a:noFill/>
                <a:tableStyleId>{114EB8FA-4450-4BB1-A5E1-B4FCE2BBEF3A}</a:tableStyleId>
              </a:tblPr>
              <a:tblGrid>
                <a:gridCol w="1752600"/>
                <a:gridCol w="6781800"/>
              </a:tblGrid>
              <a:tr h="354625">
                <a:tc gridSpan="2">
                  <a:txBody>
                    <a:bodyPr/>
                    <a:lstStyle/>
                    <a:p>
                      <a:pPr lvl="0" algn="ctr" rtl="0">
                        <a:spcBef>
                          <a:spcPts val="0"/>
                        </a:spcBef>
                        <a:buSzPct val="25000"/>
                        <a:buNone/>
                      </a:pPr>
                      <a:r>
                        <a:rPr lang="en-US" dirty="0"/>
                        <a:t>Scene Elements</a:t>
                      </a:r>
                    </a:p>
                  </a:txBody>
                  <a:tcPr marL="91450" marR="91450" marT="45725" marB="45725"/>
                </a:tc>
                <a:tc hMerge="1">
                  <a:txBody>
                    <a:bodyPr/>
                    <a:lstStyle/>
                    <a:p>
                      <a:endParaRPr lang="en-US"/>
                    </a:p>
                  </a:txBody>
                  <a:tcPr/>
                </a:tc>
              </a:tr>
              <a:tr h="2225050">
                <a:tc>
                  <a:txBody>
                    <a:bodyPr/>
                    <a:lstStyle/>
                    <a:p>
                      <a:pPr marL="0" lvl="0" algn="l" rtl="0">
                        <a:spcBef>
                          <a:spcPts val="0"/>
                        </a:spcBef>
                        <a:buSzPct val="25000"/>
                        <a:buNone/>
                      </a:pPr>
                      <a:r>
                        <a:rPr lang="en-US" sz="1000"/>
                        <a:t>Script:</a:t>
                      </a:r>
                    </a:p>
                  </a:txBody>
                  <a:tcPr marL="91450" marR="91450" marT="45725" marB="45725"/>
                </a:tc>
                <a:tc>
                  <a:txBody>
                    <a:bodyPr/>
                    <a:lstStyle/>
                    <a:p>
                      <a:pPr lvl="0" rtl="0">
                        <a:spcBef>
                          <a:spcPts val="0"/>
                        </a:spcBef>
                        <a:buNone/>
                      </a:pPr>
                      <a:r>
                        <a:rPr lang="en-US" dirty="0"/>
                        <a:t>Official DEVELOP </a:t>
                      </a:r>
                      <a:r>
                        <a:rPr lang="en-US" dirty="0" smtClean="0"/>
                        <a:t>introductory clip</a:t>
                      </a:r>
                      <a:endParaRPr lang="en-US" dirty="0"/>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8 seconds</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dirty="0"/>
                        <a:t>Royalty Free</a:t>
                      </a:r>
                      <a:r>
                        <a:rPr lang="en-US" sz="1000" baseline="0" dirty="0"/>
                        <a:t> </a:t>
                      </a:r>
                      <a:r>
                        <a:rPr lang="en-US" sz="1000" dirty="0"/>
                        <a:t>Music:</a:t>
                      </a:r>
                    </a:p>
                  </a:txBody>
                  <a:tcPr marL="91450" marR="91450" marT="45725" marB="45725"/>
                </a:tc>
                <a:tc>
                  <a:txBody>
                    <a:bodyPr/>
                    <a:lstStyle/>
                    <a:p>
                      <a:pPr>
                        <a:spcBef>
                          <a:spcPts val="0"/>
                        </a:spcBef>
                        <a:buNone/>
                      </a:pPr>
                      <a:r>
                        <a:rPr lang="en-US" dirty="0"/>
                        <a:t>none</a:t>
                      </a:r>
                    </a:p>
                  </a:txBody>
                  <a:tcPr marL="91425" marR="91425" marT="91425" marB="91425"/>
                </a:tc>
              </a:tr>
            </a:tbl>
          </a:graphicData>
        </a:graphic>
      </p:graphicFrame>
      <p:sp>
        <p:nvSpPr>
          <p:cNvPr id="91" name="Shape 91"/>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1: </a:t>
            </a:r>
            <a:r>
              <a:rPr lang="en-US" sz="2400" b="1" i="1">
                <a:solidFill>
                  <a:srgbClr val="FFFFFF"/>
                </a:solidFill>
              </a:rPr>
              <a:t>Opening</a:t>
            </a:r>
          </a:p>
        </p:txBody>
      </p:sp>
      <p:pic>
        <p:nvPicPr>
          <p:cNvPr id="2" name="Picture 1"/>
          <p:cNvPicPr>
            <a:picLocks noChangeAspect="1"/>
          </p:cNvPicPr>
          <p:nvPr/>
        </p:nvPicPr>
        <p:blipFill>
          <a:blip r:embed="rId3"/>
          <a:stretch>
            <a:fillRect/>
          </a:stretch>
        </p:blipFill>
        <p:spPr>
          <a:xfrm>
            <a:off x="2818910" y="429847"/>
            <a:ext cx="3253643" cy="2205917"/>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Shape 98"/>
          <p:cNvGraphicFramePr/>
          <p:nvPr>
            <p:extLst>
              <p:ext uri="{D42A27DB-BD31-4B8C-83A1-F6EECF244321}">
                <p14:modId xmlns:p14="http://schemas.microsoft.com/office/powerpoint/2010/main" val="3164285712"/>
              </p:ext>
            </p:extLst>
          </p:nvPr>
        </p:nvGraphicFramePr>
        <p:xfrm>
          <a:off x="304800" y="2673254"/>
          <a:ext cx="8534400" cy="3914050"/>
        </p:xfrm>
        <a:graphic>
          <a:graphicData uri="http://schemas.openxmlformats.org/drawingml/2006/table">
            <a:tbl>
              <a:tblPr firstRow="1" bandRow="1">
                <a:noFill/>
                <a:tableStyleId>{8657BF8D-9CD9-47BC-9D43-28C1041AB6BC}</a:tableStyleId>
              </a:tblPr>
              <a:tblGrid>
                <a:gridCol w="1752600"/>
                <a:gridCol w="6781800"/>
              </a:tblGrid>
              <a:tr h="354625">
                <a:tc gridSpan="2">
                  <a:txBody>
                    <a:bodyPr/>
                    <a:lstStyle/>
                    <a:p>
                      <a:pPr lvl="0" algn="ctr" rtl="0">
                        <a:spcBef>
                          <a:spcPts val="0"/>
                        </a:spcBef>
                        <a:buSzPct val="25000"/>
                        <a:buNone/>
                      </a:pPr>
                      <a:r>
                        <a:rPr lang="en-US" dirty="0"/>
                        <a:t>Scene Elements</a:t>
                      </a:r>
                    </a:p>
                  </a:txBody>
                  <a:tcPr marL="91450" marR="91450" marT="45725" marB="45725"/>
                </a:tc>
                <a:tc hMerge="1">
                  <a:txBody>
                    <a:bodyPr/>
                    <a:lstStyle/>
                    <a:p>
                      <a:endParaRPr lang="en-US"/>
                    </a:p>
                  </a:txBody>
                  <a:tcPr/>
                </a:tc>
              </a:tr>
              <a:tr h="1761225">
                <a:tc>
                  <a:txBody>
                    <a:bodyPr/>
                    <a:lstStyle/>
                    <a:p>
                      <a:pPr marL="0" lvl="0" algn="l" rtl="0">
                        <a:spcBef>
                          <a:spcPts val="0"/>
                        </a:spcBef>
                        <a:buSzPct val="25000"/>
                        <a:buNone/>
                      </a:pPr>
                      <a:r>
                        <a:rPr lang="en-US" sz="1000"/>
                        <a:t>Script:</a:t>
                      </a:r>
                    </a:p>
                  </a:txBody>
                  <a:tcPr marL="91450" marR="91450" marT="45725" marB="45725"/>
                </a:tc>
                <a:tc>
                  <a:txBody>
                    <a:bodyPr/>
                    <a:lstStyle/>
                    <a:p>
                      <a:pPr lvl="0" rtl="0">
                        <a:spcBef>
                          <a:spcPts val="0"/>
                        </a:spcBef>
                        <a:buNone/>
                      </a:pPr>
                      <a:r>
                        <a:rPr lang="en-US" sz="1300" dirty="0"/>
                        <a:t>&gt;&gt;My name is Sam </a:t>
                      </a:r>
                      <a:r>
                        <a:rPr lang="en-US" sz="1300" dirty="0" smtClean="0"/>
                        <a:t>Weber.</a:t>
                      </a:r>
                    </a:p>
                    <a:p>
                      <a:pPr lvl="0" rtl="0">
                        <a:spcBef>
                          <a:spcPts val="0"/>
                        </a:spcBef>
                        <a:buNone/>
                      </a:pPr>
                      <a:r>
                        <a:rPr lang="en-US" sz="1300" dirty="0" smtClean="0"/>
                        <a:t>&gt;&gt;</a:t>
                      </a:r>
                      <a:r>
                        <a:rPr lang="en-US" sz="1300" dirty="0"/>
                        <a:t>My name is Hayley </a:t>
                      </a:r>
                      <a:r>
                        <a:rPr lang="en-US" sz="1300" dirty="0" err="1" smtClean="0"/>
                        <a:t>Solak</a:t>
                      </a:r>
                      <a:r>
                        <a:rPr lang="en-US" sz="1300" dirty="0" smtClean="0"/>
                        <a:t>.</a:t>
                      </a:r>
                    </a:p>
                    <a:p>
                      <a:pPr lvl="0" rtl="0">
                        <a:spcBef>
                          <a:spcPts val="0"/>
                        </a:spcBef>
                        <a:buNone/>
                      </a:pPr>
                      <a:r>
                        <a:rPr lang="en-US" sz="1300" dirty="0" smtClean="0"/>
                        <a:t>&gt;&gt;</a:t>
                      </a:r>
                      <a:r>
                        <a:rPr lang="en-US" sz="1300" dirty="0"/>
                        <a:t>My name is Tiffani </a:t>
                      </a:r>
                      <a:r>
                        <a:rPr lang="en-US" sz="1300" dirty="0" err="1" smtClean="0"/>
                        <a:t>Orne</a:t>
                      </a:r>
                      <a:r>
                        <a:rPr lang="en-US" sz="1300" dirty="0" smtClean="0"/>
                        <a:t>. </a:t>
                      </a:r>
                      <a:r>
                        <a:rPr lang="en-US" sz="1300" dirty="0"/>
                        <a:t>We are the New England Water Resources team. The purpose of our project was to use NASA Earth observations to monitor chlorophyll, cyanobacteria and algal blooms in Lake Champlain during the summer months from May 2002 through June 2013.</a:t>
                      </a:r>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25 seconds</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all</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"Monitoring Chlorophyll, Cyanobacteria, and Algal Blooms in Lake Champlain" when mentioned</a:t>
                      </a:r>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dirty="0"/>
                        <a:t>none</a:t>
                      </a:r>
                    </a:p>
                  </a:txBody>
                  <a:tcPr marL="91425" marR="91425" marT="91425" marB="91425"/>
                </a:tc>
              </a:tr>
            </a:tbl>
          </a:graphicData>
        </a:graphic>
      </p:graphicFrame>
      <p:sp>
        <p:nvSpPr>
          <p:cNvPr id="99" name="Shape 99"/>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2: Intro </a:t>
            </a:r>
            <a:r>
              <a:rPr lang="en-US" sz="2400" b="1" i="1">
                <a:solidFill>
                  <a:srgbClr val="FFFFFF"/>
                </a:solidFill>
              </a:rPr>
              <a:t>Team</a:t>
            </a:r>
          </a:p>
        </p:txBody>
      </p:sp>
      <p:pic>
        <p:nvPicPr>
          <p:cNvPr id="100" name="Shape 100"/>
          <p:cNvPicPr preferRelativeResize="0"/>
          <p:nvPr/>
        </p:nvPicPr>
        <p:blipFill>
          <a:blip r:embed="rId3">
            <a:alphaModFix/>
          </a:blip>
          <a:stretch>
            <a:fillRect/>
          </a:stretch>
        </p:blipFill>
        <p:spPr>
          <a:xfrm>
            <a:off x="304800" y="533573"/>
            <a:ext cx="2650425" cy="1762274"/>
          </a:xfrm>
          <a:prstGeom prst="rect">
            <a:avLst/>
          </a:prstGeom>
          <a:noFill/>
          <a:ln>
            <a:noFill/>
          </a:ln>
        </p:spPr>
      </p:pic>
      <p:pic>
        <p:nvPicPr>
          <p:cNvPr id="101" name="Shape 101"/>
          <p:cNvPicPr preferRelativeResize="0"/>
          <p:nvPr/>
        </p:nvPicPr>
        <p:blipFill>
          <a:blip r:embed="rId4">
            <a:alphaModFix/>
          </a:blip>
          <a:stretch>
            <a:fillRect/>
          </a:stretch>
        </p:blipFill>
        <p:spPr>
          <a:xfrm>
            <a:off x="3246787" y="533574"/>
            <a:ext cx="2650425" cy="1762274"/>
          </a:xfrm>
          <a:prstGeom prst="rect">
            <a:avLst/>
          </a:prstGeom>
          <a:noFill/>
          <a:ln>
            <a:noFill/>
          </a:ln>
        </p:spPr>
      </p:pic>
      <p:pic>
        <p:nvPicPr>
          <p:cNvPr id="102" name="Shape 102"/>
          <p:cNvPicPr preferRelativeResize="0"/>
          <p:nvPr/>
        </p:nvPicPr>
        <p:blipFill>
          <a:blip r:embed="rId5">
            <a:alphaModFix/>
          </a:blip>
          <a:stretch>
            <a:fillRect/>
          </a:stretch>
        </p:blipFill>
        <p:spPr>
          <a:xfrm>
            <a:off x="6188800" y="533575"/>
            <a:ext cx="2650425" cy="17622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56" y="435264"/>
            <a:ext cx="2628448" cy="1971336"/>
          </a:xfrm>
          <a:prstGeom prst="rect">
            <a:avLst/>
          </a:prstGeom>
        </p:spPr>
      </p:pic>
      <p:graphicFrame>
        <p:nvGraphicFramePr>
          <p:cNvPr id="108" name="Shape 108"/>
          <p:cNvGraphicFramePr/>
          <p:nvPr>
            <p:extLst>
              <p:ext uri="{D42A27DB-BD31-4B8C-83A1-F6EECF244321}">
                <p14:modId xmlns:p14="http://schemas.microsoft.com/office/powerpoint/2010/main" val="1238936291"/>
              </p:ext>
            </p:extLst>
          </p:nvPr>
        </p:nvGraphicFramePr>
        <p:xfrm>
          <a:off x="248512" y="2478635"/>
          <a:ext cx="8646975" cy="4338240"/>
        </p:xfrm>
        <a:graphic>
          <a:graphicData uri="http://schemas.openxmlformats.org/drawingml/2006/table">
            <a:tbl>
              <a:tblPr firstRow="1" bandRow="1">
                <a:noFill/>
                <a:tableStyleId>{D602DA75-D6AB-4604-A002-09EB5FF84B50}</a:tableStyleId>
              </a:tblPr>
              <a:tblGrid>
                <a:gridCol w="1775700"/>
                <a:gridCol w="6871275"/>
              </a:tblGrid>
              <a:tr h="317975">
                <a:tc gridSpan="2">
                  <a:txBody>
                    <a:bodyPr/>
                    <a:lstStyle/>
                    <a:p>
                      <a:pPr lvl="0" algn="ctr" rtl="0">
                        <a:spcBef>
                          <a:spcPts val="0"/>
                        </a:spcBef>
                        <a:buSzPct val="25000"/>
                        <a:buNone/>
                      </a:pPr>
                      <a:r>
                        <a:rPr lang="en-US"/>
                        <a:t>Scene Elements</a:t>
                      </a:r>
                    </a:p>
                  </a:txBody>
                  <a:tcPr marL="91450" marR="91450" marT="45725" marB="45725"/>
                </a:tc>
                <a:tc hMerge="1">
                  <a:txBody>
                    <a:bodyPr/>
                    <a:lstStyle/>
                    <a:p>
                      <a:endParaRPr lang="en-US"/>
                    </a:p>
                  </a:txBody>
                  <a:tcPr/>
                </a:tc>
              </a:tr>
              <a:tr h="2435425">
                <a:tc>
                  <a:txBody>
                    <a:bodyPr/>
                    <a:lstStyle/>
                    <a:p>
                      <a:pPr marL="0" lvl="0" algn="l" rtl="0">
                        <a:spcBef>
                          <a:spcPts val="0"/>
                        </a:spcBef>
                        <a:buSzPct val="25000"/>
                        <a:buNone/>
                      </a:pPr>
                      <a:r>
                        <a:rPr lang="en-US" sz="1000"/>
                        <a:t>Script:</a:t>
                      </a:r>
                    </a:p>
                  </a:txBody>
                  <a:tcPr marL="91450" marR="91450" marT="45725" marB="45725"/>
                </a:tc>
                <a:tc>
                  <a:txBody>
                    <a:bodyPr/>
                    <a:lstStyle/>
                    <a:p>
                      <a:pPr lvl="0" rtl="0">
                        <a:lnSpc>
                          <a:spcPct val="115000"/>
                        </a:lnSpc>
                        <a:spcBef>
                          <a:spcPts val="0"/>
                        </a:spcBef>
                        <a:buNone/>
                      </a:pPr>
                      <a:r>
                        <a:rPr lang="en-US" sz="1300"/>
                        <a:t>Approximately 145,000 people rely on Lake Champlain for their drinking water and it is also a major breeding ground for migratory birds. Of the 300 bird species present at the lake throughout the year, 24 are listed as endangered species. Development in the Lake Champlain watershed has led to increased nutrient levels in the lake, allowing algae to reproduce exponentially and create hazards to both human and ecological health. Pollution sensitive organisms are unable to survive, decreasing lake diversity and disrupting complex food webs. Some organisms may not show signs of toxic exposure, however they can still cause a wide range of illnesses if consumed by humans. There are no known remedies for these illnesses, nor are there any methods of removing the toxins from the water.</a:t>
                      </a:r>
                    </a:p>
                  </a:txBody>
                  <a:tcPr marL="91425" marR="91425" marT="91425" marB="91425"/>
                </a:tc>
              </a:tr>
              <a:tr h="35185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35 seconds</a:t>
                      </a:r>
                    </a:p>
                  </a:txBody>
                  <a:tcPr marL="91425" marR="91425" marT="91425" marB="91425"/>
                </a:tc>
              </a:tr>
              <a:tr h="351850">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Sam</a:t>
                      </a:r>
                    </a:p>
                  </a:txBody>
                  <a:tcPr marL="91425" marR="91425" marT="91425" marB="91425"/>
                </a:tc>
              </a:tr>
              <a:tr h="35185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none</a:t>
                      </a:r>
                    </a:p>
                  </a:txBody>
                  <a:tcPr marL="91425" marR="91425" marT="91425" marB="91425"/>
                </a:tc>
              </a:tr>
              <a:tr h="35185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dirty="0"/>
                        <a:t>none</a:t>
                      </a:r>
                    </a:p>
                  </a:txBody>
                  <a:tcPr marL="91425" marR="91425" marT="91425" marB="91425"/>
                </a:tc>
              </a:tr>
            </a:tbl>
          </a:graphicData>
        </a:graphic>
      </p:graphicFrame>
      <p:sp>
        <p:nvSpPr>
          <p:cNvPr id="109" name="Shape 109"/>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3: </a:t>
            </a:r>
            <a:r>
              <a:rPr lang="en-US" sz="2400" b="1" i="1">
                <a:solidFill>
                  <a:srgbClr val="FFFFFF"/>
                </a:solidFill>
              </a:rPr>
              <a:t>Community Concerns</a:t>
            </a:r>
          </a:p>
        </p:txBody>
      </p:sp>
      <p:pic>
        <p:nvPicPr>
          <p:cNvPr id="110" name="Shape 110"/>
          <p:cNvPicPr preferRelativeResize="0"/>
          <p:nvPr/>
        </p:nvPicPr>
        <p:blipFill>
          <a:blip r:embed="rId4">
            <a:alphaModFix/>
          </a:blip>
          <a:stretch>
            <a:fillRect/>
          </a:stretch>
        </p:blipFill>
        <p:spPr>
          <a:xfrm>
            <a:off x="3733800" y="415875"/>
            <a:ext cx="1905000" cy="1990725"/>
          </a:xfrm>
          <a:prstGeom prst="rect">
            <a:avLst/>
          </a:prstGeom>
          <a:noFill/>
          <a:ln>
            <a:noFill/>
          </a:ln>
        </p:spPr>
      </p:pic>
      <p:pic>
        <p:nvPicPr>
          <p:cNvPr id="111" name="Shape 111"/>
          <p:cNvPicPr preferRelativeResize="0"/>
          <p:nvPr/>
        </p:nvPicPr>
        <p:blipFill>
          <a:blip r:embed="rId5">
            <a:alphaModFix/>
          </a:blip>
          <a:stretch>
            <a:fillRect/>
          </a:stretch>
        </p:blipFill>
        <p:spPr>
          <a:xfrm>
            <a:off x="304800" y="531551"/>
            <a:ext cx="2910774" cy="1759399"/>
          </a:xfrm>
          <a:prstGeom prst="rect">
            <a:avLst/>
          </a:prstGeom>
          <a:noFill/>
          <a:ln>
            <a:noFill/>
          </a:ln>
        </p:spPr>
      </p:pic>
      <p:sp>
        <p:nvSpPr>
          <p:cNvPr id="113" name="Shape 113"/>
          <p:cNvSpPr txBox="1"/>
          <p:nvPr/>
        </p:nvSpPr>
        <p:spPr>
          <a:xfrm>
            <a:off x="1921550" y="861425"/>
            <a:ext cx="1212599" cy="381000"/>
          </a:xfrm>
          <a:prstGeom prst="rect">
            <a:avLst/>
          </a:prstGeom>
          <a:noFill/>
          <a:ln>
            <a:noFill/>
          </a:ln>
        </p:spPr>
        <p:txBody>
          <a:bodyPr lIns="91425" tIns="91425" rIns="91425" bIns="91425" anchor="t" anchorCtr="0">
            <a:noAutofit/>
          </a:bodyPr>
          <a:lstStyle/>
          <a:p>
            <a:pPr>
              <a:spcBef>
                <a:spcPts val="0"/>
              </a:spcBef>
              <a:buNone/>
            </a:pPr>
            <a:r>
              <a:rPr lang="en-US" sz="1200" dirty="0">
                <a:solidFill>
                  <a:srgbClr val="FFFFFF"/>
                </a:solidFill>
                <a:latin typeface="Century Gothic" panose="020B0502020202020204" pitchFamily="34" charset="0"/>
              </a:rPr>
              <a:t>10 seconds</a:t>
            </a:r>
          </a:p>
        </p:txBody>
      </p:sp>
      <p:sp>
        <p:nvSpPr>
          <p:cNvPr id="8" name="Shape 113"/>
          <p:cNvSpPr txBox="1"/>
          <p:nvPr/>
        </p:nvSpPr>
        <p:spPr>
          <a:xfrm>
            <a:off x="4778435" y="2165617"/>
            <a:ext cx="1212599" cy="381000"/>
          </a:xfrm>
          <a:prstGeom prst="rect">
            <a:avLst/>
          </a:prstGeom>
          <a:noFill/>
          <a:ln>
            <a:noFill/>
          </a:ln>
        </p:spPr>
        <p:txBody>
          <a:bodyPr lIns="91425" tIns="91425" rIns="91425" bIns="91425" anchor="t" anchorCtr="0">
            <a:noAutofit/>
          </a:bodyPr>
          <a:lstStyle/>
          <a:p>
            <a:pPr>
              <a:spcBef>
                <a:spcPts val="0"/>
              </a:spcBef>
              <a:buNone/>
            </a:pPr>
            <a:r>
              <a:rPr lang="en-US" sz="700" b="1" dirty="0" smtClean="0">
                <a:solidFill>
                  <a:srgbClr val="FFFFFF"/>
                </a:solidFill>
                <a:latin typeface="Century Gothic" panose="020B0502020202020204" pitchFamily="34" charset="0"/>
              </a:rPr>
              <a:t>Photo: Citation</a:t>
            </a:r>
            <a:endParaRPr lang="en-US" sz="700" b="1" dirty="0">
              <a:solidFill>
                <a:srgbClr val="FFFFFF"/>
              </a:solidFill>
              <a:latin typeface="Century Gothic" panose="020B0502020202020204" pitchFamily="34" charset="0"/>
            </a:endParaRPr>
          </a:p>
        </p:txBody>
      </p:sp>
      <p:sp>
        <p:nvSpPr>
          <p:cNvPr id="9" name="Shape 113"/>
          <p:cNvSpPr txBox="1"/>
          <p:nvPr/>
        </p:nvSpPr>
        <p:spPr>
          <a:xfrm>
            <a:off x="7338644" y="2165617"/>
            <a:ext cx="2204396" cy="550373"/>
          </a:xfrm>
          <a:prstGeom prst="rect">
            <a:avLst/>
          </a:prstGeom>
          <a:noFill/>
          <a:ln>
            <a:noFill/>
          </a:ln>
        </p:spPr>
        <p:txBody>
          <a:bodyPr lIns="91425" tIns="91425" rIns="91425" bIns="91425" anchor="t" anchorCtr="0">
            <a:noAutofit/>
          </a:bodyPr>
          <a:lstStyle/>
          <a:p>
            <a:pPr>
              <a:spcBef>
                <a:spcPts val="0"/>
              </a:spcBef>
              <a:buNone/>
            </a:pPr>
            <a:r>
              <a:rPr lang="en-US" sz="700" b="1" dirty="0" smtClean="0">
                <a:solidFill>
                  <a:srgbClr val="FFFFFF"/>
                </a:solidFill>
                <a:latin typeface="Century Gothic" panose="020B0502020202020204" pitchFamily="34" charset="0"/>
              </a:rPr>
              <a:t>Photo: </a:t>
            </a:r>
            <a:r>
              <a:rPr lang="en-US" sz="700" b="1" dirty="0" err="1" smtClean="0">
                <a:solidFill>
                  <a:srgbClr val="FFFFFF"/>
                </a:solidFill>
                <a:latin typeface="Century Gothic" panose="020B0502020202020204" pitchFamily="34" charset="0"/>
                <a:hlinkClick r:id="rId6"/>
              </a:rPr>
              <a:t>Stefe</a:t>
            </a:r>
            <a:r>
              <a:rPr lang="en-US" sz="700" b="1" dirty="0" smtClean="0">
                <a:solidFill>
                  <a:srgbClr val="FFFFFF"/>
                </a:solidFill>
                <a:latin typeface="Century Gothic" panose="020B0502020202020204" pitchFamily="34" charset="0"/>
              </a:rPr>
              <a:t> / CC BY-NC-ND 2.0</a:t>
            </a:r>
            <a:endParaRPr lang="en-US" sz="700" b="1"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Shape 119"/>
          <p:cNvGraphicFramePr/>
          <p:nvPr>
            <p:extLst>
              <p:ext uri="{D42A27DB-BD31-4B8C-83A1-F6EECF244321}">
                <p14:modId xmlns:p14="http://schemas.microsoft.com/office/powerpoint/2010/main" val="2617814759"/>
              </p:ext>
            </p:extLst>
          </p:nvPr>
        </p:nvGraphicFramePr>
        <p:xfrm>
          <a:off x="304800" y="2657625"/>
          <a:ext cx="8534400" cy="4164515"/>
        </p:xfrm>
        <a:graphic>
          <a:graphicData uri="http://schemas.openxmlformats.org/drawingml/2006/table">
            <a:tbl>
              <a:tblPr firstRow="1" bandRow="1">
                <a:noFill/>
                <a:tableStyleId>{B6359EE2-D55C-4248-83C4-A096BFCB5AEC}</a:tableStyleId>
              </a:tblPr>
              <a:tblGrid>
                <a:gridCol w="1752600"/>
                <a:gridCol w="6781800"/>
              </a:tblGrid>
              <a:tr h="354625">
                <a:tc gridSpan="2">
                  <a:txBody>
                    <a:bodyPr/>
                    <a:lstStyle/>
                    <a:p>
                      <a:pPr lvl="0" algn="ctr" rtl="0">
                        <a:spcBef>
                          <a:spcPts val="0"/>
                        </a:spcBef>
                        <a:buSzPct val="25000"/>
                        <a:buNone/>
                      </a:pPr>
                      <a:r>
                        <a:rPr lang="en-US" dirty="0"/>
                        <a:t>Scene Elements</a:t>
                      </a:r>
                    </a:p>
                  </a:txBody>
                  <a:tcPr marL="91450" marR="91450" marT="45725" marB="45725"/>
                </a:tc>
                <a:tc hMerge="1">
                  <a:txBody>
                    <a:bodyPr/>
                    <a:lstStyle/>
                    <a:p>
                      <a:endParaRPr lang="en-US"/>
                    </a:p>
                  </a:txBody>
                  <a:tcPr/>
                </a:tc>
              </a:tr>
              <a:tr h="2225050">
                <a:tc>
                  <a:txBody>
                    <a:bodyPr/>
                    <a:lstStyle/>
                    <a:p>
                      <a:pPr marL="0" lvl="0" algn="l" rtl="0">
                        <a:spcBef>
                          <a:spcPts val="0"/>
                        </a:spcBef>
                        <a:buSzPct val="25000"/>
                        <a:buNone/>
                      </a:pPr>
                      <a:r>
                        <a:rPr lang="en-US" sz="1000"/>
                        <a:t>Script:</a:t>
                      </a:r>
                    </a:p>
                  </a:txBody>
                  <a:tcPr marL="91450" marR="91450" marT="45725" marB="45725"/>
                </a:tc>
                <a:tc>
                  <a:txBody>
                    <a:bodyPr/>
                    <a:lstStyle/>
                    <a:p>
                      <a:pPr lvl="0" rtl="0">
                        <a:lnSpc>
                          <a:spcPct val="115000"/>
                        </a:lnSpc>
                        <a:spcBef>
                          <a:spcPts val="0"/>
                        </a:spcBef>
                        <a:buNone/>
                      </a:pPr>
                      <a:r>
                        <a:rPr lang="en-US" sz="1200"/>
                        <a:t>The partners for this project were the Lake Champlain Basin Program, the Lake Champlain Committee, and the Vermont Department of Environmental Conservation. All three organizations currently monitor water quality in the lake using a combination of in situ measurement stations and water samples collected by volunteers.</a:t>
                      </a:r>
                    </a:p>
                    <a:p>
                      <a:pPr lvl="0" rtl="0">
                        <a:lnSpc>
                          <a:spcPct val="115000"/>
                        </a:lnSpc>
                        <a:spcBef>
                          <a:spcPts val="0"/>
                        </a:spcBef>
                        <a:buNone/>
                      </a:pPr>
                      <a:endParaRPr sz="1200"/>
                    </a:p>
                    <a:p>
                      <a:pPr lvl="0" rtl="0">
                        <a:lnSpc>
                          <a:spcPct val="115000"/>
                        </a:lnSpc>
                        <a:spcBef>
                          <a:spcPts val="0"/>
                        </a:spcBef>
                        <a:buNone/>
                      </a:pPr>
                      <a:endParaRPr sz="1200"/>
                    </a:p>
                    <a:p>
                      <a:pPr lvl="0" rtl="0">
                        <a:lnSpc>
                          <a:spcPct val="115000"/>
                        </a:lnSpc>
                        <a:spcBef>
                          <a:spcPts val="0"/>
                        </a:spcBef>
                        <a:buNone/>
                      </a:pPr>
                      <a:r>
                        <a:rPr lang="en-US" sz="1200"/>
                        <a:t>However, these samples may not be representative of quality in the lake as a whole, and therefore remote sensing offers more consistent, objective monitoring while using less volunteers.</a:t>
                      </a:r>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20 seconds</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Hayley</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dirty="0"/>
                        <a:t>none</a:t>
                      </a:r>
                    </a:p>
                  </a:txBody>
                  <a:tcPr marL="91425" marR="91425" marT="91425" marB="91425"/>
                </a:tc>
              </a:tr>
            </a:tbl>
          </a:graphicData>
        </a:graphic>
      </p:graphicFrame>
      <p:sp>
        <p:nvSpPr>
          <p:cNvPr id="120" name="Shape 120"/>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4: P</a:t>
            </a:r>
            <a:r>
              <a:rPr lang="en-US" sz="2400" b="1" i="1">
                <a:solidFill>
                  <a:srgbClr val="FFFFFF"/>
                </a:solidFill>
              </a:rPr>
              <a:t>artners</a:t>
            </a:r>
          </a:p>
        </p:txBody>
      </p:sp>
      <p:sp>
        <p:nvSpPr>
          <p:cNvPr id="2" name="TextBox 1"/>
          <p:cNvSpPr txBox="1"/>
          <p:nvPr/>
        </p:nvSpPr>
        <p:spPr>
          <a:xfrm>
            <a:off x="1039446" y="1164492"/>
            <a:ext cx="1492739" cy="523220"/>
          </a:xfrm>
          <a:prstGeom prst="rect">
            <a:avLst/>
          </a:prstGeom>
          <a:noFill/>
        </p:spPr>
        <p:txBody>
          <a:bodyPr wrap="square" rtlCol="0">
            <a:spAutoFit/>
          </a:bodyPr>
          <a:lstStyle/>
          <a:p>
            <a:r>
              <a:rPr lang="en-US" dirty="0" smtClean="0"/>
              <a:t>Lake Champlain Basin Program</a:t>
            </a:r>
            <a:endParaRPr lang="en-US" dirty="0"/>
          </a:p>
        </p:txBody>
      </p:sp>
      <p:sp>
        <p:nvSpPr>
          <p:cNvPr id="8" name="TextBox 7"/>
          <p:cNvSpPr txBox="1"/>
          <p:nvPr/>
        </p:nvSpPr>
        <p:spPr>
          <a:xfrm>
            <a:off x="3939929" y="1164492"/>
            <a:ext cx="1492739" cy="523220"/>
          </a:xfrm>
          <a:prstGeom prst="rect">
            <a:avLst/>
          </a:prstGeom>
          <a:noFill/>
        </p:spPr>
        <p:txBody>
          <a:bodyPr wrap="square" rtlCol="0">
            <a:spAutoFit/>
          </a:bodyPr>
          <a:lstStyle/>
          <a:p>
            <a:r>
              <a:rPr lang="en-US" dirty="0" smtClean="0"/>
              <a:t>Lake Champlain Committee</a:t>
            </a:r>
            <a:endParaRPr lang="en-US" dirty="0"/>
          </a:p>
        </p:txBody>
      </p:sp>
      <p:sp>
        <p:nvSpPr>
          <p:cNvPr id="9" name="TextBox 8"/>
          <p:cNvSpPr txBox="1"/>
          <p:nvPr/>
        </p:nvSpPr>
        <p:spPr>
          <a:xfrm>
            <a:off x="6920523" y="949048"/>
            <a:ext cx="1492739" cy="954107"/>
          </a:xfrm>
          <a:prstGeom prst="rect">
            <a:avLst/>
          </a:prstGeom>
          <a:noFill/>
        </p:spPr>
        <p:txBody>
          <a:bodyPr wrap="square" rtlCol="0">
            <a:spAutoFit/>
          </a:bodyPr>
          <a:lstStyle/>
          <a:p>
            <a:r>
              <a:rPr lang="en-US" dirty="0" smtClean="0"/>
              <a:t>Vermont Department of Environmental Conservation</a:t>
            </a:r>
            <a:endParaRPr lang="en-US"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Shape 129"/>
          <p:cNvGraphicFramePr/>
          <p:nvPr>
            <p:extLst>
              <p:ext uri="{D42A27DB-BD31-4B8C-83A1-F6EECF244321}">
                <p14:modId xmlns:p14="http://schemas.microsoft.com/office/powerpoint/2010/main" val="544878196"/>
              </p:ext>
            </p:extLst>
          </p:nvPr>
        </p:nvGraphicFramePr>
        <p:xfrm>
          <a:off x="304800" y="2352826"/>
          <a:ext cx="8534400" cy="4377875"/>
        </p:xfrm>
        <a:graphic>
          <a:graphicData uri="http://schemas.openxmlformats.org/drawingml/2006/table">
            <a:tbl>
              <a:tblPr firstRow="1" bandRow="1">
                <a:noFill/>
                <a:tableStyleId>{8D8B71C7-1582-43FB-B73B-70A42C370195}</a:tableStyleId>
              </a:tblPr>
              <a:tblGrid>
                <a:gridCol w="1752600"/>
                <a:gridCol w="6781800"/>
              </a:tblGrid>
              <a:tr h="354625">
                <a:tc gridSpan="2">
                  <a:txBody>
                    <a:bodyPr/>
                    <a:lstStyle/>
                    <a:p>
                      <a:pPr lvl="0" algn="ctr" rtl="0">
                        <a:spcBef>
                          <a:spcPts val="0"/>
                        </a:spcBef>
                        <a:buSzPct val="25000"/>
                        <a:buNone/>
                      </a:pPr>
                      <a:r>
                        <a:rPr lang="en-US" dirty="0"/>
                        <a:t>Scene Elements</a:t>
                      </a:r>
                    </a:p>
                  </a:txBody>
                  <a:tcPr marL="91450" marR="91450" marT="45725" marB="45725"/>
                </a:tc>
                <a:tc hMerge="1">
                  <a:txBody>
                    <a:bodyPr/>
                    <a:lstStyle/>
                    <a:p>
                      <a:endParaRPr lang="en-US"/>
                    </a:p>
                  </a:txBody>
                  <a:tcPr/>
                </a:tc>
              </a:tr>
              <a:tr h="2225050">
                <a:tc>
                  <a:txBody>
                    <a:bodyPr/>
                    <a:lstStyle/>
                    <a:p>
                      <a:pPr marL="0" lvl="0" algn="l" rtl="0">
                        <a:spcBef>
                          <a:spcPts val="0"/>
                        </a:spcBef>
                        <a:buSzPct val="25000"/>
                        <a:buNone/>
                      </a:pPr>
                      <a:r>
                        <a:rPr lang="en-US" sz="1000"/>
                        <a:t>Script:</a:t>
                      </a:r>
                    </a:p>
                  </a:txBody>
                  <a:tcPr marL="91450" marR="91450" marT="45725" marB="45725"/>
                </a:tc>
                <a:tc>
                  <a:txBody>
                    <a:bodyPr/>
                    <a:lstStyle/>
                    <a:p>
                      <a:pPr lvl="0" rtl="0">
                        <a:spcBef>
                          <a:spcPts val="0"/>
                        </a:spcBef>
                        <a:buNone/>
                      </a:pPr>
                      <a:r>
                        <a:rPr lang="en-US"/>
                        <a:t>Aqua MODIS, Landsat 7 ETM+, and Landsat 8 OLI data were downloaded from the USGS Global Visualization Viewer (GloVIS) website for use in this project. In situ measurement data collected by the Vermont Department of Environmental Conservation were used to compare with calculated values.</a:t>
                      </a:r>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dirty="0"/>
                        <a:t>17 seconds</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Tiffani</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dirty="0"/>
                        <a:t>images of the </a:t>
                      </a:r>
                      <a:r>
                        <a:rPr lang="en-US" dirty="0" smtClean="0"/>
                        <a:t>satellites,</a:t>
                      </a:r>
                      <a:r>
                        <a:rPr lang="en-US" baseline="0" dirty="0" smtClean="0"/>
                        <a:t> or video of satellites </a:t>
                      </a:r>
                      <a:r>
                        <a:rPr lang="en-US" baseline="0" dirty="0" smtClean="0">
                          <a:hlinkClick r:id="rId3"/>
                        </a:rPr>
                        <a:t>http://svs.gsfc.nasa.gov/cgi-bin/details.cgi?aid=3939</a:t>
                      </a:r>
                      <a:r>
                        <a:rPr lang="en-US" baseline="0" dirty="0" smtClean="0"/>
                        <a:t> (Source: NASA/GSFC Scientific Visualization Studio)</a:t>
                      </a:r>
                      <a:endParaRPr lang="en-US" dirty="0"/>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dirty="0"/>
                        <a:t>none</a:t>
                      </a:r>
                    </a:p>
                  </a:txBody>
                  <a:tcPr marL="91425" marR="91425" marT="91425" marB="91425"/>
                </a:tc>
              </a:tr>
            </a:tbl>
          </a:graphicData>
        </a:graphic>
      </p:graphicFrame>
      <p:sp>
        <p:nvSpPr>
          <p:cNvPr id="130" name="Shape 130"/>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5: </a:t>
            </a:r>
            <a:r>
              <a:rPr lang="en-US" sz="2400" b="1" i="1">
                <a:solidFill>
                  <a:srgbClr val="FFFFFF"/>
                </a:solidFill>
              </a:rPr>
              <a:t>Data Usage</a:t>
            </a:r>
          </a:p>
        </p:txBody>
      </p:sp>
      <p:pic>
        <p:nvPicPr>
          <p:cNvPr id="131" name="Shape 131"/>
          <p:cNvPicPr preferRelativeResize="0"/>
          <p:nvPr/>
        </p:nvPicPr>
        <p:blipFill>
          <a:blip r:embed="rId4">
            <a:alphaModFix/>
          </a:blip>
          <a:stretch>
            <a:fillRect/>
          </a:stretch>
        </p:blipFill>
        <p:spPr>
          <a:xfrm>
            <a:off x="1189122" y="1106258"/>
            <a:ext cx="1293763" cy="690336"/>
          </a:xfrm>
          <a:prstGeom prst="rect">
            <a:avLst/>
          </a:prstGeom>
          <a:noFill/>
          <a:ln>
            <a:noFill/>
          </a:ln>
        </p:spPr>
      </p:pic>
      <p:pic>
        <p:nvPicPr>
          <p:cNvPr id="132" name="Shape 132"/>
          <p:cNvPicPr preferRelativeResize="0"/>
          <p:nvPr/>
        </p:nvPicPr>
        <p:blipFill>
          <a:blip r:embed="rId5">
            <a:alphaModFix/>
          </a:blip>
          <a:stretch>
            <a:fillRect/>
          </a:stretch>
        </p:blipFill>
        <p:spPr>
          <a:xfrm>
            <a:off x="3849045" y="1055840"/>
            <a:ext cx="1223143" cy="791173"/>
          </a:xfrm>
          <a:prstGeom prst="rect">
            <a:avLst/>
          </a:prstGeom>
          <a:noFill/>
          <a:ln>
            <a:noFill/>
          </a:ln>
        </p:spPr>
      </p:pic>
      <p:pic>
        <p:nvPicPr>
          <p:cNvPr id="133" name="Shape 133"/>
          <p:cNvPicPr preferRelativeResize="0"/>
          <p:nvPr/>
        </p:nvPicPr>
        <p:blipFill>
          <a:blip r:embed="rId6">
            <a:alphaModFix/>
          </a:blip>
          <a:stretch>
            <a:fillRect/>
          </a:stretch>
        </p:blipFill>
        <p:spPr>
          <a:xfrm>
            <a:off x="6510745" y="993173"/>
            <a:ext cx="1460948" cy="91650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39" name="Shape 139"/>
          <p:cNvGraphicFramePr/>
          <p:nvPr>
            <p:extLst>
              <p:ext uri="{D42A27DB-BD31-4B8C-83A1-F6EECF244321}">
                <p14:modId xmlns:p14="http://schemas.microsoft.com/office/powerpoint/2010/main" val="1544957676"/>
              </p:ext>
            </p:extLst>
          </p:nvPr>
        </p:nvGraphicFramePr>
        <p:xfrm>
          <a:off x="304800" y="2499360"/>
          <a:ext cx="8534400" cy="4243634"/>
        </p:xfrm>
        <a:graphic>
          <a:graphicData uri="http://schemas.openxmlformats.org/drawingml/2006/table">
            <a:tbl>
              <a:tblPr firstRow="1" bandRow="1">
                <a:noFill/>
                <a:tableStyleId>{462289B5-C3FC-48F9-97FE-DA5A22B0C61C}</a:tableStyleId>
              </a:tblPr>
              <a:tblGrid>
                <a:gridCol w="1752600"/>
                <a:gridCol w="6781800"/>
              </a:tblGrid>
              <a:tr h="354625">
                <a:tc gridSpan="2">
                  <a:txBody>
                    <a:bodyPr/>
                    <a:lstStyle/>
                    <a:p>
                      <a:pPr lvl="0" algn="ctr" rtl="0">
                        <a:spcBef>
                          <a:spcPts val="0"/>
                        </a:spcBef>
                        <a:buSzPct val="25000"/>
                        <a:buNone/>
                      </a:pPr>
                      <a:r>
                        <a:rPr lang="en-US"/>
                        <a:t>Scene Elements</a:t>
                      </a:r>
                    </a:p>
                  </a:txBody>
                  <a:tcPr marL="91450" marR="91450" marT="45725" marB="45725"/>
                </a:tc>
                <a:tc hMerge="1">
                  <a:txBody>
                    <a:bodyPr/>
                    <a:lstStyle/>
                    <a:p>
                      <a:endParaRPr lang="en-US"/>
                    </a:p>
                  </a:txBody>
                  <a:tcPr/>
                </a:tc>
              </a:tr>
              <a:tr h="2304169">
                <a:tc>
                  <a:txBody>
                    <a:bodyPr/>
                    <a:lstStyle/>
                    <a:p>
                      <a:pPr marL="0" lvl="0" algn="l" rtl="0">
                        <a:spcBef>
                          <a:spcPts val="0"/>
                        </a:spcBef>
                        <a:buSzPct val="25000"/>
                        <a:buNone/>
                      </a:pPr>
                      <a:r>
                        <a:rPr lang="en-US" sz="1000"/>
                        <a:t>Script:</a:t>
                      </a:r>
                    </a:p>
                  </a:txBody>
                  <a:tcPr marL="91450" marR="91450" marT="45725" marB="45725"/>
                </a:tc>
                <a:tc>
                  <a:txBody>
                    <a:bodyPr/>
                    <a:lstStyle/>
                    <a:p>
                      <a:pPr lvl="0" rtl="0">
                        <a:lnSpc>
                          <a:spcPct val="115000"/>
                        </a:lnSpc>
                        <a:spcBef>
                          <a:spcPts val="0"/>
                        </a:spcBef>
                        <a:buNone/>
                      </a:pPr>
                      <a:r>
                        <a:rPr lang="en-US" sz="1200" dirty="0"/>
                        <a:t>Landsat data were used to calculate chlorophyll-a, cyanobacteria, and </a:t>
                      </a:r>
                      <a:r>
                        <a:rPr lang="en-US" sz="1200" dirty="0" err="1"/>
                        <a:t>phycocyanin</a:t>
                      </a:r>
                      <a:r>
                        <a:rPr lang="en-US" sz="1200" dirty="0"/>
                        <a:t> concentration using the Raster Calculator tool in ArcGIS. Bands one, two, and three were used to create ratios for the chlorophyll-a and cyanobacteria equations, while the </a:t>
                      </a:r>
                      <a:r>
                        <a:rPr lang="en-US" sz="1200" dirty="0" err="1"/>
                        <a:t>phycocyanin</a:t>
                      </a:r>
                      <a:r>
                        <a:rPr lang="en-US" sz="1200" dirty="0"/>
                        <a:t> equation used bands one, three, five, and seven individually. Once the calculations were completed, the Set Null tool was used to remove erroneous cloud pixels.</a:t>
                      </a:r>
                    </a:p>
                    <a:p>
                      <a:pPr lvl="0" rtl="0">
                        <a:lnSpc>
                          <a:spcPct val="115000"/>
                        </a:lnSpc>
                        <a:spcBef>
                          <a:spcPts val="0"/>
                        </a:spcBef>
                        <a:buNone/>
                      </a:pPr>
                      <a:endParaRPr sz="1200" dirty="0"/>
                    </a:p>
                    <a:p>
                      <a:pPr lvl="0" rtl="0">
                        <a:lnSpc>
                          <a:spcPct val="115000"/>
                        </a:lnSpc>
                        <a:spcBef>
                          <a:spcPts val="0"/>
                        </a:spcBef>
                        <a:buNone/>
                      </a:pPr>
                      <a:r>
                        <a:rPr lang="en-US" sz="1200" dirty="0"/>
                        <a:t>Aqua data were used to calculate total suspended sediment using a model created in a previous term. A python script was used to extract the state file and near infrared bands one and two from the MODIS data to use as inputs for the model. The model used band one to calculate TSS, while the state file and NIR bands were used to create cloud and land masks</a:t>
                      </a:r>
                      <a:r>
                        <a:rPr lang="en-US" sz="1200" dirty="0" smtClean="0"/>
                        <a:t>.</a:t>
                      </a:r>
                      <a:endParaRPr dirty="0"/>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42</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Hayley</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dirty="0"/>
                        <a:t>none</a:t>
                      </a:r>
                    </a:p>
                  </a:txBody>
                  <a:tcPr marL="91425" marR="91425" marT="91425" marB="91425"/>
                </a:tc>
              </a:tr>
            </a:tbl>
          </a:graphicData>
        </a:graphic>
      </p:graphicFrame>
      <p:sp>
        <p:nvSpPr>
          <p:cNvPr id="140" name="Shape 140"/>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6: </a:t>
            </a:r>
            <a:r>
              <a:rPr lang="en-US" sz="2400" b="1" i="1">
                <a:solidFill>
                  <a:srgbClr val="FFFFFF"/>
                </a:solidFill>
              </a:rPr>
              <a:t>Analysis</a:t>
            </a:r>
          </a:p>
        </p:txBody>
      </p:sp>
      <p:pic>
        <p:nvPicPr>
          <p:cNvPr id="141" name="Shape 141"/>
          <p:cNvPicPr preferRelativeResize="0"/>
          <p:nvPr/>
        </p:nvPicPr>
        <p:blipFill>
          <a:blip r:embed="rId3">
            <a:alphaModFix/>
          </a:blip>
          <a:stretch>
            <a:fillRect/>
          </a:stretch>
        </p:blipFill>
        <p:spPr>
          <a:xfrm>
            <a:off x="97425" y="513337"/>
            <a:ext cx="2019300" cy="2006075"/>
          </a:xfrm>
          <a:prstGeom prst="rect">
            <a:avLst/>
          </a:prstGeom>
          <a:noFill/>
          <a:ln>
            <a:noFill/>
          </a:ln>
        </p:spPr>
      </p:pic>
      <p:pic>
        <p:nvPicPr>
          <p:cNvPr id="142" name="Shape 142"/>
          <p:cNvPicPr preferRelativeResize="0"/>
          <p:nvPr/>
        </p:nvPicPr>
        <p:blipFill>
          <a:blip r:embed="rId4">
            <a:alphaModFix/>
          </a:blip>
          <a:stretch>
            <a:fillRect/>
          </a:stretch>
        </p:blipFill>
        <p:spPr>
          <a:xfrm>
            <a:off x="2167900" y="561175"/>
            <a:ext cx="4565375" cy="1178149"/>
          </a:xfrm>
          <a:prstGeom prst="rect">
            <a:avLst/>
          </a:prstGeom>
          <a:noFill/>
          <a:ln>
            <a:noFill/>
          </a:ln>
        </p:spPr>
      </p:pic>
      <p:pic>
        <p:nvPicPr>
          <p:cNvPr id="143" name="Shape 143"/>
          <p:cNvPicPr preferRelativeResize="0"/>
          <p:nvPr/>
        </p:nvPicPr>
        <p:blipFill>
          <a:blip r:embed="rId5">
            <a:alphaModFix/>
          </a:blip>
          <a:stretch>
            <a:fillRect/>
          </a:stretch>
        </p:blipFill>
        <p:spPr>
          <a:xfrm>
            <a:off x="6784450" y="491549"/>
            <a:ext cx="1640074" cy="1027200"/>
          </a:xfrm>
          <a:prstGeom prst="rect">
            <a:avLst/>
          </a:prstGeom>
          <a:noFill/>
          <a:ln>
            <a:noFill/>
          </a:ln>
        </p:spPr>
      </p:pic>
      <p:pic>
        <p:nvPicPr>
          <p:cNvPr id="144" name="Shape 144"/>
          <p:cNvPicPr preferRelativeResize="0"/>
          <p:nvPr/>
        </p:nvPicPr>
        <p:blipFill>
          <a:blip r:embed="rId6">
            <a:alphaModFix/>
          </a:blip>
          <a:stretch>
            <a:fillRect/>
          </a:stretch>
        </p:blipFill>
        <p:spPr>
          <a:xfrm>
            <a:off x="6784450" y="1585773"/>
            <a:ext cx="1640076" cy="10272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Shape 150"/>
          <p:cNvGraphicFramePr/>
          <p:nvPr/>
        </p:nvGraphicFramePr>
        <p:xfrm>
          <a:off x="33125" y="2727960"/>
          <a:ext cx="9044625" cy="4164515"/>
        </p:xfrm>
        <a:graphic>
          <a:graphicData uri="http://schemas.openxmlformats.org/drawingml/2006/table">
            <a:tbl>
              <a:tblPr firstRow="1" bandRow="1">
                <a:noFill/>
                <a:tableStyleId>{F41F9CEC-55D3-4551-AFBB-A92CDA6B4442}</a:tableStyleId>
              </a:tblPr>
              <a:tblGrid>
                <a:gridCol w="1857375"/>
                <a:gridCol w="7187250"/>
              </a:tblGrid>
              <a:tr h="354625">
                <a:tc gridSpan="2">
                  <a:txBody>
                    <a:bodyPr/>
                    <a:lstStyle/>
                    <a:p>
                      <a:pPr lvl="0" algn="ctr" rtl="0">
                        <a:spcBef>
                          <a:spcPts val="0"/>
                        </a:spcBef>
                        <a:buSzPct val="25000"/>
                        <a:buNone/>
                      </a:pPr>
                      <a:r>
                        <a:rPr lang="en-US"/>
                        <a:t>Scene Elements</a:t>
                      </a:r>
                    </a:p>
                  </a:txBody>
                  <a:tcPr marL="91450" marR="91450" marT="45725" marB="45725"/>
                </a:tc>
                <a:tc hMerge="1">
                  <a:txBody>
                    <a:bodyPr/>
                    <a:lstStyle/>
                    <a:p>
                      <a:endParaRPr lang="en-US"/>
                    </a:p>
                  </a:txBody>
                  <a:tcPr/>
                </a:tc>
              </a:tr>
              <a:tr h="2225050">
                <a:tc>
                  <a:txBody>
                    <a:bodyPr/>
                    <a:lstStyle/>
                    <a:p>
                      <a:pPr marL="0" lvl="0" algn="l" rtl="0">
                        <a:spcBef>
                          <a:spcPts val="0"/>
                        </a:spcBef>
                        <a:buSzPct val="25000"/>
                        <a:buNone/>
                      </a:pPr>
                      <a:r>
                        <a:rPr lang="en-US" sz="1000"/>
                        <a:t>Script:</a:t>
                      </a:r>
                    </a:p>
                  </a:txBody>
                  <a:tcPr marL="91450" marR="91450" marT="45725" marB="45725"/>
                </a:tc>
                <a:tc>
                  <a:txBody>
                    <a:bodyPr/>
                    <a:lstStyle/>
                    <a:p>
                      <a:pPr>
                        <a:spcBef>
                          <a:spcPts val="0"/>
                        </a:spcBef>
                        <a:buNone/>
                      </a:pPr>
                      <a:r>
                        <a:rPr lang="en-US" sz="1200"/>
                        <a:t>Maps were created showing the concentration of chlorophyll-a, cyanobacteria, phycocyanin, and total suspended sediment throughout the lake. These values were then compared with in situ measurement data at specific locations to verify the accuracy of the algorithms. Scatterplots were created to show the correlation between these values. Scatterplots also showed the correlation between TSS and biophysical parameters, including a .89 correlation between TSS and phycocyanin. A time series was created for each parameter to show the change throughout the decade. A six day segment of the TSS time series, from September 1 through September 6, 2009 shows how quickly change can occur. On September 1, sediment is concentrated in Mississiquoi Bay in the north. On the 2nd, sediment is present throughout the main segment of the lake, and on the 3rd, the main concentration is again in Mississiquoi Bay. Levels decrease in Mississiquoi Bay from September 4 to 5, but have increased again on September 6.</a:t>
                      </a:r>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47 seconds</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Tiffani</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a:t>none</a:t>
                      </a:r>
                    </a:p>
                  </a:txBody>
                  <a:tcPr marL="91425" marR="91425" marT="91425" marB="91425"/>
                </a:tc>
              </a:tr>
            </a:tbl>
          </a:graphicData>
        </a:graphic>
      </p:graphicFrame>
      <p:sp>
        <p:nvSpPr>
          <p:cNvPr id="151" name="Shape 151"/>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7: </a:t>
            </a:r>
            <a:r>
              <a:rPr lang="en-US" sz="2400" b="1" i="1">
                <a:solidFill>
                  <a:srgbClr val="FFFFFF"/>
                </a:solidFill>
              </a:rPr>
              <a:t>Results</a:t>
            </a:r>
          </a:p>
        </p:txBody>
      </p:sp>
      <p:pic>
        <p:nvPicPr>
          <p:cNvPr id="152" name="Shape 152"/>
          <p:cNvPicPr preferRelativeResize="0"/>
          <p:nvPr/>
        </p:nvPicPr>
        <p:blipFill>
          <a:blip r:embed="rId3">
            <a:alphaModFix/>
          </a:blip>
          <a:stretch>
            <a:fillRect/>
          </a:stretch>
        </p:blipFill>
        <p:spPr>
          <a:xfrm>
            <a:off x="6059525" y="578499"/>
            <a:ext cx="2503649" cy="2057399"/>
          </a:xfrm>
          <a:prstGeom prst="rect">
            <a:avLst/>
          </a:prstGeom>
          <a:noFill/>
          <a:ln>
            <a:noFill/>
          </a:ln>
        </p:spPr>
      </p:pic>
      <p:pic>
        <p:nvPicPr>
          <p:cNvPr id="153" name="Shape 153"/>
          <p:cNvPicPr preferRelativeResize="0"/>
          <p:nvPr/>
        </p:nvPicPr>
        <p:blipFill>
          <a:blip r:embed="rId4">
            <a:alphaModFix/>
          </a:blip>
          <a:stretch>
            <a:fillRect/>
          </a:stretch>
        </p:blipFill>
        <p:spPr>
          <a:xfrm>
            <a:off x="2961237" y="578500"/>
            <a:ext cx="2307125" cy="2057399"/>
          </a:xfrm>
          <a:prstGeom prst="rect">
            <a:avLst/>
          </a:prstGeom>
          <a:noFill/>
          <a:ln>
            <a:noFill/>
          </a:ln>
        </p:spPr>
      </p:pic>
      <p:pic>
        <p:nvPicPr>
          <p:cNvPr id="154" name="Shape 154"/>
          <p:cNvPicPr preferRelativeResize="0"/>
          <p:nvPr/>
        </p:nvPicPr>
        <p:blipFill>
          <a:blip r:embed="rId5">
            <a:alphaModFix/>
          </a:blip>
          <a:stretch>
            <a:fillRect/>
          </a:stretch>
        </p:blipFill>
        <p:spPr>
          <a:xfrm>
            <a:off x="566125" y="578500"/>
            <a:ext cx="1622149" cy="20573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Shape 160"/>
          <p:cNvGraphicFramePr/>
          <p:nvPr>
            <p:extLst>
              <p:ext uri="{D42A27DB-BD31-4B8C-83A1-F6EECF244321}">
                <p14:modId xmlns:p14="http://schemas.microsoft.com/office/powerpoint/2010/main" val="1489889507"/>
              </p:ext>
            </p:extLst>
          </p:nvPr>
        </p:nvGraphicFramePr>
        <p:xfrm>
          <a:off x="304800" y="2370135"/>
          <a:ext cx="8534400" cy="3940050"/>
        </p:xfrm>
        <a:graphic>
          <a:graphicData uri="http://schemas.openxmlformats.org/drawingml/2006/table">
            <a:tbl>
              <a:tblPr firstRow="1" bandRow="1">
                <a:noFill/>
                <a:tableStyleId>{C61D5E78-6E58-4796-BA4D-F072A8D24460}</a:tableStyleId>
              </a:tblPr>
              <a:tblGrid>
                <a:gridCol w="1752600"/>
                <a:gridCol w="6781800"/>
              </a:tblGrid>
              <a:tr h="354625">
                <a:tc gridSpan="2">
                  <a:txBody>
                    <a:bodyPr/>
                    <a:lstStyle/>
                    <a:p>
                      <a:pPr lvl="0" algn="ctr" rtl="0">
                        <a:spcBef>
                          <a:spcPts val="0"/>
                        </a:spcBef>
                        <a:buSzPct val="25000"/>
                        <a:buNone/>
                      </a:pPr>
                      <a:r>
                        <a:rPr lang="en-US" dirty="0"/>
                        <a:t>Scene Elements</a:t>
                      </a:r>
                    </a:p>
                  </a:txBody>
                  <a:tcPr marL="91450" marR="91450" marT="45725" marB="45725"/>
                </a:tc>
                <a:tc hMerge="1">
                  <a:txBody>
                    <a:bodyPr/>
                    <a:lstStyle/>
                    <a:p>
                      <a:endParaRPr lang="en-US"/>
                    </a:p>
                  </a:txBody>
                  <a:tcPr/>
                </a:tc>
              </a:tr>
              <a:tr h="2225050">
                <a:tc>
                  <a:txBody>
                    <a:bodyPr/>
                    <a:lstStyle/>
                    <a:p>
                      <a:pPr marL="0" lvl="0" algn="l" rtl="0">
                        <a:spcBef>
                          <a:spcPts val="0"/>
                        </a:spcBef>
                        <a:buSzPct val="25000"/>
                        <a:buNone/>
                      </a:pPr>
                      <a:r>
                        <a:rPr lang="en-US" sz="1000"/>
                        <a:t>Script:</a:t>
                      </a:r>
                    </a:p>
                  </a:txBody>
                  <a:tcPr marL="91450" marR="91450" marT="45725" marB="45725"/>
                </a:tc>
                <a:tc>
                  <a:txBody>
                    <a:bodyPr/>
                    <a:lstStyle/>
                    <a:p>
                      <a:pPr lvl="0" rtl="0">
                        <a:spcBef>
                          <a:spcPts val="0"/>
                        </a:spcBef>
                        <a:buNone/>
                      </a:pPr>
                      <a:r>
                        <a:rPr lang="en-US" sz="1200" dirty="0"/>
                        <a:t>This project showed that NASA Earth observations can be used to accurately track concentrations of chlorophyll-a, cyanobacteria, </a:t>
                      </a:r>
                      <a:r>
                        <a:rPr lang="en-US" sz="1200" dirty="0" err="1"/>
                        <a:t>phycocyanin</a:t>
                      </a:r>
                      <a:r>
                        <a:rPr lang="en-US" sz="1200" dirty="0"/>
                        <a:t>, and total suspended sediment. /***/ Remote sensing allows end users to monitor water quality throughout the entire lake rather than only specific in situ measurement stations. /***/ Biophysical parameters showed correlation with in situ measurements, but the availability of Landsat data without significant cloud cover is limited, therefore water quality tracking would be less frequent. /***/ This causes monitoring issues because algae levels can drastically change in a single day. /***/ Total suspended sediment concentrations correlated well with the biophysical parameters, so using Aqua data provides a reliable alternative. /***/ Aqua samples more frequently than Landsat; however, the resolution is coarser. /***/ The best method of water quality monitoring with remote sensing would combine the two data types.</a:t>
                      </a:r>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sz="1000" dirty="0"/>
                        <a:t>42</a:t>
                      </a:r>
                    </a:p>
                  </a:txBody>
                  <a:tcPr marL="91425" marR="91425" marT="91425" marB="91425"/>
                </a:tc>
              </a:tr>
              <a:tr h="354625">
                <a:tc>
                  <a:txBody>
                    <a:bodyPr/>
                    <a:lstStyle/>
                    <a:p>
                      <a:pPr marL="0" lvl="0" algn="l" rtl="0">
                        <a:spcBef>
                          <a:spcPts val="0"/>
                        </a:spcBef>
                        <a:buSzPct val="25000"/>
                        <a:buNone/>
                      </a:pPr>
                      <a:r>
                        <a:rPr lang="en-US" sz="1000" dirty="0"/>
                        <a:t>Narrator/</a:t>
                      </a:r>
                      <a:r>
                        <a:rPr lang="en-US" sz="1000" baseline="0" dirty="0"/>
                        <a:t> Team Member:</a:t>
                      </a:r>
                    </a:p>
                  </a:txBody>
                  <a:tcPr marL="91450" marR="91450" marT="45725" marB="45725"/>
                </a:tc>
                <a:tc>
                  <a:txBody>
                    <a:bodyPr/>
                    <a:lstStyle/>
                    <a:p>
                      <a:pPr>
                        <a:spcBef>
                          <a:spcPts val="0"/>
                        </a:spcBef>
                        <a:buNone/>
                      </a:pPr>
                      <a:r>
                        <a:rPr lang="en-US" sz="1000" dirty="0"/>
                        <a:t>Sam</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sz="1000" dirty="0"/>
                        <a:t>none</a:t>
                      </a:r>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sz="1000" dirty="0"/>
                        <a:t>none</a:t>
                      </a:r>
                    </a:p>
                  </a:txBody>
                  <a:tcPr marL="91425" marR="91425" marT="91425" marB="91425"/>
                </a:tc>
              </a:tr>
            </a:tbl>
          </a:graphicData>
        </a:graphic>
      </p:graphicFrame>
      <p:sp>
        <p:nvSpPr>
          <p:cNvPr id="161" name="Shape 161"/>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9: </a:t>
            </a:r>
            <a:r>
              <a:rPr lang="en-US" sz="2400" b="1" i="1">
                <a:solidFill>
                  <a:srgbClr val="FFFFFF"/>
                </a:solidFill>
              </a:rPr>
              <a:t>Conclusions</a:t>
            </a:r>
          </a:p>
        </p:txBody>
      </p:sp>
      <p:pic>
        <p:nvPicPr>
          <p:cNvPr id="162" name="Shape 162"/>
          <p:cNvPicPr preferRelativeResize="0"/>
          <p:nvPr/>
        </p:nvPicPr>
        <p:blipFill>
          <a:blip r:embed="rId3">
            <a:alphaModFix/>
          </a:blip>
          <a:stretch>
            <a:fillRect/>
          </a:stretch>
        </p:blipFill>
        <p:spPr>
          <a:xfrm>
            <a:off x="260912" y="491400"/>
            <a:ext cx="4215850" cy="1638875"/>
          </a:xfrm>
          <a:prstGeom prst="rect">
            <a:avLst/>
          </a:prstGeom>
          <a:noFill/>
          <a:ln>
            <a:noFill/>
          </a:ln>
        </p:spPr>
      </p:pic>
      <p:pic>
        <p:nvPicPr>
          <p:cNvPr id="163" name="Shape 163"/>
          <p:cNvPicPr preferRelativeResize="0"/>
          <p:nvPr/>
        </p:nvPicPr>
        <p:blipFill>
          <a:blip r:embed="rId4">
            <a:alphaModFix/>
          </a:blip>
          <a:stretch>
            <a:fillRect/>
          </a:stretch>
        </p:blipFill>
        <p:spPr>
          <a:xfrm>
            <a:off x="4667237" y="491400"/>
            <a:ext cx="4215850" cy="16388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Shape 169"/>
          <p:cNvGraphicFramePr/>
          <p:nvPr>
            <p:extLst>
              <p:ext uri="{D42A27DB-BD31-4B8C-83A1-F6EECF244321}">
                <p14:modId xmlns:p14="http://schemas.microsoft.com/office/powerpoint/2010/main" val="513162479"/>
              </p:ext>
            </p:extLst>
          </p:nvPr>
        </p:nvGraphicFramePr>
        <p:xfrm>
          <a:off x="304800" y="2727960"/>
          <a:ext cx="8534400" cy="3929065"/>
        </p:xfrm>
        <a:graphic>
          <a:graphicData uri="http://schemas.openxmlformats.org/drawingml/2006/table">
            <a:tbl>
              <a:tblPr firstRow="1" bandRow="1">
                <a:noFill/>
                <a:tableStyleId>{5021C826-4762-4F1A-9A85-94119EF54947}</a:tableStyleId>
              </a:tblPr>
              <a:tblGrid>
                <a:gridCol w="1752600"/>
                <a:gridCol w="6781800"/>
              </a:tblGrid>
              <a:tr h="354625">
                <a:tc gridSpan="2">
                  <a:txBody>
                    <a:bodyPr/>
                    <a:lstStyle/>
                    <a:p>
                      <a:pPr lvl="0" algn="ctr" rtl="0">
                        <a:spcBef>
                          <a:spcPts val="0"/>
                        </a:spcBef>
                        <a:buSzPct val="25000"/>
                        <a:buNone/>
                      </a:pPr>
                      <a:r>
                        <a:rPr lang="en-US" dirty="0"/>
                        <a:t>Scene Elements</a:t>
                      </a:r>
                    </a:p>
                  </a:txBody>
                  <a:tcPr marL="91450" marR="91450" marT="45725" marB="45725"/>
                </a:tc>
                <a:tc hMerge="1">
                  <a:txBody>
                    <a:bodyPr/>
                    <a:lstStyle/>
                    <a:p>
                      <a:endParaRPr lang="en-US"/>
                    </a:p>
                  </a:txBody>
                  <a:tcPr/>
                </a:tc>
              </a:tr>
              <a:tr h="1989600">
                <a:tc>
                  <a:txBody>
                    <a:bodyPr/>
                    <a:lstStyle/>
                    <a:p>
                      <a:pPr marL="0" lvl="0" algn="l" rtl="0">
                        <a:spcBef>
                          <a:spcPts val="0"/>
                        </a:spcBef>
                        <a:buSzPct val="25000"/>
                        <a:buNone/>
                      </a:pPr>
                      <a:r>
                        <a:rPr lang="en-US" sz="1000"/>
                        <a:t>Script:</a:t>
                      </a:r>
                    </a:p>
                  </a:txBody>
                  <a:tcPr marL="91450" marR="91450" marT="45725" marB="45725"/>
                </a:tc>
                <a:tc>
                  <a:txBody>
                    <a:bodyPr/>
                    <a:lstStyle/>
                    <a:p>
                      <a:pPr>
                        <a:spcBef>
                          <a:spcPts val="0"/>
                        </a:spcBef>
                        <a:buNone/>
                      </a:pPr>
                      <a:r>
                        <a:rPr lang="en-US" dirty="0"/>
                        <a:t>Official DEVELOP ending</a:t>
                      </a:r>
                    </a:p>
                  </a:txBody>
                  <a:tcPr marL="91425" marR="91425" marT="91425" marB="91425"/>
                </a:tc>
              </a:tr>
              <a:tr h="228600">
                <a:tc>
                  <a:txBody>
                    <a:bodyPr/>
                    <a:lstStyle/>
                    <a:p>
                      <a:pPr marL="0" lvl="0" algn="l" rtl="0">
                        <a:spcBef>
                          <a:spcPts val="0"/>
                        </a:spcBef>
                        <a:buSzPct val="25000"/>
                        <a:buNone/>
                      </a:pPr>
                      <a:r>
                        <a:rPr lang="en-US" sz="1000"/>
                        <a:t>Estimated Scene Duration:</a:t>
                      </a:r>
                    </a:p>
                  </a:txBody>
                  <a:tcPr marL="91450" marR="91450" marT="45725" marB="45725"/>
                </a:tc>
                <a:tc>
                  <a:txBody>
                    <a:bodyPr/>
                    <a:lstStyle/>
                    <a:p>
                      <a:pPr>
                        <a:spcBef>
                          <a:spcPts val="0"/>
                        </a:spcBef>
                        <a:buNone/>
                      </a:pPr>
                      <a:r>
                        <a:rPr lang="en-US"/>
                        <a:t>11 seconds</a:t>
                      </a:r>
                    </a:p>
                  </a:txBody>
                  <a:tcPr marL="91425" marR="91425" marT="91425" marB="91425"/>
                </a:tc>
              </a:tr>
              <a:tr h="354625">
                <a:tc>
                  <a:txBody>
                    <a:bodyPr/>
                    <a:lstStyle/>
                    <a:p>
                      <a:pPr marL="0" lvl="0" algn="l" rtl="0">
                        <a:spcBef>
                          <a:spcPts val="0"/>
                        </a:spcBef>
                        <a:buSzPct val="25000"/>
                        <a:buNone/>
                      </a:pPr>
                      <a:r>
                        <a:rPr lang="en-US" sz="1000"/>
                        <a:t>Narrator/</a:t>
                      </a:r>
                      <a:r>
                        <a:rPr lang="en-US" sz="1000" baseline="0"/>
                        <a:t> Team Member:</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a:t>Scene Text/ Captions:</a:t>
                      </a:r>
                    </a:p>
                  </a:txBody>
                  <a:tcPr marL="91450" marR="91450" marT="45725" marB="45725"/>
                </a:tc>
                <a:tc>
                  <a:txBody>
                    <a:bodyPr/>
                    <a:lstStyle/>
                    <a:p>
                      <a:pPr>
                        <a:spcBef>
                          <a:spcPts val="0"/>
                        </a:spcBef>
                        <a:buNone/>
                      </a:pPr>
                      <a:r>
                        <a:rPr lang="en-US"/>
                        <a:t>none</a:t>
                      </a:r>
                    </a:p>
                  </a:txBody>
                  <a:tcPr marL="91425" marR="91425" marT="91425" marB="91425"/>
                </a:tc>
              </a:tr>
              <a:tr h="0">
                <a:tc>
                  <a:txBody>
                    <a:bodyPr/>
                    <a:lstStyle/>
                    <a:p>
                      <a:pPr marL="0" lvl="0" algn="l" rtl="0">
                        <a:spcBef>
                          <a:spcPts val="0"/>
                        </a:spcBef>
                        <a:buSzPct val="25000"/>
                        <a:buNone/>
                      </a:pPr>
                      <a:r>
                        <a:rPr lang="en-US" sz="1000"/>
                        <a:t>Royalty Free</a:t>
                      </a:r>
                      <a:r>
                        <a:rPr lang="en-US" sz="1000" baseline="0"/>
                        <a:t> </a:t>
                      </a:r>
                      <a:r>
                        <a:rPr lang="en-US" sz="1000"/>
                        <a:t>Music:</a:t>
                      </a:r>
                    </a:p>
                  </a:txBody>
                  <a:tcPr marL="91450" marR="91450" marT="45725" marB="45725"/>
                </a:tc>
                <a:tc>
                  <a:txBody>
                    <a:bodyPr/>
                    <a:lstStyle/>
                    <a:p>
                      <a:pPr>
                        <a:spcBef>
                          <a:spcPts val="0"/>
                        </a:spcBef>
                        <a:buNone/>
                      </a:pPr>
                      <a:r>
                        <a:rPr lang="en-US"/>
                        <a:t>none</a:t>
                      </a:r>
                    </a:p>
                  </a:txBody>
                  <a:tcPr marL="91425" marR="91425" marT="91425" marB="91425"/>
                </a:tc>
              </a:tr>
            </a:tbl>
          </a:graphicData>
        </a:graphic>
      </p:graphicFrame>
      <p:sp>
        <p:nvSpPr>
          <p:cNvPr id="170" name="Shape 170"/>
          <p:cNvSpPr txBox="1"/>
          <p:nvPr/>
        </p:nvSpPr>
        <p:spPr>
          <a:xfrm>
            <a:off x="2057400" y="-76200"/>
            <a:ext cx="5257799" cy="381000"/>
          </a:xfrm>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Clr>
                <a:srgbClr val="4E67C8"/>
              </a:buClr>
              <a:buSzPct val="25000"/>
              <a:buFont typeface="Arial"/>
              <a:buNone/>
            </a:pPr>
            <a:r>
              <a:rPr lang="en-US" sz="2400" b="1" i="1" u="none" strike="noStrike" cap="none" baseline="0">
                <a:solidFill>
                  <a:srgbClr val="FFFFFF"/>
                </a:solidFill>
                <a:latin typeface="Arial"/>
                <a:ea typeface="Arial"/>
                <a:cs typeface="Arial"/>
                <a:sym typeface="Arial"/>
              </a:rPr>
              <a:t>Scene 10: </a:t>
            </a:r>
            <a:r>
              <a:rPr lang="en-US" sz="2400" b="1" i="1">
                <a:solidFill>
                  <a:srgbClr val="FFFFFF"/>
                </a:solidFill>
              </a:rPr>
              <a:t>Ending</a:t>
            </a:r>
          </a:p>
        </p:txBody>
      </p:sp>
      <p:pic>
        <p:nvPicPr>
          <p:cNvPr id="171" name="Shape 171"/>
          <p:cNvPicPr preferRelativeResize="0"/>
          <p:nvPr/>
        </p:nvPicPr>
        <p:blipFill>
          <a:blip r:embed="rId3">
            <a:alphaModFix/>
          </a:blip>
          <a:stretch>
            <a:fillRect/>
          </a:stretch>
        </p:blipFill>
        <p:spPr>
          <a:xfrm>
            <a:off x="2710064" y="519999"/>
            <a:ext cx="3723873" cy="21151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Custom 1">
      <a:dk1>
        <a:srgbClr val="0075A2"/>
      </a:dk1>
      <a:lt1>
        <a:srgbClr val="FFFFFF"/>
      </a:lt1>
      <a:dk2>
        <a:srgbClr val="0F6FC6"/>
      </a:dk2>
      <a:lt2>
        <a:srgbClr val="FFFFFF"/>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1160</Words>
  <Application>Microsoft Office PowerPoint</Application>
  <PresentationFormat>On-screen Show (4:3)</PresentationFormat>
  <Paragraphs>130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Courier New</vt:lpstr>
      <vt:lpstr>Wingdings</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Brumbaugh, Beth (LARC-E3)[SSAI DEVELOP]</dc:creator>
  <cp:lastModifiedBy>Brumbaugh, Beth (LARC-E3)[SSAI DEVELOP]</cp:lastModifiedBy>
  <cp:revision>6</cp:revision>
  <dcterms:modified xsi:type="dcterms:W3CDTF">2015-05-27T19:24:42Z</dcterms:modified>
</cp:coreProperties>
</file>