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4DAEB3"/>
    <a:srgbClr val="8A5A9A"/>
    <a:srgbClr val="9DB23F"/>
    <a:srgbClr val="67A478"/>
    <a:srgbClr val="BA3A50"/>
    <a:srgbClr val="5372B3"/>
    <a:srgbClr val="D2672B"/>
    <a:srgbClr val="236F99"/>
    <a:srgbClr val="8A8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30" d="100"/>
          <a:sy n="30" d="100"/>
        </p:scale>
        <p:origin x="614" y="-3221"/>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226E5DDA-41AD-47D6-B6C5-FC1AA971733D}" authorId="{77B347A8-9765-A4C3-5464-E43998E04CB8}" created="2025-01-27T21:39:19.398">
    <ac:deMkLst xmlns:ac="http://schemas.microsoft.com/office/drawing/2013/main/command">
      <pc:docMk xmlns:pc="http://schemas.microsoft.com/office/powerpoint/2013/main/command"/>
      <pc:sldMk xmlns:pc="http://schemas.microsoft.com/office/powerpoint/2013/main/command" cId="2680647682" sldId="290"/>
      <ac:spMk id="8" creationId="{BF19DAD3-AC7C-4DCC-3CB1-054B1F702F3C}"/>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C13E2D"/>
                </a:solidFill>
              </a:defRPr>
            </a:lvl1pPr>
          </a:lstStyle>
          <a:p>
            <a:pPr lvl="0"/>
            <a:r>
              <a:rPr lang="en-US" dirty="0"/>
              <a:t>Study Area Wildland Fires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C13E2D"/>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7629"/>
              <a:ext cx="2195621"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19DAD3-AC7C-4DCC-3CB1-054B1F702F3C}"/>
              </a:ext>
            </a:extLst>
          </p:cNvPr>
          <p:cNvSpPr/>
          <p:nvPr/>
        </p:nvSpPr>
        <p:spPr>
          <a:xfrm>
            <a:off x="9398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17536" y="29414860"/>
            <a:ext cx="2103120" cy="2083075"/>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pic>
        <p:nvPicPr>
          <p:cNvPr id="41" name="Picture 40">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98420" y="29414860"/>
            <a:ext cx="2103120" cy="2083075"/>
          </a:xfrm>
          <a:prstGeom prst="rect">
            <a:avLst/>
          </a:prstGeom>
        </p:spPr>
      </p:pic>
      <p:pic>
        <p:nvPicPr>
          <p:cNvPr id="43" name="Picture 42">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211164" y="29414860"/>
            <a:ext cx="2103120" cy="2083075"/>
          </a:xfrm>
          <a:prstGeom prst="rect">
            <a:avLst/>
          </a:prstGeom>
        </p:spPr>
      </p:pic>
      <p:pic>
        <p:nvPicPr>
          <p:cNvPr id="44" name="Picture 43">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104792" y="29414860"/>
            <a:ext cx="2103120" cy="2083075"/>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Images</a:t>
            </a: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9163201"/>
            <a:ext cx="7278066"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62669" y="25836174"/>
            <a:ext cx="728803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902B2169-51F4-F634-06A8-C08EB61F0F4A}"/>
              </a:ext>
            </a:extLst>
          </p:cNvPr>
          <p:cNvGrpSpPr/>
          <p:nvPr/>
        </p:nvGrpSpPr>
        <p:grpSpPr>
          <a:xfrm>
            <a:off x="1546136"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45F14775-E19A-AC28-AA90-EF6884D265F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0C995DBD-E093-804A-48AA-0F10679A5423}"/>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9" name="Text Placeholder 16">
            <a:extLst>
              <a:ext uri="{FF2B5EF4-FFF2-40B4-BE49-F238E27FC236}">
                <a16:creationId xmlns:a16="http://schemas.microsoft.com/office/drawing/2014/main" id="{5BA11307-AAAE-3435-F623-CA2B347DB60C}"/>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10" name="Text Placeholder 16">
            <a:extLst>
              <a:ext uri="{FF2B5EF4-FFF2-40B4-BE49-F238E27FC236}">
                <a16:creationId xmlns:a16="http://schemas.microsoft.com/office/drawing/2014/main" id="{15681DFE-CB44-1302-1925-46C0103A180E}"/>
              </a:ext>
            </a:extLst>
          </p:cNvPr>
          <p:cNvSpPr txBox="1">
            <a:spLocks/>
          </p:cNvSpPr>
          <p:nvPr/>
        </p:nvSpPr>
        <p:spPr>
          <a:xfrm>
            <a:off x="915319"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11" name="Text Placeholder 16">
            <a:extLst>
              <a:ext uri="{FF2B5EF4-FFF2-40B4-BE49-F238E27FC236}">
                <a16:creationId xmlns:a16="http://schemas.microsoft.com/office/drawing/2014/main" id="{67C2DDCE-105F-C652-DB18-546BFFF4FCAD}"/>
              </a:ext>
            </a:extLst>
          </p:cNvPr>
          <p:cNvSpPr txBox="1">
            <a:spLocks/>
          </p:cNvSpPr>
          <p:nvPr/>
        </p:nvSpPr>
        <p:spPr>
          <a:xfrm>
            <a:off x="3853281"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2" name="Text Placeholder 16">
            <a:extLst>
              <a:ext uri="{FF2B5EF4-FFF2-40B4-BE49-F238E27FC236}">
                <a16:creationId xmlns:a16="http://schemas.microsoft.com/office/drawing/2014/main" id="{8F649EB0-6578-69A9-19C1-46B252AC6542}"/>
              </a:ext>
            </a:extLst>
          </p:cNvPr>
          <p:cNvSpPr txBox="1">
            <a:spLocks/>
          </p:cNvSpPr>
          <p:nvPr/>
        </p:nvSpPr>
        <p:spPr>
          <a:xfrm>
            <a:off x="6694562"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3" name="Text Placeholder 16">
            <a:extLst>
              <a:ext uri="{FF2B5EF4-FFF2-40B4-BE49-F238E27FC236}">
                <a16:creationId xmlns:a16="http://schemas.microsoft.com/office/drawing/2014/main" id="{153AB7C7-E4AC-2D15-3CA1-DF13FF319AF5}"/>
              </a:ext>
            </a:extLst>
          </p:cNvPr>
          <p:cNvSpPr txBox="1">
            <a:spLocks/>
          </p:cNvSpPr>
          <p:nvPr/>
        </p:nvSpPr>
        <p:spPr>
          <a:xfrm>
            <a:off x="9661682" y="3163399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4" name="Text Placeholder 16">
            <a:extLst>
              <a:ext uri="{FF2B5EF4-FFF2-40B4-BE49-F238E27FC236}">
                <a16:creationId xmlns:a16="http://schemas.microsoft.com/office/drawing/2014/main" id="{166C1D14-73BC-7498-6607-ED1D75A9913A}"/>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5" name="Text Placeholder 16">
            <a:extLst>
              <a:ext uri="{FF2B5EF4-FFF2-40B4-BE49-F238E27FC236}">
                <a16:creationId xmlns:a16="http://schemas.microsoft.com/office/drawing/2014/main" id="{5345FBD8-AAF1-88FC-228E-7DF8F999DC91}"/>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16" name="Text Placeholder 16">
            <a:extLst>
              <a:ext uri="{FF2B5EF4-FFF2-40B4-BE49-F238E27FC236}">
                <a16:creationId xmlns:a16="http://schemas.microsoft.com/office/drawing/2014/main" id="{E51686DA-2214-FA4E-2041-2979C2B4C8EB}"/>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16989</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100</cp:revision>
  <dcterms:created xsi:type="dcterms:W3CDTF">2019-02-05T16:32:03Z</dcterms:created>
  <dcterms:modified xsi:type="dcterms:W3CDTF">2025-01-27T21:40:12Z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