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302" r:id="rId3"/>
    <p:sldId id="303" r:id="rId4"/>
    <p:sldId id="304" r:id="rId5"/>
    <p:sldId id="310" r:id="rId6"/>
    <p:sldId id="311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96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I" initials="SI" lastIdx="2" clrIdx="0">
    <p:extLst>
      <p:ext uri="{19B8F6BF-5375-455C-9EA6-DF929625EA0E}">
        <p15:presenceInfo xmlns:p15="http://schemas.microsoft.com/office/powerpoint/2012/main" userId="0e14de7fa584a2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AF"/>
    <a:srgbClr val="9298A8"/>
    <a:srgbClr val="E9A149"/>
    <a:srgbClr val="56B27B"/>
    <a:srgbClr val="2E8652"/>
    <a:srgbClr val="57688F"/>
    <a:srgbClr val="7EB761"/>
    <a:srgbClr val="F4BEA6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8069" autoAdjust="0"/>
  </p:normalViewPr>
  <p:slideViewPr>
    <p:cSldViewPr snapToGrid="0">
      <p:cViewPr varScale="1">
        <p:scale>
          <a:sx n="88" d="100"/>
          <a:sy n="88" d="100"/>
        </p:scale>
        <p:origin x="858" y="192"/>
      </p:cViewPr>
      <p:guideLst>
        <p:guide orient="horz" pos="2160"/>
        <p:guide pos="3840"/>
        <p:guide orient="horz" pos="696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7" y="-228600"/>
            <a:ext cx="121916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.larc.nasa.gov/pdfs/Brochure_RecruitingFlyer2019_e.pdf" TargetMode="External"/><Relationship Id="rId5" Type="http://schemas.openxmlformats.org/officeDocument/2006/relationships/hyperlink" Target="https://develop.larc.nasa.gov/pdfs/2018_Summer%20Booklet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appliedsciences.nasa.gov/programs/capacity-building-program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develop.larc.nasa.gov/project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2018/fall/ChesapeakeBayAgI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.larc.nasa.gov/2018/fall/OhioRiverValleyTI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291373" y="1082230"/>
            <a:ext cx="9375904" cy="12418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b="1" dirty="0" smtClean="0"/>
              <a:t>Website &amp; Booklet Imagery</a:t>
            </a:r>
            <a:br>
              <a:rPr lang="en-US" sz="5500" b="1" dirty="0" smtClean="0"/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Summer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2291373" y="3024492"/>
            <a:ext cx="9193056" cy="9961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Project Short Title</a:t>
            </a:r>
          </a:p>
          <a:p>
            <a:r>
              <a:rPr lang="en-US" sz="2800" dirty="0" smtClean="0"/>
              <a:t>DEVELOP Node Name (</a:t>
            </a:r>
            <a:r>
              <a:rPr lang="en-US" sz="2800" dirty="0" smtClean="0"/>
              <a:t>Example: </a:t>
            </a:r>
            <a:r>
              <a:rPr lang="en-US" sz="2800" dirty="0" smtClean="0"/>
              <a:t>Virginia – Langley)</a:t>
            </a:r>
          </a:p>
        </p:txBody>
      </p:sp>
    </p:spTree>
    <p:extLst>
      <p:ext uri="{BB962C8B-B14F-4D97-AF65-F5344CB8AC3E}">
        <p14:creationId xmlns:p14="http://schemas.microsoft.com/office/powerpoint/2010/main" val="269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Purpose &amp; Overview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106" y="993648"/>
            <a:ext cx="5447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image should be an attractive,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processed image of your study area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will be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to represent the project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This image will be used as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cover image on the project page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DEVELOP website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project’s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close-out presentation image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 project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on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NASA’s Applied Sciences eBooks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website,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Summer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Booklet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image, 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can be used by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DEVELOP’s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ommunications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future publications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promotional materials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99" y="2220766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4868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6239" r="30073" b="57735"/>
          <a:stretch/>
        </p:blipFill>
        <p:spPr>
          <a:xfrm>
            <a:off x="880599" y="4866250"/>
            <a:ext cx="4190564" cy="1723744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18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93" y="4735135"/>
            <a:ext cx="1412798" cy="7946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79" y="976884"/>
            <a:ext cx="62609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High-resolution: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1920 x 1080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(300+ dpi),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landscape orientation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an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resizer like this one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http://resizeimage.net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JPEG or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PNG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least one image provided is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derived from recent data (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to 2019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entire frame is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filled with imagery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meaning absolutely NO white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clipped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 shape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there should be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large, clip art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759351"/>
            <a:ext cx="6199632" cy="877163"/>
          </a:xfrm>
          <a:prstGeom prst="rect">
            <a:avLst/>
          </a:prstGeom>
          <a:solidFill>
            <a:srgbClr val="1B57AF">
              <a:alpha val="25098"/>
            </a:srgbClr>
          </a:solidFill>
          <a:ln w="57150">
            <a:solidFill>
              <a:srgbClr val="1B57AF"/>
            </a:solidFill>
          </a:ln>
        </p:spPr>
        <p:txBody>
          <a:bodyPr wrap="square" lIns="274320" tIns="274320" rIns="274320" bIns="274320">
            <a:spAutoFit/>
          </a:bodyPr>
          <a:lstStyle/>
          <a:p>
            <a:r>
              <a:rPr lang="en-US" sz="21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1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develop.larc.nasa.gov/projects.php</a:t>
            </a:r>
            <a:endParaRPr lang="en-US" sz="21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/>
          <a:stretch/>
        </p:blipFill>
        <p:spPr bwMode="auto">
          <a:xfrm>
            <a:off x="3051597" y="4733011"/>
            <a:ext cx="1457105" cy="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1102425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29" y="2770218"/>
            <a:ext cx="3902590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"/>
          <a:stretch/>
        </p:blipFill>
        <p:spPr>
          <a:xfrm>
            <a:off x="8118221" y="4438011"/>
            <a:ext cx="3899649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8" name="Multiply 17"/>
          <p:cNvSpPr/>
          <p:nvPr/>
        </p:nvSpPr>
        <p:spPr>
          <a:xfrm>
            <a:off x="3162632" y="4571898"/>
            <a:ext cx="1235034" cy="1097280"/>
          </a:xfrm>
          <a:prstGeom prst="mathMultiply">
            <a:avLst>
              <a:gd name="adj1" fmla="val 9451"/>
            </a:avLst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622013" y="4571898"/>
            <a:ext cx="1235034" cy="1097280"/>
          </a:xfrm>
          <a:prstGeom prst="mathMultiply">
            <a:avLst>
              <a:gd name="adj1" fmla="val 9451"/>
            </a:avLst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1108434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80" y="976884"/>
            <a:ext cx="65103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derived from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NASA sensor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an outside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photograph of the team or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landscape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is a NASA-funded program that is focused on highlighting NASA data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applications.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NC projects can use CDR data if necessary</a:t>
            </a:r>
            <a:endParaRPr lang="en-US" sz="21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kind of processing has taken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actually created the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a raw satellite image or simple re-order of spectral bands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(e.g., a false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 composite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Including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non-NASA data </a:t>
            </a:r>
            <a:r>
              <a:rPr lang="en-US" sz="2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along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NASA data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creation of your image is fine, but you can’t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map or diagram someone else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made.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30" y="2770219"/>
            <a:ext cx="3901439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4432004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1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 smtClean="0"/>
              <a:t>Captions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371279" y="976884"/>
            <a:ext cx="117372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B57AF"/>
              </a:buClr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answer: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satellite &amp; sensor do the data come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is/are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date(s)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data showing?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e.g.,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precipitation,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turbidity, land cover, etc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general interpretation and/or analysis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processed data?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color scale represent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B57AF"/>
              </a:buClr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B57AF"/>
              </a:buClr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so great captions: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“Las Cruces Heat”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“CERES data overlaid on a solar site development suitability map.”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“Segmented tree canopies colorized by heights, showing stem density within the study area.”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“Slope raster embedded with bison image.”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 smtClean="0"/>
              <a:t>Captions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358579" y="976884"/>
            <a:ext cx="107412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B57AF"/>
              </a:buClr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 are some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well-written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captions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“NDVI-processed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imagery using 2017 Landsat 8 OLI data, blended with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true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 band combination (4, 3, 2). The Eastern shore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Maryland, located in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Chesapeake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Bay, is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displayed. Lighter shades of red indicate less healthy vegetation and darker shades indicate healthier vegetation. Less healthy vegetation indicates areas where local stakeholders should divert more resources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Link: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https://develop.larc.nasa.gov/2018/fall/ChesapeakeBayAgII.html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“Mean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GPM IMERG daily precipitation (2017-2018), processed Sentinel-1 C-Band SAR imagery (2018), and NDWI calculated using Landsat 8 OLI imagery (2017-2018) reflected for the Ohio River Basin within Kentucky,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Illinois,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Indiana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mean precipitation is in blue, water detected in NDWI is in blue, and processed Sentinel-1 imagery removes speckle and noise.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 on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represented by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blue hues allows emergency teams to know where flooding may occur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://develop.larc.nasa.gov/2018/fall/OhioRiverValleyTI.html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298425"/>
            <a:ext cx="11598442" cy="124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cs typeface="Arial" panose="020B0604020202020204" pitchFamily="34" charset="0"/>
              </a:rPr>
              <a:t>Project Short Title Here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Caption</a:t>
            </a:r>
            <a:r>
              <a:rPr lang="en-US" sz="1500" dirty="0">
                <a:cs typeface="Arial" panose="020B0604020202020204" pitchFamily="34" charset="0"/>
              </a:rPr>
              <a:t>: </a:t>
            </a:r>
            <a:r>
              <a:rPr lang="en-US" sz="1500" dirty="0" smtClean="0">
                <a:cs typeface="Arial" panose="020B0604020202020204" pitchFamily="34" charset="0"/>
              </a:rPr>
              <a:t>Make sure to include what </a:t>
            </a:r>
            <a:r>
              <a:rPr lang="en-US" sz="1500" dirty="0">
                <a:cs typeface="Arial" panose="020B0604020202020204" pitchFamily="34" charset="0"/>
              </a:rPr>
              <a:t>NASA </a:t>
            </a:r>
            <a:r>
              <a:rPr lang="en-US" sz="1500" dirty="0" smtClean="0">
                <a:cs typeface="Arial" panose="020B0604020202020204" pitchFamily="34" charset="0"/>
              </a:rPr>
              <a:t>satellite/sensor and date from which the image is derived. You should also </a:t>
            </a:r>
            <a:r>
              <a:rPr lang="en-US" sz="1500" dirty="0">
                <a:cs typeface="Arial" panose="020B0604020202020204" pitchFamily="34" charset="0"/>
              </a:rPr>
              <a:t>include what the image is </a:t>
            </a:r>
            <a:r>
              <a:rPr lang="en-US" sz="1500" dirty="0" smtClean="0">
                <a:cs typeface="Arial" panose="020B0604020202020204" pitchFamily="34" charset="0"/>
              </a:rPr>
              <a:t>(EX: NDVI) </a:t>
            </a:r>
            <a:r>
              <a:rPr lang="en-US" sz="1500" dirty="0">
                <a:cs typeface="Arial" panose="020B0604020202020204" pitchFamily="34" charset="0"/>
              </a:rPr>
              <a:t>and how it can be used for decision making</a:t>
            </a:r>
            <a:r>
              <a:rPr lang="en-US" sz="1500" dirty="0" smtClean="0">
                <a:cs typeface="Arial" panose="020B0604020202020204" pitchFamily="34" charset="0"/>
              </a:rPr>
              <a:t>. The caption needs to </a:t>
            </a:r>
            <a:r>
              <a:rPr lang="en-US" sz="1500" b="1" dirty="0" smtClean="0">
                <a:cs typeface="Arial" panose="020B0604020202020204" pitchFamily="34" charset="0"/>
              </a:rPr>
              <a:t>answer all the questions found on slide 5 </a:t>
            </a:r>
            <a:r>
              <a:rPr lang="en-US" sz="1500" dirty="0" smtClean="0">
                <a:cs typeface="Arial" panose="020B0604020202020204" pitchFamily="34" charset="0"/>
              </a:rPr>
              <a:t>of this template. </a:t>
            </a:r>
            <a:r>
              <a:rPr lang="en-US" sz="1500" b="1" dirty="0" smtClean="0">
                <a:cs typeface="Arial" panose="020B0604020202020204" pitchFamily="34" charset="0"/>
              </a:rPr>
              <a:t>75 </a:t>
            </a:r>
            <a:r>
              <a:rPr lang="en-US" sz="1500" b="1" dirty="0">
                <a:cs typeface="Arial" panose="020B0604020202020204" pitchFamily="34" charset="0"/>
              </a:rPr>
              <a:t>word limit.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Metadata </a:t>
            </a:r>
            <a:r>
              <a:rPr lang="en-US" sz="1500" b="1" dirty="0">
                <a:cs typeface="Arial" panose="020B0604020202020204" pitchFamily="34" charset="0"/>
              </a:rPr>
              <a:t>Tags</a:t>
            </a:r>
            <a:r>
              <a:rPr lang="en-US" sz="1500" dirty="0">
                <a:cs typeface="Arial" panose="020B0604020202020204" pitchFamily="34" charset="0"/>
              </a:rPr>
              <a:t>: List any </a:t>
            </a:r>
            <a:r>
              <a:rPr lang="en-US" sz="1500" dirty="0" smtClean="0">
                <a:cs typeface="Arial" panose="020B0604020202020204" pitchFamily="34" charset="0"/>
              </a:rPr>
              <a:t>keywords </a:t>
            </a:r>
            <a:r>
              <a:rPr lang="en-US" sz="1500" dirty="0">
                <a:cs typeface="Arial" panose="020B0604020202020204" pitchFamily="34" charset="0"/>
              </a:rPr>
              <a:t>or project participant names that you would </a:t>
            </a:r>
            <a:r>
              <a:rPr lang="en-US" sz="1500" dirty="0" smtClean="0">
                <a:cs typeface="Arial" panose="020B0604020202020204" pitchFamily="34" charset="0"/>
              </a:rPr>
              <a:t>like to be </a:t>
            </a:r>
            <a:r>
              <a:rPr lang="en-US" sz="1500" dirty="0">
                <a:cs typeface="Arial" panose="020B0604020202020204" pitchFamily="34" charset="0"/>
              </a:rPr>
              <a:t>included in the photo’s metadata</a:t>
            </a:r>
            <a:r>
              <a:rPr lang="en-US" sz="1500" dirty="0" smtClean="0">
                <a:cs typeface="Arial" panose="020B0604020202020204" pitchFamily="34" charset="0"/>
              </a:rPr>
              <a:t>.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446" y="187992"/>
            <a:ext cx="9193109" cy="5009650"/>
          </a:xfrm>
          <a:prstGeom prst="rect">
            <a:avLst/>
          </a:prstGeom>
          <a:solidFill>
            <a:srgbClr val="1B57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Delete this box and place image here.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the case you’d like to submit more than one image, duplicate this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3678</TotalTime>
  <Words>741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Acdan, Juanito J. (ARC-SGE)[SSAI DEVELOP]</cp:lastModifiedBy>
  <cp:revision>202</cp:revision>
  <dcterms:created xsi:type="dcterms:W3CDTF">2017-05-15T13:42:39Z</dcterms:created>
  <dcterms:modified xsi:type="dcterms:W3CDTF">2019-06-01T03:58:53Z</dcterms:modified>
</cp:coreProperties>
</file>