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8.xml" ContentType="application/inkml+xml"/>
  <Override PartName="/ppt/ink/ink7.xml" ContentType="application/inkml+xml"/>
  <Override PartName="/ppt/ink/ink6.xml" ContentType="application/inkml+xml"/>
  <Override PartName="/ppt/theme/theme1.xml" ContentType="application/vnd.openxmlformats-officedocument.theme+xml"/>
  <Override PartName="/ppt/ink/ink5.xml" ContentType="application/inkml+xml"/>
  <Override PartName="/ppt/ink/ink4.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5"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3:29:13.754"/>
    </inkml:context>
    <inkml:brush xml:id="br0">
      <inkml:brushProperty name="width" value="0.05" units="cm"/>
      <inkml:brushProperty name="height" value="0.05" units="cm"/>
      <inkml:brushProperty name="color" value="#E71224"/>
    </inkml:brush>
  </inkml:definitions>
  <inkml:trace contextRef="#ctx0" brushRef="#br0">63 13 24575,'5'-7'0,"2"2"0,6 5 0,-1 0 0,1 0 0,-1 0 0,1 0 0,-1 0 0,1 0 0,-1 0 0,1 0 0,-1 0 0,1 0 0,-1 0 0,1 0 0,-6 5 0,4-3 0,-4 3 0,5-5 0,1 0 0,-1 0 0,1 0 0,-1 0 0,1 0 0,-1 0 0,1 0 0,-1 0 0,1 0 0,-1 0 0,1 0 0,-1 0 0,1 0 0,-1 0 0,1 0 0,-1 0 0,1 0 0,-6 6 0,4-5 0,-4 5 0,5-6 0,1 0 0,-1 0 0,1 0 0,-1 0 0,1 0 0,-1 0 0,1 0 0,-1 0 0,1 0 0,-1 0 0,1 0 0,-1 0 0,1 0 0,-1 0 0,1 0 0,-1 0 0,1 0 0,-1 0 0,1 0 0,-1 0 0,1 0 0,-1 0 0,1 0 0,-1 0 0,1 0 0,-1 0 0,1 0 0,-1 0 0,1 0 0,-1 0 0,1 0 0,-1 0 0,1 0 0,-1 0 0,1 0 0,-1 0 0,1 0 0,-1 0 0,1 0 0,-1 0 0,1 0 0,-1 0 0,1 0 0,-1 0 0,1 0 0,-1 0 0,1 0 0,-1 0 0,1 0 0,-1 0 0,1 0 0,-1 0 0,1 0 0,-1 0 0,1 0 0,-1 0 0,1 0 0,-1 0 0,1 0 0,-1 0 0,1 0 0,-6 5 0,4-3 0,-4 3 0,5-5 0,1 0 0,-1 0 0,1 0 0,-1 0 0,1 0 0,-1 0 0,1 0 0,-6 6 0,4-5 0,-4 5 0,5-6 0,1 0 0,-6 5 0,4-3 0,-4 3 0,5 1 0,1 1 0,-6 5 0,4-5 0,-10 4 0,10-9 0,-9 9 0,3-4 0,-5 5 0,6-5 0,-5 4 0,10-4 0,-9 6 0,3-1 0,3 11 0,-6-8 0,11 7 0,-12-10 0,10 1 0,-9-1 0,3 1 0,-5-1 0,0 1 0,0-1 0,0 1 0,0-1 0,0 1 0,0-1 0,0 1 0,0-1 0,-5 1 0,3-1 0,-3 1 0,5-1 0,-6-5 0,5 5 0,-5-6 0,0 1 0,5 5 0,-5-6 0,1 1 0,3 5 0,-9-11 0,10 10 0,-10-10 0,9 11 0,-3-6 0,-1 1 0,-1-1 0,0 0 0,-4-5 0,4 4 0,-6-5 0,0 0 0,1 0 0,-1 0 0,1 0 0,-1 0 0,0 0 0,1 0 0,-1 0 0,0 0 0,1 0 0,-1 0 0,1 0 0,-1 0 0,0 0 0,1 0 0,-1 0 0,0 0 0,1 0 0,-1 0 0,0 0 0,1 0 0,-1 0 0,1 0 0,-1 0 0,0 0 0,1 0 0,-1 0 0,0 0 0,1 0 0,-1 0 0,1 0 0,-1 0 0,0 0 0,1 0 0,-1 0 0,0 0 0,1 0 0,-1 0 0,1 0 0,-1 0 0,0 0 0,1 0 0,-1 0 0,0 0 0,6-5 0,-4 3 0,4-3 0,-5 5 0,-1 0 0,0 0 0,1 0 0,-1 0 0,0 0 0,6-6 0,-4 5 0,4-5 0,-5 6 0,-1 0 0,0 0 0,1 0 0,5-5 0,-5 3 0,5-3 0,-5 5 0,-1 0 0,0 0 0,1 0 0,-1 0 0,1 0 0,-1 0 0,0 0 0,1 0 0,-1 0 0,0 0 0,1 0 0,-1 0 0,1 0 0,-1 0 0,0 0 0,1 0 0,-1 0 0,0 0 0,1 0 0,-1 0 0,1 0 0,-1 0 0,0 0 0,1 0 0,-1 0 0,0 0 0,1 0 0,-1 0 0,1 0 0,-1 0 0,0 0 0,1 0 0,-1 0 0,0 0 0,1 0 0,-1 0 0,1 0 0,-1 0 0,0 0 0,6-6 0,-4 5 0,4-5 0,0 0 0,-4 5 0,4-5 0,-6 6 0,0 0 0,6-5 0,-4 3 0,10-9 0,-10 10 0,4-5 0,0 0 0,-5 5 0,11-10 0,-10 9 0,9-9 0,-9 10 0,4-5 0,0 1 0,1-2 0,1 0 0,3-5 0,-9 11 0,10-10 0,-10 4 0,9-6 0,-9 6 0,10-4 0,-5 4 0,6-6 0,0 1 0,0-1 0,0 0 0,0 1 0,0-1 0,0 0 0,0 1 0,0-1 0,0 1 0,0-1 0,0 0 0,0 1 0,0-1 0,0 0 0,0 1 0,6 5 0,-5-4 0,4 3 0,-5-4 0,6 5 0,-5-4 0,11 9 0,-11-9 0,10 10 0,-10-11 0,11 11 0,-11-10 0,10 9 0,-10-9 0,11 10 0,-11-5 0,4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3:35:04.706"/>
    </inkml:context>
    <inkml:brush xml:id="br0">
      <inkml:brushProperty name="width" value="0.05" units="cm"/>
      <inkml:brushProperty name="height" value="0.05" units="cm"/>
      <inkml:brushProperty name="color" value="#E71224"/>
    </inkml:brush>
  </inkml:definitions>
  <inkml:trace contextRef="#ctx0" brushRef="#br0">200 68 24575,'15'0'0,"0"0"0,-6 7 0,4-6 0,-5 6 0,7-7 0,0 0 0,0 0 0,-6 7 0,4-6 0,-5 6 0,8-7 0,-1 0 0,0 0 0,-7 7 0,5-6 0,-4 6 0,6-7 0,0 0 0,0 0 0,0 0 0,0 0 0,0 0 0,0 0 0,0 0 0,0 0 0,0 0 0,0 0 0,0 0 0,0 0 0,0 0 0,0 0 0,0 0 0,0 0 0,0 0 0,0 0 0,0 0 0,0 0 0,0 0 0,1 0 0,-1 0 0,0 0 0,0 0 0,0 0 0,0 0 0,0 0 0,0 0 0,0 0 0,0 0 0,0 0 0,0 0 0,0 0 0,0 0 0,0 0 0,0 0 0,0 0 0,0 0 0,0 0 0,0 0 0,0 0 0,0 0 0,0 0 0,0-7 0,0 6 0,0-6 0,1 0 0,-1 5 0,0-4 0,0 6 0,12 0 0,-9 0 0,20 0 0,-20 0 0,9 0 0,0-10 0,3 8 0,0-7 0,-3 9 0,-12 0 0,0-7 0,0 5 0,0-4 0,0 6 0,0-7 0,0 5 0,0-5 0,0 7 0,0 0 0,0 0 0,-7-6 0,6 4 0,-6-5 0,7 7 0,0 0 0,0 0 0,0 0 0,0-7 0,0 6 0,0-6 0,0 7 0,0 0 0,1 0 0,-1 0 0,0 0 0,0 0 0,0 0 0,0 0 0,0 0 0,0 0 0,0 0 0,0 0 0,0 0 0,0 0 0,0 0 0,0 0 0,0 0 0,0 0 0,0 0 0,0 0 0,0 0 0,0 0 0,0 0 0,0 0 0,0 0 0,0 7 0,0-6 0,0 6 0,0-7 0,1 0 0,-8 7 0,5-6 0,-4 6 0,6-7 0,-7 7 0,5-6 0,-4 6 0,-1 0 0,5-6 0,-4 6 0,6-7 0,-7 7 0,6-6 0,-6 6 0,7 0 0,0-5 0,0 4 0,12-6 0,-9 0 0,21 9 0,-21-6 0,9 6 0,-12-9 0,0 0 0,0 0 0,0 0 0,0 0 0,0 0 0,0 0 0,0 0 0,0 0 0,0 0 0,0 0 0,0 0 0,0 0 0,0 7 0,0 1 0,0 0 0,-7 6 0,6-13 0,-12 13 0,4-6 0,-6 7 0,0 0 0,0 0 0,0 0 0,0 0 0,0 0 0,0 0 0,-7-6 0,6 4 0,-6-5 0,0 1 0,6 4 0,-13-11 0,12 11 0,-11-11 0,4 5 0,1-1 0,-6-4 0,13 11 0,-13-11 0,6 5 0,-7-7 0,-1 0 0,1 0 0,0 0 0,0 6 0,0-4 0,0 5 0,-1-7 0,1 0 0,0 0 0,0 0 0,0 0 0,6 6 0,-4-4 0,4 5 0,-6-7 0,0 0 0,6 6 0,-4-4 0,4 5 0,-6-7 0,0 0 0,0 0 0,0 0 0,-1 0 0,1 0 0,0 0 0,0 0 0,0 0 0,-1 0 0,1 0 0,0 0 0,0 0 0,0 0 0,0 0 0,-1 0 0,1 0 0,0 0 0,0 0 0,0 0 0,-1 0 0,1 0 0,0 0 0,0 0 0,0 0 0,-1 0 0,1 0 0,0 0 0,0 0 0,0 0 0,-1 0 0,1 0 0,0 0 0,0 0 0,0 0 0,-1 0 0,1 0 0,0 0 0,0 0 0,0 0 0,-1 0 0,1 0 0,0 0 0,0 0 0,0 0 0,0 0 0,-1 0 0,1 6 0,0-4 0,0 5 0,0-7 0,-1 0 0,1 0 0,7 6 0,-6-4 0,6 5 0,-7-7 0,-1 0 0,1 0 0,0 0 0,0 0 0,0 0 0,-1 0 0,1 0 0,0 0 0,0 0 0,0 0 0,-1 0 0,1 0 0,0 0 0,0 0 0,0 0 0,0 0 0,-1 0 0,1 0 0,0 0 0,0 0 0,0 0 0,-1 0 0,1 0 0,0 0 0,0 0 0,0 0 0,-1 0 0,1 0 0,7-7 0,-6 5 0,6-4 0,-7 6 0,-1 0 0,1 0 0,0 0 0,0 0 0,0 0 0,-1 0 0,1 0 0,0 0 0,0 0 0,0 0 0,-1 0 0,1 0 0,7-7 0,-6 5 0,6-5 0,-7 7 0,0 0 0,-1 0 0,1 0 0,0 0 0,7-6 0,-6 4 0,6-5 0,-8 7 0,1 0 0,0 0 0,0 0 0,0 0 0,-1 0 0,1 0 0,0 0 0,0 0 0,0 0 0,-1 0 0,1 0 0,7-6 0,-6 4 0,6-5 0,-7 7 0,-1 0 0,1 0 0,0 0 0,0 0 0,0 0 0,0 0 0,-1 0 0,1 0 0,0 0 0,6-7 0,-4 6 0,5-6 0,-8 7 0,1 0 0,7-7 0,-6 5 0,6-4 0,-7 6 0,-1 0 0,8-7 0,-6 5 0,6-5 0,-7 7 0,6-6 0,-4 4 0,4-5 0,-6 7 0,7-6 0,-6 4 0,6-5 0,-7 7 0,6-7 0,-4 6 0,4-6 0,1 0 0,-6 5 0,6-4 0,-1-1 0,-4 5 0,11-11 0,-11 11 0,11-11 0,-11 11 0,4-5 0,1 0 0,1-1 0,7-7 0,7 6 0,-6-4 0,13 11 0,-13-11 0,13 11 0,-6-12 0,7 13 0,-7-13 0,6 13 0,-6-6 0,1 0 0,4 5 0,-5-4 0,1-1 0,4 5 0,-5-5 0,7 7 0,-6-6 0,4 4 0,-5-5 0,7 7 0,0 0 0,1 0 0,-8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3:40:12.842"/>
    </inkml:context>
    <inkml:brush xml:id="br0">
      <inkml:brushProperty name="width" value="0.05" units="cm"/>
      <inkml:brushProperty name="height" value="0.05" units="cm"/>
      <inkml:brushProperty name="color" value="#E71224"/>
    </inkml:brush>
  </inkml:definitions>
  <inkml:trace contextRef="#ctx0" brushRef="#br0">128 1 24575,'7'5'0,"5"-3"0,-6 3 0,7-5 0,-1 0 0,1 0 0,-6 6 0,4-5 0,-4 5 0,5-6 0,1 0 0,-1 0 0,1 0 0,-6 5 0,4-3 0,-4 3 0,5-5 0,1 0 0,-1 0 0,1 0 0,-1 0 0,1 0 0,-1 0 0,1 0 0,-1 0 0,1 0 0,-1 0 0,1 0 0,-1 0 0,1 0 0,-1 0 0,1 0 0,-1 0 0,1 0 0,-1 0 0,1 0 0,-1 0 0,1-5 0,-1 3 0,1-3 0,-1 5 0,1 0 0,-6-6 0,4 5 0,-4-5 0,5 6 0,1 0 0,-1 0 0,1 0 0,-1 0 0,1 0 0,-1 0 0,1 0 0,-1 0 0,1 0 0,-1 0 0,1 0 0,-1 0 0,1 0 0,-1 0 0,1 0 0,-1 0 0,1 0 0,-1 0 0,1 0 0,-1 0 0,1 0 0,-1 0 0,1 0 0,-1 0 0,1 0 0,-1 0 0,1 0 0,-1 0 0,1 0 0,-1 0 0,1 0 0,-1 0 0,1 0 0,-1 0 0,1 0 0,-1 0 0,1 0 0,-1 0 0,1 0 0,-1 0 0,1 0 0,-1 0 0,1 0 0,-1 0 0,1 0 0,-6 5 0,4-3 0,-4 3 0,0 1 0,4-5 0,-4 5 0,0-1 0,4-3 0,-10 9 0,10-10 0,-9 10 0,9-9 0,-4 3 0,0 1 0,4-5 0,-4 5 0,0-1 0,4-3 0,-4 3 0,0 1 0,4-5 0,-4 5 0,0-1 0,4-3 0,-10 9 0,10-10 0,-9 10 0,9-9 0,-10 9 0,10-10 0,-9 10 0,3-4 0,1 0 0,-5 4 0,10-4 0,-9 6 0,3-1 0,1-5 0,-5 4 0,5-4 0,-6 6 0,5-6 0,-3 4 0,3-4 0,-5 5 0,0 1 0,0-1 0,0 1 0,0-1 0,0 1 0,6-6 0,-5 4 0,5-4 0,-6 5 0,0 1 0,0-1 0,0 6 0,0-4 0,0 4 0,0-5 0,0-1 0,0 1 0,0-1 0,0 1 0,0-1 0,0 1 0,-6-6 0,5 4 0,-5-4 0,6 5 0,0 1 0,0-1 0,-5-5 0,3 4 0,-3-4 0,-1 0 0,5 4 0,-5-4 0,0 0 0,5 4 0,-5-4 0,1 0 0,3 4 0,-9-9 0,10 9 0,-11-10 0,5 5 0,-5-6 0,5 5 0,-4-3 0,4 3 0,-6-5 0,0 0 0,1 0 0,-1 0 0,0 0 0,1 0 0,-1 0 0,1 0 0,-1 0 0,0 0 0,1 0 0,-1 0 0,0 0 0,1 0 0,-1 0 0,1 0 0,-1 0 0,0 0 0,1 0 0,-1 0 0,0 0 0,1 0 0,-1 0 0,1 0 0,-1 0 0,0 0 0,6 6 0,-4-5 0,4 5 0,-6-6 0,1 0 0,-1 0 0,0 0 0,1 0 0,-1 0 0,1 0 0,-1 0 0,0 0 0,1 0 0,5 5 0,-5-3 0,5 3 0,-5-5 0,-1 0 0,1 0 0,-1 0 0,0 0 0,1 0 0,-1 0 0,0 0 0,1 0 0,-1 0 0,1 0 0,-1 0 0,0 0 0,1 0 0,-1 0 0,0 0 0,1 0 0,-1 0 0,1 0 0,-1 0 0,0 0 0,1 0 0,-1 0 0,0 0 0,1 0 0,-1 0 0,1 0 0,-1 0 0,0 0 0,1 0 0,-1 0 0,0 0 0,1 0 0,-1 0 0,0 0 0,1 0 0,-1 0 0,1 0 0,-1 0 0,6-5 0,-4 3 0,4-3 0,-6 5 0,0 0 0,1 0 0,-1 0 0,1 0 0,5-6 0,-5 5 0,5-5 0,-5 6 0,-1 0 0,6-6 0,-4 5 0,4-5 0,0 1 0,-4 3 0,4-3 0,-6 5 0,6-6 0,-4 5 0,9-10 0,-9 9 0,10-9 0,-11 10 0,11-11 0,-10 11 0,9-10 0,-9 9 0,10-9 0,-5 4 0,1 0 0,3-4 0,-9 9 0,10-9 0,-11 10 0,11-10 0,-5 4 0,1 0 0,3-5 0,-9 11 0,10-10 0,-11 9 0,11-9 0,-5 4 0,1 0 0,3-4 0,-3 4 0,-1 0 0,5-4 0,-5 4 0,6-6 0,0 0 0,-5 6 0,3-4 0,-3 4 0,5-6 0,0 1 0,0-1 0,0 1 0,0-1 0,0 0 0,0 1 0,0-1 0,0 0 0,0 1 0,0-1 0,0 1 0,0-1 0,0 0 0,0 1 0,0-1 0,0 0 0,0 1 0,0-1 0,0 0 0,0 1 0,0-1 0,0 1 0,0-1 0,0 0 0,0 1 0,5 5 0,-4-5 0,5 5 0,0 0 0,-5-4 0,10 10 0,-10-10 0,11 9 0,-11-9 0,10 10 0,-10-11 0,11 11 0,-5-5 0,5 6 0,1 0 0,-1 0 0,1 0 0,-1 0 0,0 0 0,1 0 0,-6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3:41:54.338"/>
    </inkml:context>
    <inkml:brush xml:id="br0">
      <inkml:brushProperty name="width" value="0.05" units="cm"/>
      <inkml:brushProperty name="height" value="0.05" units="cm"/>
      <inkml:brushProperty name="color" value="#E71224"/>
    </inkml:brush>
  </inkml:definitions>
  <inkml:trace contextRef="#ctx0" brushRef="#br0">234 7 24575,'15'0'0,"0"0"0,0 0 0,0 0 0,0 0 0,0 0 0,0 0 0,0 0 0,0 0 0,0 0 0,0 0 0,0 0 0,0 0 0,0 0 0,12 0 0,-9 0 0,21 0 0,-21 7 0,20-5 0,-20 4 0,9-6 0,0 0 0,-9 0 0,9 0 0,0 0 0,-9 0 0,9 0 0,-12 0 0,0 0 0,0 0 0,0 0 0,12 0 0,-9 0 0,9 7 0,-12-5 0,0 4 0,0-6 0,12 0 0,-9 0 0,9 0 0,-12 0 0,12 0 0,-9 0 0,9 0 0,-12 0 0,11 0 0,-8 0 0,9 0 0,-12 0 0,0 7 0,12-5 0,-2 4 0,15-6 0,-15 0 0,2 0 0,-12 0 0,0 0 0,12 0 0,-9 0 0,21 0 0,-21 0 0,9 0 0,-1 0 0,-8 0 0,21 0 0,-21 0 0,9 0 0,-12 0 0,0 0 0,0 0 0,0 0 0,0 7 0,12-5 0,-9 4 0,21-6 0,-14 0 0,15 10 0,-15-8 0,13 7 0,-20-9 0,9 0 0,0 0 0,-9 0 0,9 0 0,-12 0 0,0 0 0,0 0 0,0 0 0,0 0 0,0 0 0,0 0 0,0 0 0,0 0 0,0 0 0,1 0 0,-1 0 0,0 0 0,0 0 0,0 0 0,6 0 0,-4 0 0,5 0 0,-7-7 0,0 6 0,0-6 0,0 7 0,0 0 0,0 0 0,0 0 0,0 0 0,0 0 0,0 0 0,0 0 0,0 0 0,0 0 0,0-7 0,0 6 0,0-6 0,0 7 0,1 0 0,-1 0 0,6 0 0,-4-7 0,5 5 0,-7-4 0,0 6 0,0 0 0,0 0 0,0 0 0,0 0 0,12-10 0,-9 8 0,9-7 0,0 9 0,-9 0 0,8 0 0,1-10 0,-9 8 0,9-7 0,-12 9 0,0 0 0,0 0 0,12 0 0,-9 0 0,9 0 0,0 0 0,-9 0 0,27 0 0,-25 0 0,26 0 0,-17 0 0,1 0 0,9 0 0,-21 0 0,21 0 0,-21 0 0,20 0 0,-20 0 0,9 0 0,0 9 0,-9-7 0,9 8 0,-12-10 0,0 0 0,0 0 0,0 0 0,12 0 0,-9 0 0,9 0 0,7 0 0,-15 0 0,27 0 0,-28 0 0,9 0 0,-12 0 0,0 0 0,12 0 0,-9 0 0,8 0 0,-10 0 0,10 0 0,-8 0 0,9 0 0,-12 0 0,0 0 0,0 0 0,0 0 0,1 0 0,-1 0 0,0 0 0,0 0 0,6 6 0,-4-4 0,5 5 0,-7-7 0,0 6 0,0-4 0,0 5 0,0-7 0,0 0 0,0 0 0,0 0 0,0 0 0,0 0 0,-6 6 0,4-4 0,-5 5 0,7-7 0,0 0 0,0 0 0,0 0 0,0 0 0,0 0 0,0 0 0,1 0 0,-1 0 0,0 0 0,0 0 0,0 0 0,0 0 0,0 0 0,0 0 0,-7 6 0,6-4 0,-6 5 0,7-7 0,0 0 0,0 0 0,0 0 0,0 0 0,0 0 0,0 0 0,0 0 0,0 0 0,-6 6 0,4-4 0,-5 5 0,1-1 0,4-4 0,-11 11 0,11-11 0,-11 11 0,11-11 0,-5 5 0,7-7 0,-6 6 0,4-4 0,-4 5 0,-1 0 0,-1 1 0,-7 7 0,0 0 0,-7-7 0,5 6 0,-5-6 0,7 7 0,0 0 0,0 0 0,-6-6 0,4 4 0,-5-5 0,7 7 0,0 0 0,0 0 0,0 0 0,-7-6 0,6 4 0,-6-5 0,7 7 0,0 1 0,-7-8 0,6 5 0,-6-4 0,7 6 0,-7-7 0,5 5 0,-4-4 0,6 6 0,-7 0 0,5 0 0,-5 0 0,1-7 0,4 6 0,-5-6 0,0 0 0,6 6 0,-6-6 0,0 0 0,6 6 0,-6-6 0,0 0 0,5 6 0,-11-13 0,11 13 0,-11-6 0,4 1 0,1 4 0,-6-11 0,6 4 0,-7-6 0,0 0 0,-1 0 0,1 0 0,0 0 0,6 7 0,-4-5 0,5 4 0,-8-6 0,1 0 0,0 0 0,0 0 0,0 0 0,-1 0 0,8 7 0,-6-5 0,6 4 0,-7-6 0,0 0 0,-1 0 0,1 0 0,0 0 0,0 0 0,0 0 0,-1 0 0,1 0 0,0 0 0,0 0 0,0 0 0,-1 0 0,1 0 0,0 0 0,0 0 0,0 0 0,0 0 0,-1 0 0,1 0 0,0 0 0,0 0 0,0 0 0,6 7 0,-4-5 0,4 4 0,-6-6 0,0 0 0,0 0 0,-1 0 0,1 0 0,0 0 0,0 0 0,0 0 0,-1 0 0,1 0 0,0 0 0,0 0 0,0 0 0,-1 0 0,1 0 0,0 0 0,0 0 0,0 0 0,0 0 0,-1 0 0,1 0 0,0 0 0,0 0 0,0 0 0,-1 0 0,1 0 0,0 0 0,0 0 0,0 0 0,-1 0 0,1 0 0,0 0 0,0 0 0,0 0 0,-1 0 0,1 0 0,0 0 0,0 0 0,0 0 0,-1 0 0,1 0 0,7 7 0,-6-5 0,6 4 0,-7-6 0,-1 0 0,1 0 0,0 0 0,0 0 0,0 0 0,0 0 0,-1 0 0,1 0 0,0 0 0,0 0 0,0 0 0,-1 0 0,1 0 0,7 7 0,-6-5 0,6 4 0,-7-6 0,-1 0 0,1 0 0,7 7 0,-6-5 0,6 5 0,-7-7 0,-1 0 0,1 0 0,0 0 0,0 0 0,0 0 0,-1 0 0,8 6 0,-5-4 0,4 5 0,-6-7 0,0 0 0,0 0 0,6 6 0,-4-4 0,4 5 0,-6-7 0,0 0 0,0 0 0,-1 0 0,1 0 0,0 0 0,0 0 0,0 0 0,-1 0 0,1 0 0,0 0 0,0 0 0,0 0 0,-1 0 0,1 0 0,0 0 0,0 0 0,0 0 0,-1 0 0,1 0 0,0 0 0,0 0 0,0 0 0,-1 0 0,1 0 0,0-7 0,0 5 0,0-5 0,0 7 0,-1 0 0,1 0 0,0 0 0,0 0 0,0 0 0,6-6 0,-4 4 0,4-5 0,-6 7 0,0 0 0,0 0 0,-1 0 0,1 0 0,0 0 0,7-7 0,-6 6 0,6-6 0,-8 7 0,1 0 0,0 0 0,0 0 0,0 0 0,-1-7 0,1 6 0,0-6 0,0 7 0,0 0 0,0 0 0,-1 0 0,1 0 0,0-7 0,0 5 0,0-4 0,-1 6 0,1 0 0,0 0 0,0 0 0,0 0 0,-1 0 0,1 0 0,0 0 0,0 0 0,0 0 0,-1 0 0,1 0 0,0 0 0,0 0 0,0 0 0,-1 0 0,1 0 0,0 0 0,0 0 0,0 0 0,0 0 0,-1 0 0,1 0 0,0 0 0,0 0 0,-7 0 0,5 0 0,-5 0 0,7 0 0,0 0 0,-1 0 0,1-7 0,0 5 0,0-5 0,0 7 0,-1 0 0,1 0 0,0 0 0,0 0 0,0 0 0,-1 0 0,1 0 0,0-6 0,0 4 0,0-5 0,-1 7 0,1 0 0,0 0 0,0 0 0,-19 0 0,14 0 0,-14-7 0,19 6 0,0-6 0,0 7 0,0 0 0,0 0 0,-1 0 0,1 0 0,0 0 0,0 0 0,0 0 0,-1 0 0,1 0 0,0 0 0,0 0 0,0 0 0,-1 0 0,1 0 0,0 0 0,0 0 0,0 0 0,-1 0 0,1 0 0,0 0 0,0 0 0,0 0 0,-1 0 0,1 0 0,0-7 0,0 6 0,0-6 0,-1 7 0,1 0 0,0 0 0,0 0 0,0 0 0,0-7 0,-1 5 0,1-4 0,0 6 0,0 0 0,0 0 0,-1 0 0,1 0 0,0 0 0,0 0 0,0 0 0,-1 0 0,1 0 0,0 0 0,0 0 0,0 0 0,-1 0 0,1-7 0,0 5 0,0-5 0,0 7 0,-1-6 0,1 4 0,7-11 0,-6 11 0,6-5 0,-7 7 0,6-7 0,-4 6 0,4-6 0,1 0 0,-6 5 0,13-11 0,-13 11 0,12-11 0,-11 11 0,5-5 0,-8 1 0,8-3 0,-6 1 0,6-6 0,-7 6 0,0-7 0,6-1 0,-4 8 0,11-6 0,-12 13 0,13-13 0,-13 13 0,13-13 0,-13 12 0,12-11 0,-4 4 0,-1 1 0,5-6 0,-5 6 0,1 0 0,4-6 0,-5 6 0,7-8 0,0 1 0,0 0 0,0 0 0,0 0 0,0-1 0,0 1 0,0 0 0,7 7 0,-5-6 0,4 6 0,1-1 0,-5-4 0,4 4 0,1 1 0,-5-6 0,11 13 0,-11-13 0,11 12 0,-5-4 0,1-1 0,4 5 0,-11-11 0,11 11 0,-11-11 0,11 11 0,-11-12 0,11 13 0,-4-6 0,-1 0 0,5 6 0,-11-13 0,11 12 0,-11-11 0,11 11 0,-4-5 0,6 7 0,0 0 0,0 0 0,-7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3:47:30.490"/>
    </inkml:context>
    <inkml:brush xml:id="br0">
      <inkml:brushProperty name="width" value="0.05" units="cm"/>
      <inkml:brushProperty name="height" value="0.05" units="cm"/>
      <inkml:brushProperty name="color" value="#E71224"/>
    </inkml:brush>
  </inkml:definitions>
  <inkml:trace contextRef="#ctx0" brushRef="#br0">144 60 24575,'6'-7'0,"1"2"0,5 5 0,1 0 0,-1-6 0,1 5 0,-1-5 0,1 6 0,9-8 0,3 7 0,-1-7 0,9 8 0,-8 0 0,9-8 0,1 6 0,-1-6 0,1 8 0,0 0 0,-10 0 0,7 0 0,-17 0 0,17 0 0,-17 0 0,7 0 0,1 0 0,-8 0 0,17 0 0,-17 0 0,17 0 0,-17 0 0,7 0 0,-9 0 0,-1 0 0,1 0 0,-1 0 0,1 0 0,-1 0 0,1 0 0,-1 0 0,1 0 0,-1 0 0,1 0 0,-1 0 0,1 0 0,5 0 0,-4 0 0,4 0 0,-6 0 0,1 0 0,-1 0 0,1 0 0,-1 0 0,1 6 0,-1-5 0,1 5 0,-1-6 0,1 0 0,-1 0 0,1 0 0,-1 0 0,1 0 0,-1 0 0,1 0 0,-1 0 0,1 0 0,-1 0 0,1 0 0,-1 0 0,1 0 0,-1 0 0,1 0 0,-1 0 0,1 0 0,-1 0 0,1 0 0,9 8 0,-7-6 0,7 5 0,-9-7 0,-1 0 0,1 6 0,-1-5 0,1 5 0,9-6 0,-7 0 0,8 5 0,-11-3 0,1 3 0,-1-5 0,1 0 0,-1 0 0,1 0 0,-1 0 0,1 0 0,-1 0 0,-5 6 0,4-5 0,-4 5 0,15-6 0,-7 0 0,18 0 0,-18 5 0,17-3 0,-17 3 0,7-5 0,-9 0 0,-1 0 0,1 6 0,-1-5 0,1 5 0,-1-6 0,1 0 0,-1 0 0,-5 5 0,4-3 0,-4 3 0,6-5 0,-1 0 0,1 0 0,-1 0 0,1 0 0,-7 6 0,6-5 0,-5 5 0,5-6 0,0 0 0,1 0 0,-1 0 0,1 5 0,-1-3 0,1 3 0,-1-5 0,1 6 0,-1-5 0,1 5 0,-1-6 0,1 5 0,-1-3 0,1 3 0,-6 1 0,4-5 0,-10 10 0,11-9 0,-11 9 0,4-4 0,1 0 0,-5 4 0,5-4 0,-6 5 0,0 1 0,0-1 0,0 1 0,0-1 0,0 1 0,-6-6 0,5 4 0,-5-4 0,1 0 0,3 4 0,-3-4 0,-1 0 0,5 4 0,-5-4 0,0 0 0,5 4 0,-10-10 0,9 10 0,-9-9 0,10 9 0,-10-10 0,9 10 0,-9-4 0,4 0 0,0 4 0,-4-9 0,4 3 0,-6-5 0,6 6 0,-4-5 0,4 5 0,-6-6 0,1 0 0,5 5 0,-5-3 0,5 3 0,-5-5 0,-1 0 0,0 0 0,1 0 0,-1 0 0,1 0 0,-1 0 0,0 0 0,-9 0 0,7 0 0,-18 0 0,8 0 0,1 0 0,-9 0 0,18 0 0,-7 0 0,9 0 0,0 0 0,1 0 0,-1 0 0,0 0 0,1 0 0,-1 0 0,1 0 0,-1 0 0,0 0 0,1 0 0,-1 0 0,0 0 0,1 0 0,-1 0 0,1 0 0,-1 0 0,0 0 0,1 0 0,-1 0 0,0 0 0,1 0 0,-1 0 0,1 0 0,-1 0 0,0 0 0,1 0 0,-1 0 0,0 0 0,1 0 0,-1 0 0,1 0 0,-1 0 0,0 0 0,1 0 0,-1 0 0,-9 0 0,6 0 0,-16 0 0,17 0 0,-7 0 0,9 0 0,-10 0 0,8 0 0,-7 0 0,9 0 0,1 0 0,-1 0 0,0 0 0,1 0 0,-1 0 0,0 0 0,1 0 0,-1 0 0,1 0 0,-1 0 0,0 0 0,1 0 0,-1 0 0,0 0 0,1 0 0,-1 0 0,1 0 0,-1 0 0,0 0 0,1 0 0,-1 0 0,6 6 0,-4-5 0,4 5 0,-6-6 0,1 0 0,-1 0 0,0 5 0,1-3 0,-1 3 0,0-5 0,1 0 0,-1 0 0,1 0 0,-1 0 0,6 6 0,-4-5 0,4 5 0,-6-6 0,0 0 0,1 0 0,-1 0 0,0 0 0,1 0 0,-1 0 0,1 0 0,-1 0 0,0 0 0,1 0 0,5 5 0,-5-3 0,5 3 0,-5-5 0,-1 0 0,1 0 0,-1 0 0,0 0 0,1 0 0,-1 0 0,0 0 0,1 0 0,-1 0 0,1 0 0,-1 0 0,0 0 0,1 0 0,-1 0 0,0 0 0,1 0 0,-1 0 0,1 0 0,-1 0 0,0 0 0,1 0 0,-1 0 0,0 0 0,1 0 0,-1 0 0,1 0 0,-1 0 0,0 0 0,1 0 0,5-5 0,-5 3 0,5-3 0,0-1 0,-4 5 0,10-11 0,-10 11 0,9-10 0,-9 9 0,9-9 0,-3 4 0,-1 0 0,5-4 0,-10 9 0,9-9 0,-3 4 0,-1 0 0,5-4 0,-5 4 0,0 0 0,5-4 0,-5 4 0,1-6 0,3 0 0,-3 1 0,-1 5 0,5-5 0,-5 5 0,6-5 0,-6 5 0,5-4 0,-5 4 0,6-6 0,0 0 0,0 1 0,0-1 0,0 0 0,6 6 0,-5-4 0,5 4 0,0 0 0,-5-4 0,4 4 0,1 0 0,-5-4 0,5 4 0,0 0 0,-5-5 0,10 11 0,-4-5 0,0 1 0,4 3 0,-4-9 0,5 10 0,1-5 0,-1 6 0,-5-5 0,5 3 0,-6-3 0,7 5 0,-1 0 0,-5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4:04:20.019"/>
    </inkml:context>
    <inkml:brush xml:id="br0">
      <inkml:brushProperty name="width" value="0.05" units="cm"/>
      <inkml:brushProperty name="height" value="0.05" units="cm"/>
      <inkml:brushProperty name="color" value="#E71224"/>
    </inkml:brush>
  </inkml:definitions>
  <inkml:trace contextRef="#ctx0" brushRef="#br0">204 40 24575,'15'0'0,"-7"7"0,6-5 0,-6 11 0,7-11 0,12 14 0,-9-14 0,21 7 0,-9 0 0,-1-6 0,10 6 0,-9-9 0,12 9 0,-1-7 0,1 17 0,0-17 0,16 7 0,5-9 0,17 0 0,0 12 0,-18-9 0,14 9 0,-30-12 0,12 9 0,-16-6 0,0 6 0,-1-9 0,1 0 0,0 0 0,0 0 0,-1 0 0,1 0 0,0 0 0,-1 0 0,1 0 0,0 0 0,0 0 0,-1 0 0,19 0 0,4 0 0,0 0 0,-5 0 0,-18 0 0,-11 0 0,9 0 0,-21 0 0,9 0 0,0 0 0,-9 0 0,9 0 0,0 0 0,-9 0 0,8 0 0,-10 0 0,-1 0 0,0 0 0,0 0 0,0 0 0,0 0 0,0 6 0,0-4 0,0 5 0,0-7 0,0 0 0,-7 6 0,6-4 0,-6 12 0,7-13 0,-7 13 0,-1-6 0,0 0 0,-6 6 0,13-13 0,-13 13 0,6-6 0,0 0 0,-6 6 0,13-6 0,-6 7 0,7 0 0,0 0 0,-6 0 0,4-6 0,-11 4 0,11-11 0,-11 11 0,11-11 0,-11 11 0,11-11 0,-11 11 0,4-5 0,1 1 0,-5 4 0,11-11 0,-11 11 0,5-4 0,-7 6 0,0 0 0,0 0 0,0 0 0,0 0 0,0 0 0,0 0 0,0 0 0,0 0 0,0 0 0,0 0 0,-7-7 0,5 6 0,-5-6 0,7 7 0,-6-7 0,4 6 0,-5-6 0,7 7 0,-7-6 0,6 4 0,-13-11 0,13 11 0,-13-11 0,12 11 0,-11-11 0,11 11 0,-11-11 0,4 4 0,1 1 0,-6-5 0,6 4 0,-7-6 0,-1 0 0,1 0 0,0 0 0,0 0 0,0 0 0,-1 0 0,1 0 0,0 0 0,0 0 0,0 0 0,-1 0 0,1 0 0,0 0 0,0 0 0,0 0 0,0 0 0,-1 0 0,1 0 0,0 0 0,0 0 0,0 0 0,-1 0 0,1-6 0,-12 4 0,9-5 0,-9 7 0,12 0 0,0 0 0,-13-9 0,10 7 0,-9-8 0,12 10 0,0 0 0,0 0 0,0 0 0,-1 0 0,1-6 0,0 4 0,0-5 0,0 7 0,-1 0 0,1 0 0,0 0 0,0 0 0,0 0 0,-1 0 0,1 0 0,0 0 0,0 0 0,0 0 0,-1 0 0,1 0 0,0 0 0,0 0 0,0 0 0,-1 0 0,1 0 0,0 0 0,0 0 0,0 0 0,0 0 0,-1 0 0,1 0 0,0 0 0,0 0 0,0 0 0,-1 0 0,1 0 0,0 0 0,0 0 0,0 0 0,-1 0 0,1 0 0,0 0 0,0-7 0,0 6 0,-1-6 0,1 7 0,0 0 0,0 0 0,0 0 0,6-7 0,-4 5 0,4-4 0,-6 6 0,0 0 0,0-7 0,-1 5 0,1-4 0,0 6 0,0 0 0,0 0 0,0 0 0,-1 0 0,1 0 0,0-7 0,0 5 0,0-5 0,-1 7 0,1 0 0,0 0 0,0 0 0,0 0 0,-1 0 0,1-6 0,0 4 0,0-5 0,0 7 0,-1 0 0,1 0 0,0-7 0,0 6 0,0-6 0,-12 7 0,8 0 0,-14-7 0,16 6 0,-5-13 0,-5 12 0,9-4 0,-9 6 0,11-7 0,1 5 0,0-5 0,0 1 0,0 4 0,-1-5 0,1 7 0,0-7 0,0 6 0,0-6 0,-1 0 0,1 6 0,0-13 0,0 12 0,0-11 0,0 11 0,-13-14 0,10 14 0,-9-14 0,12 14 0,-7-11 0,5 11 0,-5-12 0,7 6 0,0-1 0,0-4 0,0 11 0,-1-4 0,8-1 0,-6 5 0,6-11 0,-7 11 0,6-12 0,-4 13 0,11-13 0,-11 13 0,11-13 0,-12 12 0,13-11 0,-13 11 0,13-11 0,-13 4 0,12-6 0,-4 0 0,6 0 0,0-1 0,-7 8 0,5-6 0,-5 6 0,7-7 0,0 0 0,0-1 0,0 1 0,0 0 0,7 7 0,-5-6 0,4 6 0,1-1 0,-5-4 0,11 11 0,-11-11 0,11 4 0,-11-6 0,11 6 0,-11-4 0,11 11 0,-4-11 0,6 11 0,-7-11 0,5 11 0,-11-12 0,11 13 0,-4-13 0,6 12 0,-7-11 0,6 11 0,-6-4 0,7-1 0,0 5 0,0-5 0,-7 1 0,6 4 0,-6-5 0,0 7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4:05:24.203"/>
    </inkml:context>
    <inkml:brush xml:id="br0">
      <inkml:brushProperty name="width" value="0.05" units="cm"/>
      <inkml:brushProperty name="height" value="0.05" units="cm"/>
      <inkml:brushProperty name="color" value="#E71224"/>
    </inkml:brush>
  </inkml:definitions>
  <inkml:trace contextRef="#ctx0" brushRef="#br0">190 0 24575,'15'0'0,"1"0"0,-1 0 0,0 0 0,0 0 0,12 0 0,2 9 0,13-6 0,0 6 0,-1-9 0,1 9 0,0-6 0,0 6 0,-1-9 0,1 0 0,0 0 0,-12 0 0,8 9 0,-8-7 0,12 8 0,0-10 0,-1 0 0,1 0 0,0 0 0,-1 0 0,-11 0 0,9 9 0,-9-7 0,12 7 0,-13-2 0,10-5 0,-9 4 0,12 4 0,-12-8 0,8 7 0,-8 0 0,12-6 0,0 6 0,-1 0 0,1-7 0,0 8 0,-1-10 0,1 0 0,0 9 0,-12-7 0,-4 7 0,-10-9 0,5 7 0,-4 1 0,5 8 0,-7-1 0,0 0 0,0 0 0,0 0 0,0 0 0,0 0 0,0 0 0,-7 0 0,-1 0 0,0 0 0,-6 0 0,6 0 0,-7 0 0,0 0 0,0 0 0,0 0 0,0 0 0,0 0 0,0 0 0,0 0 0,0 0 0,0 0 0,0 0 0,0 0 0,0 0 0,-7 1 0,-1-1 0,-7 0 0,-1 0 0,8 0 0,-6 0 0,6-7 0,-7 5 0,0-4 0,-1-1 0,8 6 0,-5-13 0,4 13 0,-6-6 0,0 0 0,-1-1 0,1 0 0,0-6 0,0 13 0,0-13 0,0 6 0,-13 2 0,-2-6 0,-11 6 0,-1-9 0,0 9 0,0-7 0,12 8 0,-9-10 0,21 0 0,-9 6 0,0-4 0,9 5 0,-9-7 0,0 0 0,9 0 0,-21 0 0,20 0 0,-8 0 0,0 0 0,9 0 0,-9 0 0,12 0 0,-12 0 0,-10 0 0,5 0 0,-1 0 0,6 0 0,8 0 0,-8 0 0,12 0 0,0-7 0,0 5 0,0-5 0,-1 7 0,1 0 0,0-6 0,0 4 0,0-5 0,0 7 0,-1 0 0,1 0 0,0 0 0,0 0 0,0-7 0,-1 6 0,1-6 0,0 7 0,-7 0 0,5 0 0,-5-7 0,7 6 0,0-6 0,0 7 0,-12-9 0,8 6 0,-8-6 0,12 2 0,-12-4 0,9 2 0,-21-10 0,21 10 0,-21-11 0,21 11 0,-21-10 0,21 10 0,-9-2 0,12-2 0,-1 11 0,1-11 0,0 11 0,0-12 0,-7 6 0,12-7 0,-11 6 0,13-4 0,-7 4 0,0-6 0,6 0 0,-4 7 0,11-6 0,-11 12 0,11-11 0,-5 4 0,7-6 0,0 0 0,0 0 0,0 0 0,0 0 0,0-1 0,0 1 0,0 0 0,7 6 0,-6-4 0,13 11 0,-13-11 0,13 11 0,-12-11 0,11 11 0,-11-12 0,11 13 0,-5-6 0,1 0 0,4 6 0,-11-13 0,11 12 0,-11-11 0,11 11 0,-11-11 0,11 11 0,-11-12 0,11 13 0,-5-6 0,1 0 0,4 6 0,-4-13 0,6 12 0,-7-11 0,5 11 0,-4-11 0,6 11 0,0-5 0,0 0 0,0 6 0,-7-13 0,6 13 0,-6-6 0,0 0 0,6 5 0,-6-11 0,7 11 0,-7-11 0,6 11 0,-13-11 0,13 11 0,-13-12 0,13 13 0,-13-6 0,6 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3:47:30.490"/>
    </inkml:context>
    <inkml:brush xml:id="br0">
      <inkml:brushProperty name="width" value="0.05" units="cm"/>
      <inkml:brushProperty name="height" value="0.05" units="cm"/>
      <inkml:brushProperty name="color" value="#E71224"/>
    </inkml:brush>
  </inkml:definitions>
  <inkml:trace contextRef="#ctx0" brushRef="#br0">144 60 24575,'6'-7'0,"1"2"0,5 5 0,1 0 0,-1-6 0,1 5 0,-1-5 0,1 6 0,9-8 0,3 7 0,-1-7 0,9 8 0,-8 0 0,9-8 0,1 6 0,-1-6 0,1 8 0,0 0 0,-10 0 0,7 0 0,-17 0 0,17 0 0,-17 0 0,7 0 0,1 0 0,-8 0 0,17 0 0,-17 0 0,17 0 0,-17 0 0,7 0 0,-9 0 0,-1 0 0,1 0 0,-1 0 0,1 0 0,-1 0 0,1 0 0,-1 0 0,1 0 0,-1 0 0,1 0 0,-1 0 0,1 0 0,5 0 0,-4 0 0,4 0 0,-6 0 0,1 0 0,-1 0 0,1 0 0,-1 0 0,1 6 0,-1-5 0,1 5 0,-1-6 0,1 0 0,-1 0 0,1 0 0,-1 0 0,1 0 0,-1 0 0,1 0 0,-1 0 0,1 0 0,-1 0 0,1 0 0,-1 0 0,1 0 0,-1 0 0,1 0 0,-1 0 0,1 0 0,-1 0 0,1 0 0,9 8 0,-7-6 0,7 5 0,-9-7 0,-1 0 0,1 6 0,-1-5 0,1 5 0,9-6 0,-7 0 0,8 5 0,-11-3 0,1 3 0,-1-5 0,1 0 0,-1 0 0,1 0 0,-1 0 0,1 0 0,-1 0 0,-5 6 0,4-5 0,-4 5 0,15-6 0,-7 0 0,18 0 0,-18 5 0,17-3 0,-17 3 0,7-5 0,-9 0 0,-1 0 0,1 6 0,-1-5 0,1 5 0,-1-6 0,1 0 0,-1 0 0,-5 5 0,4-3 0,-4 3 0,6-5 0,-1 0 0,1 0 0,-1 0 0,1 0 0,-7 6 0,6-5 0,-5 5 0,5-6 0,0 0 0,1 0 0,-1 0 0,1 5 0,-1-3 0,1 3 0,-1-5 0,1 6 0,-1-5 0,1 5 0,-1-6 0,1 5 0,-1-3 0,1 3 0,-6 1 0,4-5 0,-10 10 0,11-9 0,-11 9 0,4-4 0,1 0 0,-5 4 0,5-4 0,-6 5 0,0 1 0,0-1 0,0 1 0,0-1 0,0 1 0,-6-6 0,5 4 0,-5-4 0,1 0 0,3 4 0,-3-4 0,-1 0 0,5 4 0,-5-4 0,0 0 0,5 4 0,-10-10 0,9 10 0,-9-9 0,10 9 0,-10-10 0,9 10 0,-9-4 0,4 0 0,0 4 0,-4-9 0,4 3 0,-6-5 0,6 6 0,-4-5 0,4 5 0,-6-6 0,1 0 0,5 5 0,-5-3 0,5 3 0,-5-5 0,-1 0 0,0 0 0,1 0 0,-1 0 0,1 0 0,-1 0 0,0 0 0,-9 0 0,7 0 0,-18 0 0,8 0 0,1 0 0,-9 0 0,18 0 0,-7 0 0,9 0 0,0 0 0,1 0 0,-1 0 0,0 0 0,1 0 0,-1 0 0,1 0 0,-1 0 0,0 0 0,1 0 0,-1 0 0,0 0 0,1 0 0,-1 0 0,1 0 0,-1 0 0,0 0 0,1 0 0,-1 0 0,0 0 0,1 0 0,-1 0 0,1 0 0,-1 0 0,0 0 0,1 0 0,-1 0 0,0 0 0,1 0 0,-1 0 0,1 0 0,-1 0 0,0 0 0,1 0 0,-1 0 0,-9 0 0,6 0 0,-16 0 0,17 0 0,-7 0 0,9 0 0,-10 0 0,8 0 0,-7 0 0,9 0 0,1 0 0,-1 0 0,0 0 0,1 0 0,-1 0 0,0 0 0,1 0 0,-1 0 0,1 0 0,-1 0 0,0 0 0,1 0 0,-1 0 0,0 0 0,1 0 0,-1 0 0,1 0 0,-1 0 0,0 0 0,1 0 0,-1 0 0,6 6 0,-4-5 0,4 5 0,-6-6 0,1 0 0,-1 0 0,0 5 0,1-3 0,-1 3 0,0-5 0,1 0 0,-1 0 0,1 0 0,-1 0 0,6 6 0,-4-5 0,4 5 0,-6-6 0,0 0 0,1 0 0,-1 0 0,0 0 0,1 0 0,-1 0 0,1 0 0,-1 0 0,0 0 0,1 0 0,5 5 0,-5-3 0,5 3 0,-5-5 0,-1 0 0,1 0 0,-1 0 0,0 0 0,1 0 0,-1 0 0,0 0 0,1 0 0,-1 0 0,1 0 0,-1 0 0,0 0 0,1 0 0,-1 0 0,0 0 0,1 0 0,-1 0 0,1 0 0,-1 0 0,0 0 0,1 0 0,-1 0 0,0 0 0,1 0 0,-1 0 0,1 0 0,-1 0 0,0 0 0,1 0 0,5-5 0,-5 3 0,5-3 0,0-1 0,-4 5 0,10-11 0,-10 11 0,9-10 0,-9 9 0,9-9 0,-3 4 0,-1 0 0,5-4 0,-10 9 0,9-9 0,-3 4 0,-1 0 0,5-4 0,-5 4 0,0 0 0,5-4 0,-5 4 0,1-6 0,3 0 0,-3 1 0,-1 5 0,5-5 0,-5 5 0,6-5 0,-6 5 0,5-4 0,-5 4 0,6-6 0,0 0 0,0 1 0,0-1 0,0 0 0,6 6 0,-5-4 0,5 4 0,0 0 0,-5-4 0,4 4 0,1 0 0,-5-4 0,5 4 0,0 0 0,-5-5 0,10 11 0,-4-5 0,0 1 0,4 3 0,-4-9 0,5 10 0,1-5 0,-1 6 0,-5-5 0,5 3 0,-6-3 0,7 5 0,-1 0 0,-5 0 0,-1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CD33-53D3-B04C-B71F-A29F425BCE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FCAEF-7782-584D-AE43-4C199A04C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5BED2-1F86-744B-A595-07674097DCB2}"/>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5" name="Footer Placeholder 4">
            <a:extLst>
              <a:ext uri="{FF2B5EF4-FFF2-40B4-BE49-F238E27FC236}">
                <a16:creationId xmlns:a16="http://schemas.microsoft.com/office/drawing/2014/main" id="{97D28545-C09B-194D-A897-00049499E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BB2A1-3A10-D041-994D-79436BB1E02F}"/>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234491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132A-51EC-D94A-9FBA-96367E6A2F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7CF500-AC3C-C94B-8B84-A7ECCE5621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DFAE2-0B6C-D54C-983C-692CBDC05BB3}"/>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5" name="Footer Placeholder 4">
            <a:extLst>
              <a:ext uri="{FF2B5EF4-FFF2-40B4-BE49-F238E27FC236}">
                <a16:creationId xmlns:a16="http://schemas.microsoft.com/office/drawing/2014/main" id="{AD215B7A-FC8A-5A44-8707-46DED3318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99571-512D-A347-A16C-407FFD7C013C}"/>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398142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900D1-D333-9C4A-9410-5159E95794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CB9EC1-D966-E643-9A3D-BD6223CFBF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0FBC6-2FBF-2744-B1C4-CB6173E37105}"/>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5" name="Footer Placeholder 4">
            <a:extLst>
              <a:ext uri="{FF2B5EF4-FFF2-40B4-BE49-F238E27FC236}">
                <a16:creationId xmlns:a16="http://schemas.microsoft.com/office/drawing/2014/main" id="{DE090B6D-88F6-E543-BC4C-4022728FF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1253E-2E1D-EF49-9165-EFB7DA4BECA9}"/>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53834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0066-8AD3-6445-A126-01C581810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EF54F-C89F-6742-9C24-C1F1DF28F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7593-6AA9-DD40-912D-5B8A6DF5BB62}"/>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5" name="Footer Placeholder 4">
            <a:extLst>
              <a:ext uri="{FF2B5EF4-FFF2-40B4-BE49-F238E27FC236}">
                <a16:creationId xmlns:a16="http://schemas.microsoft.com/office/drawing/2014/main" id="{E0F906B8-3750-7044-8888-19ABE2E27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5D973-E47A-5840-A420-FE99B4A90786}"/>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210155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070B-B8C7-C840-AAE0-6E49A18A8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E5522-ABDE-BA48-BBC2-91EE435FF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735697-BF2E-2643-B6F1-7C35EE801730}"/>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5" name="Footer Placeholder 4">
            <a:extLst>
              <a:ext uri="{FF2B5EF4-FFF2-40B4-BE49-F238E27FC236}">
                <a16:creationId xmlns:a16="http://schemas.microsoft.com/office/drawing/2014/main" id="{FA27C87F-F43A-3A40-A3BF-BCE260810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A4BEA-066B-BA41-868E-ED232AD8E67E}"/>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312247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C7C8-02C2-3C4E-8D94-D7A2D6E49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EB6FD-AFD2-5441-8B93-5233E036F8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E19C3-BA68-4E46-B48D-EC8393314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627BDE-746D-F646-9B3C-DDDF7B9CF22D}"/>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6" name="Footer Placeholder 5">
            <a:extLst>
              <a:ext uri="{FF2B5EF4-FFF2-40B4-BE49-F238E27FC236}">
                <a16:creationId xmlns:a16="http://schemas.microsoft.com/office/drawing/2014/main" id="{CE8D7C51-C207-A54F-9812-802C5D649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6F786-5F56-D444-8A77-AC8B517C10F6}"/>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222489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0307-EF83-BB4F-B55D-ED0DD1B81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09796-45CA-A84D-B9A5-841EE2156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5BCF06-3690-684B-9857-4BD24D082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526D4A-05AF-1A4A-9E77-7F86E35A1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C03E5-46D0-C24A-9182-1A6EB90CC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5CBC15-370F-EA4E-ADFF-39FFA3471628}"/>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8" name="Footer Placeholder 7">
            <a:extLst>
              <a:ext uri="{FF2B5EF4-FFF2-40B4-BE49-F238E27FC236}">
                <a16:creationId xmlns:a16="http://schemas.microsoft.com/office/drawing/2014/main" id="{555F6BBA-F6CA-B149-9C91-CF25B491F6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46559-4BB9-044D-8040-FBFB2007E18F}"/>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173156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C650-D6E1-1342-A33E-F96D6F9DA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FF9368-9425-9B46-A53C-35A09ACB9840}"/>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4" name="Footer Placeholder 3">
            <a:extLst>
              <a:ext uri="{FF2B5EF4-FFF2-40B4-BE49-F238E27FC236}">
                <a16:creationId xmlns:a16="http://schemas.microsoft.com/office/drawing/2014/main" id="{5A360C05-F54A-D049-8D56-1422F1E503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5C58C5-8E6F-2F4A-8907-C602FACBE5C2}"/>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5084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9EBF2-7B9B-DA41-A576-B0CFEB5803FB}"/>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3" name="Footer Placeholder 2">
            <a:extLst>
              <a:ext uri="{FF2B5EF4-FFF2-40B4-BE49-F238E27FC236}">
                <a16:creationId xmlns:a16="http://schemas.microsoft.com/office/drawing/2014/main" id="{E957AFDF-C450-6C48-A7FB-8574F1E6D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B827FE-FEF2-E443-BF21-71B19520941A}"/>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35634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DD45-D793-2D44-9BEF-ADCAA87E4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13C00C-A57B-1449-9789-24DFD608A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851305-4B93-A04C-AE57-15E728C82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6E996-5BB3-BD4E-8439-34404E5E3207}"/>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6" name="Footer Placeholder 5">
            <a:extLst>
              <a:ext uri="{FF2B5EF4-FFF2-40B4-BE49-F238E27FC236}">
                <a16:creationId xmlns:a16="http://schemas.microsoft.com/office/drawing/2014/main" id="{5075400D-FD71-3C49-935D-19A954FEA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82B10-4E86-BA4D-A32B-4621FF7AFC4E}"/>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117188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5E2B-A7C6-0444-B16B-E328F01FF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0BEDF5-2DE2-424A-BF44-CE584BA6B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F5E79-9697-3A41-B6B3-9C47CC875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5EDA7-7C75-2448-B777-C081EF2E749F}"/>
              </a:ext>
            </a:extLst>
          </p:cNvPr>
          <p:cNvSpPr>
            <a:spLocks noGrp="1"/>
          </p:cNvSpPr>
          <p:nvPr>
            <p:ph type="dt" sz="half" idx="10"/>
          </p:nvPr>
        </p:nvSpPr>
        <p:spPr/>
        <p:txBody>
          <a:bodyPr/>
          <a:lstStyle/>
          <a:p>
            <a:fld id="{5049D50A-FC15-E34C-B24A-B8F0DFA9B387}" type="datetimeFigureOut">
              <a:rPr lang="en-US" smtClean="0"/>
              <a:t>5/27/20</a:t>
            </a:fld>
            <a:endParaRPr lang="en-US"/>
          </a:p>
        </p:txBody>
      </p:sp>
      <p:sp>
        <p:nvSpPr>
          <p:cNvPr id="6" name="Footer Placeholder 5">
            <a:extLst>
              <a:ext uri="{FF2B5EF4-FFF2-40B4-BE49-F238E27FC236}">
                <a16:creationId xmlns:a16="http://schemas.microsoft.com/office/drawing/2014/main" id="{4C7BE226-972C-1A41-94D3-62A38FF85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FD651-CF9A-6540-88EC-010A9F0D743E}"/>
              </a:ext>
            </a:extLst>
          </p:cNvPr>
          <p:cNvSpPr>
            <a:spLocks noGrp="1"/>
          </p:cNvSpPr>
          <p:nvPr>
            <p:ph type="sldNum" sz="quarter" idx="12"/>
          </p:nvPr>
        </p:nvSpPr>
        <p:spPr/>
        <p:txBody>
          <a:bodyPr/>
          <a:lstStyle/>
          <a:p>
            <a:fld id="{E1F96AE1-1EA2-A043-8D24-468C8B8B3B3B}" type="slidenum">
              <a:rPr lang="en-US" smtClean="0"/>
              <a:t>‹#›</a:t>
            </a:fld>
            <a:endParaRPr lang="en-US"/>
          </a:p>
        </p:txBody>
      </p:sp>
    </p:spTree>
    <p:extLst>
      <p:ext uri="{BB962C8B-B14F-4D97-AF65-F5344CB8AC3E}">
        <p14:creationId xmlns:p14="http://schemas.microsoft.com/office/powerpoint/2010/main" val="325372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E6C1C-7023-444E-ABDD-B3666AD46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D5331D-33D0-9641-8C38-52D3FB58E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8257A-65E6-124C-82A8-20A7C924B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9D50A-FC15-E34C-B24A-B8F0DFA9B387}" type="datetimeFigureOut">
              <a:rPr lang="en-US" smtClean="0"/>
              <a:t>5/27/20</a:t>
            </a:fld>
            <a:endParaRPr lang="en-US"/>
          </a:p>
        </p:txBody>
      </p:sp>
      <p:sp>
        <p:nvSpPr>
          <p:cNvPr id="5" name="Footer Placeholder 4">
            <a:extLst>
              <a:ext uri="{FF2B5EF4-FFF2-40B4-BE49-F238E27FC236}">
                <a16:creationId xmlns:a16="http://schemas.microsoft.com/office/drawing/2014/main" id="{35A7E2C3-D6D1-FD40-AA94-579A1CCC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36657-55D2-8048-A296-BBB578C7C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96AE1-1EA2-A043-8D24-468C8B8B3B3B}" type="slidenum">
              <a:rPr lang="en-US" smtClean="0"/>
              <a:t>‹#›</a:t>
            </a:fld>
            <a:endParaRPr lang="en-US"/>
          </a:p>
        </p:txBody>
      </p:sp>
    </p:spTree>
    <p:extLst>
      <p:ext uri="{BB962C8B-B14F-4D97-AF65-F5344CB8AC3E}">
        <p14:creationId xmlns:p14="http://schemas.microsoft.com/office/powerpoint/2010/main" val="258026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c2-54-175-190-227.compute-1.amazonaws.com:8443/login?from=%2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9777-4F80-C44D-BABD-F779CB5F1670}"/>
              </a:ext>
            </a:extLst>
          </p:cNvPr>
          <p:cNvSpPr>
            <a:spLocks noGrp="1"/>
          </p:cNvSpPr>
          <p:nvPr>
            <p:ph type="ctrTitle"/>
          </p:nvPr>
        </p:nvSpPr>
        <p:spPr/>
        <p:txBody>
          <a:bodyPr/>
          <a:lstStyle/>
          <a:p>
            <a:r>
              <a:rPr lang="en-US" dirty="0"/>
              <a:t>Develop AWS EC2 Jenkins Guide</a:t>
            </a:r>
          </a:p>
        </p:txBody>
      </p:sp>
      <p:sp>
        <p:nvSpPr>
          <p:cNvPr id="3" name="Subtitle 2">
            <a:extLst>
              <a:ext uri="{FF2B5EF4-FFF2-40B4-BE49-F238E27FC236}">
                <a16:creationId xmlns:a16="http://schemas.microsoft.com/office/drawing/2014/main" id="{334AAE01-5827-7F48-8C5A-F3B7831CF900}"/>
              </a:ext>
            </a:extLst>
          </p:cNvPr>
          <p:cNvSpPr>
            <a:spLocks noGrp="1"/>
          </p:cNvSpPr>
          <p:nvPr>
            <p:ph type="subTitle" idx="1"/>
          </p:nvPr>
        </p:nvSpPr>
        <p:spPr/>
        <p:txBody>
          <a:bodyPr/>
          <a:lstStyle/>
          <a:p>
            <a:r>
              <a:rPr lang="en-US" dirty="0"/>
              <a:t>How to manage your Develop EC2 instance asset for the summer session.</a:t>
            </a:r>
          </a:p>
        </p:txBody>
      </p:sp>
    </p:spTree>
    <p:extLst>
      <p:ext uri="{BB962C8B-B14F-4D97-AF65-F5344CB8AC3E}">
        <p14:creationId xmlns:p14="http://schemas.microsoft.com/office/powerpoint/2010/main" val="331784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8EC6-1BF7-6441-B97B-C07289C54BDB}"/>
              </a:ext>
            </a:extLst>
          </p:cNvPr>
          <p:cNvSpPr>
            <a:spLocks noGrp="1"/>
          </p:cNvSpPr>
          <p:nvPr>
            <p:ph type="title"/>
          </p:nvPr>
        </p:nvSpPr>
        <p:spPr/>
        <p:txBody>
          <a:bodyPr/>
          <a:lstStyle/>
          <a:p>
            <a:pPr algn="ctr"/>
            <a:r>
              <a:rPr lang="en-US" dirty="0"/>
              <a:t>Accessing the console to check status</a:t>
            </a:r>
          </a:p>
        </p:txBody>
      </p:sp>
      <p:pic>
        <p:nvPicPr>
          <p:cNvPr id="5" name="Content Placeholder 4" descr="A screenshot of a social media post&#10;&#10;Description automatically generated">
            <a:extLst>
              <a:ext uri="{FF2B5EF4-FFF2-40B4-BE49-F238E27FC236}">
                <a16:creationId xmlns:a16="http://schemas.microsoft.com/office/drawing/2014/main" id="{9B2B160F-0C60-8C48-AC77-BE2160C5D34B}"/>
              </a:ext>
            </a:extLst>
          </p:cNvPr>
          <p:cNvPicPr>
            <a:picLocks noGrp="1" noChangeAspect="1"/>
          </p:cNvPicPr>
          <p:nvPr>
            <p:ph idx="1"/>
          </p:nvPr>
        </p:nvPicPr>
        <p:blipFill>
          <a:blip r:embed="rId2"/>
          <a:stretch>
            <a:fillRect/>
          </a:stretch>
        </p:blipFill>
        <p:spPr>
          <a:xfrm>
            <a:off x="2021925" y="1825625"/>
            <a:ext cx="8148149" cy="4351338"/>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67C67C3C-DEB8-D441-B57C-509CD6A0A18B}"/>
                  </a:ext>
                </a:extLst>
              </p14:cNvPr>
              <p14:cNvContentPartPr/>
              <p14:nvPr/>
            </p14:nvContentPartPr>
            <p14:xfrm>
              <a:off x="2075062" y="4611195"/>
              <a:ext cx="1787400" cy="305640"/>
            </p14:xfrm>
          </p:contentPart>
        </mc:Choice>
        <mc:Fallback>
          <p:pic>
            <p:nvPicPr>
              <p:cNvPr id="6" name="Ink 5">
                <a:extLst>
                  <a:ext uri="{FF2B5EF4-FFF2-40B4-BE49-F238E27FC236}">
                    <a16:creationId xmlns:a16="http://schemas.microsoft.com/office/drawing/2014/main" id="{67C67C3C-DEB8-D441-B57C-509CD6A0A18B}"/>
                  </a:ext>
                </a:extLst>
              </p:cNvPr>
              <p:cNvPicPr/>
              <p:nvPr/>
            </p:nvPicPr>
            <p:blipFill>
              <a:blip r:embed="rId4"/>
              <a:stretch>
                <a:fillRect/>
              </a:stretch>
            </p:blipFill>
            <p:spPr>
              <a:xfrm>
                <a:off x="2066062" y="4602555"/>
                <a:ext cx="1805040" cy="323280"/>
              </a:xfrm>
              <a:prstGeom prst="rect">
                <a:avLst/>
              </a:prstGeom>
            </p:spPr>
          </p:pic>
        </mc:Fallback>
      </mc:AlternateContent>
    </p:spTree>
    <p:extLst>
      <p:ext uri="{BB962C8B-B14F-4D97-AF65-F5344CB8AC3E}">
        <p14:creationId xmlns:p14="http://schemas.microsoft.com/office/powerpoint/2010/main" val="41851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39DB-0422-264A-A1F6-A4D99B9EE11E}"/>
              </a:ext>
            </a:extLst>
          </p:cNvPr>
          <p:cNvSpPr>
            <a:spLocks noGrp="1"/>
          </p:cNvSpPr>
          <p:nvPr>
            <p:ph type="title"/>
          </p:nvPr>
        </p:nvSpPr>
        <p:spPr/>
        <p:txBody>
          <a:bodyPr/>
          <a:lstStyle/>
          <a:p>
            <a:r>
              <a:rPr lang="en-US" dirty="0"/>
              <a:t>Entering the console to view logs</a:t>
            </a:r>
          </a:p>
        </p:txBody>
      </p:sp>
      <p:sp>
        <p:nvSpPr>
          <p:cNvPr id="3" name="Content Placeholder 2">
            <a:extLst>
              <a:ext uri="{FF2B5EF4-FFF2-40B4-BE49-F238E27FC236}">
                <a16:creationId xmlns:a16="http://schemas.microsoft.com/office/drawing/2014/main" id="{E9E82710-E8FB-C042-BA5C-E6EB94EB6F9C}"/>
              </a:ext>
            </a:extLst>
          </p:cNvPr>
          <p:cNvSpPr>
            <a:spLocks noGrp="1"/>
          </p:cNvSpPr>
          <p:nvPr>
            <p:ph idx="1"/>
          </p:nvPr>
        </p:nvSpPr>
        <p:spPr/>
        <p:txBody>
          <a:bodyPr/>
          <a:lstStyle/>
          <a:p>
            <a:r>
              <a:rPr lang="en-US" dirty="0"/>
              <a:t>In the previous image, you will see your job on the left hand pane.</a:t>
            </a:r>
          </a:p>
          <a:p>
            <a:r>
              <a:rPr lang="en-US" dirty="0"/>
              <a:t>Your job will always be the first in the list.</a:t>
            </a:r>
          </a:p>
          <a:p>
            <a:r>
              <a:rPr lang="en-US" dirty="0"/>
              <a:t>You have two options to access the console log.</a:t>
            </a:r>
          </a:p>
          <a:p>
            <a:r>
              <a:rPr lang="en-US" dirty="0"/>
              <a:t>1. when you job is running, you can click on the progress bar in the left hand pane and it will take you to the console log.</a:t>
            </a:r>
          </a:p>
          <a:p>
            <a:r>
              <a:rPr lang="en-US" dirty="0"/>
              <a:t>2. If you waited to long or clicked on the title above the progress bar, it will take you to your job’s splash page.  From this page you are given a console output link in the left hand pane as depicted in the next image.</a:t>
            </a:r>
          </a:p>
        </p:txBody>
      </p:sp>
    </p:spTree>
    <p:extLst>
      <p:ext uri="{BB962C8B-B14F-4D97-AF65-F5344CB8AC3E}">
        <p14:creationId xmlns:p14="http://schemas.microsoft.com/office/powerpoint/2010/main" val="378761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2FFB-836F-994E-85EA-5AD6B5A34441}"/>
              </a:ext>
            </a:extLst>
          </p:cNvPr>
          <p:cNvSpPr>
            <a:spLocks noGrp="1"/>
          </p:cNvSpPr>
          <p:nvPr>
            <p:ph type="title"/>
          </p:nvPr>
        </p:nvSpPr>
        <p:spPr/>
        <p:txBody>
          <a:bodyPr/>
          <a:lstStyle/>
          <a:p>
            <a:pPr algn="ctr"/>
            <a:r>
              <a:rPr lang="en-US" dirty="0"/>
              <a:t>Jenkins Job Splash Page</a:t>
            </a:r>
          </a:p>
        </p:txBody>
      </p:sp>
      <p:pic>
        <p:nvPicPr>
          <p:cNvPr id="5" name="Content Placeholder 4" descr="A screenshot of a social media post&#10;&#10;Description automatically generated">
            <a:extLst>
              <a:ext uri="{FF2B5EF4-FFF2-40B4-BE49-F238E27FC236}">
                <a16:creationId xmlns:a16="http://schemas.microsoft.com/office/drawing/2014/main" id="{A998C0AD-A78B-1240-B73F-69F57A1F83AA}"/>
              </a:ext>
            </a:extLst>
          </p:cNvPr>
          <p:cNvPicPr>
            <a:picLocks noGrp="1" noChangeAspect="1"/>
          </p:cNvPicPr>
          <p:nvPr>
            <p:ph idx="1"/>
          </p:nvPr>
        </p:nvPicPr>
        <p:blipFill>
          <a:blip r:embed="rId2"/>
          <a:stretch>
            <a:fillRect/>
          </a:stretch>
        </p:blipFill>
        <p:spPr>
          <a:xfrm>
            <a:off x="2016621" y="1825625"/>
            <a:ext cx="8158758" cy="4351338"/>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D2764019-2973-3C4A-8D1B-F80427A72B8F}"/>
                  </a:ext>
                </a:extLst>
              </p14:cNvPr>
              <p14:cNvContentPartPr/>
              <p14:nvPr/>
            </p14:nvContentPartPr>
            <p14:xfrm>
              <a:off x="2066830" y="3381578"/>
              <a:ext cx="833760" cy="191160"/>
            </p14:xfrm>
          </p:contentPart>
        </mc:Choice>
        <mc:Fallback>
          <p:pic>
            <p:nvPicPr>
              <p:cNvPr id="6" name="Ink 5">
                <a:extLst>
                  <a:ext uri="{FF2B5EF4-FFF2-40B4-BE49-F238E27FC236}">
                    <a16:creationId xmlns:a16="http://schemas.microsoft.com/office/drawing/2014/main" id="{D2764019-2973-3C4A-8D1B-F80427A72B8F}"/>
                  </a:ext>
                </a:extLst>
              </p:cNvPr>
              <p:cNvPicPr/>
              <p:nvPr/>
            </p:nvPicPr>
            <p:blipFill>
              <a:blip r:embed="rId4"/>
              <a:stretch>
                <a:fillRect/>
              </a:stretch>
            </p:blipFill>
            <p:spPr>
              <a:xfrm>
                <a:off x="2057830" y="3372578"/>
                <a:ext cx="851400" cy="208800"/>
              </a:xfrm>
              <a:prstGeom prst="rect">
                <a:avLst/>
              </a:prstGeom>
            </p:spPr>
          </p:pic>
        </mc:Fallback>
      </mc:AlternateContent>
    </p:spTree>
    <p:extLst>
      <p:ext uri="{BB962C8B-B14F-4D97-AF65-F5344CB8AC3E}">
        <p14:creationId xmlns:p14="http://schemas.microsoft.com/office/powerpoint/2010/main" val="3346095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0007-AA8D-3249-8AD0-415F98CF29CF}"/>
              </a:ext>
            </a:extLst>
          </p:cNvPr>
          <p:cNvSpPr>
            <a:spLocks noGrp="1"/>
          </p:cNvSpPr>
          <p:nvPr>
            <p:ph type="title"/>
          </p:nvPr>
        </p:nvSpPr>
        <p:spPr/>
        <p:txBody>
          <a:bodyPr/>
          <a:lstStyle/>
          <a:p>
            <a:pPr algn="ctr"/>
            <a:r>
              <a:rPr lang="en-US" dirty="0"/>
              <a:t>Console Output</a:t>
            </a:r>
          </a:p>
        </p:txBody>
      </p:sp>
      <p:pic>
        <p:nvPicPr>
          <p:cNvPr id="5" name="Content Placeholder 4" descr="A screenshot of a social media post&#10;&#10;Description automatically generated">
            <a:extLst>
              <a:ext uri="{FF2B5EF4-FFF2-40B4-BE49-F238E27FC236}">
                <a16:creationId xmlns:a16="http://schemas.microsoft.com/office/drawing/2014/main" id="{BB907458-ED1A-7B48-BA6D-0D55287CB72B}"/>
              </a:ext>
            </a:extLst>
          </p:cNvPr>
          <p:cNvPicPr>
            <a:picLocks noGrp="1" noChangeAspect="1"/>
          </p:cNvPicPr>
          <p:nvPr>
            <p:ph idx="1"/>
          </p:nvPr>
        </p:nvPicPr>
        <p:blipFill>
          <a:blip r:embed="rId2"/>
          <a:stretch>
            <a:fillRect/>
          </a:stretch>
        </p:blipFill>
        <p:spPr>
          <a:xfrm>
            <a:off x="2053467" y="1825625"/>
            <a:ext cx="8085066" cy="4351338"/>
          </a:xfrm>
        </p:spPr>
      </p:pic>
    </p:spTree>
    <p:extLst>
      <p:ext uri="{BB962C8B-B14F-4D97-AF65-F5344CB8AC3E}">
        <p14:creationId xmlns:p14="http://schemas.microsoft.com/office/powerpoint/2010/main" val="140793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A21F-6597-3446-8B27-CFA34BA94971}"/>
              </a:ext>
            </a:extLst>
          </p:cNvPr>
          <p:cNvSpPr>
            <a:spLocks noGrp="1"/>
          </p:cNvSpPr>
          <p:nvPr>
            <p:ph type="title"/>
          </p:nvPr>
        </p:nvSpPr>
        <p:spPr/>
        <p:txBody>
          <a:bodyPr/>
          <a:lstStyle/>
          <a:p>
            <a:pPr algn="ctr"/>
            <a:r>
              <a:rPr lang="en-US" dirty="0"/>
              <a:t>Console Output</a:t>
            </a:r>
          </a:p>
        </p:txBody>
      </p:sp>
      <p:pic>
        <p:nvPicPr>
          <p:cNvPr id="5" name="Content Placeholder 4" descr="A screenshot of a social media post&#10;&#10;Description automatically generated">
            <a:extLst>
              <a:ext uri="{FF2B5EF4-FFF2-40B4-BE49-F238E27FC236}">
                <a16:creationId xmlns:a16="http://schemas.microsoft.com/office/drawing/2014/main" id="{A2FE8B0E-D96F-E949-995F-4D2E6020C58D}"/>
              </a:ext>
            </a:extLst>
          </p:cNvPr>
          <p:cNvPicPr>
            <a:picLocks noGrp="1" noChangeAspect="1"/>
          </p:cNvPicPr>
          <p:nvPr>
            <p:ph idx="1"/>
          </p:nvPr>
        </p:nvPicPr>
        <p:blipFill>
          <a:blip r:embed="rId2"/>
          <a:stretch>
            <a:fillRect/>
          </a:stretch>
        </p:blipFill>
        <p:spPr>
          <a:xfrm>
            <a:off x="2005970" y="1825625"/>
            <a:ext cx="8180060" cy="4351338"/>
          </a:xfrm>
        </p:spPr>
      </p:pic>
    </p:spTree>
    <p:extLst>
      <p:ext uri="{BB962C8B-B14F-4D97-AF65-F5344CB8AC3E}">
        <p14:creationId xmlns:p14="http://schemas.microsoft.com/office/powerpoint/2010/main" val="231305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51F5-711D-4E47-A9AD-2F9EFFD1DA62}"/>
              </a:ext>
            </a:extLst>
          </p:cNvPr>
          <p:cNvSpPr>
            <a:spLocks noGrp="1"/>
          </p:cNvSpPr>
          <p:nvPr>
            <p:ph type="title"/>
          </p:nvPr>
        </p:nvSpPr>
        <p:spPr/>
        <p:txBody>
          <a:bodyPr/>
          <a:lstStyle/>
          <a:p>
            <a:r>
              <a:rPr lang="en-US" dirty="0"/>
              <a:t>Things to note in the Console Output Log</a:t>
            </a:r>
          </a:p>
        </p:txBody>
      </p:sp>
      <p:sp>
        <p:nvSpPr>
          <p:cNvPr id="3" name="Content Placeholder 2">
            <a:extLst>
              <a:ext uri="{FF2B5EF4-FFF2-40B4-BE49-F238E27FC236}">
                <a16:creationId xmlns:a16="http://schemas.microsoft.com/office/drawing/2014/main" id="{68B4DB3E-77F1-C147-8053-316BBE160196}"/>
              </a:ext>
            </a:extLst>
          </p:cNvPr>
          <p:cNvSpPr>
            <a:spLocks noGrp="1"/>
          </p:cNvSpPr>
          <p:nvPr>
            <p:ph idx="1"/>
          </p:nvPr>
        </p:nvSpPr>
        <p:spPr/>
        <p:txBody>
          <a:bodyPr>
            <a:normAutofit fontScale="92500" lnSpcReduction="20000"/>
          </a:bodyPr>
          <a:lstStyle/>
          <a:p>
            <a:r>
              <a:rPr lang="en-US" dirty="0"/>
              <a:t>1.  Whether your job was successful or failed.</a:t>
            </a:r>
          </a:p>
          <a:p>
            <a:r>
              <a:rPr lang="en-US" dirty="0"/>
              <a:t>2.  If it failed any error messages that appear in the console output log.</a:t>
            </a:r>
          </a:p>
          <a:p>
            <a:r>
              <a:rPr lang="en-US" dirty="0"/>
              <a:t>3. For a successful job, the bottom part of the console output log includes the important information you need to connect to your instance it just started.</a:t>
            </a:r>
          </a:p>
          <a:p>
            <a:r>
              <a:rPr lang="en-US" dirty="0"/>
              <a:t>Look for the entry like this:</a:t>
            </a:r>
          </a:p>
          <a:p>
            <a:r>
              <a:rPr lang="en-US" dirty="0"/>
              <a:t>Develop-SGARA-jadavis5_T3 running ami-07ed7a6c8391a9c82 0.101 i-0a72ae989c58a83be May 27 2020 01:13 PM t3.xlarge Summer2020 </a:t>
            </a:r>
            <a:r>
              <a:rPr lang="en-US" dirty="0">
                <a:solidFill>
                  <a:srgbClr val="FF0000"/>
                </a:solidFill>
              </a:rPr>
              <a:t>54.165.146.9</a:t>
            </a:r>
          </a:p>
          <a:p>
            <a:r>
              <a:rPr lang="en-US" dirty="0"/>
              <a:t>The IP address on the end of the entry is the public IP address of your EC2 instance.  You will need this IP address in order to Remote Desktop into your EC2 instance.</a:t>
            </a:r>
          </a:p>
        </p:txBody>
      </p:sp>
    </p:spTree>
    <p:extLst>
      <p:ext uri="{BB962C8B-B14F-4D97-AF65-F5344CB8AC3E}">
        <p14:creationId xmlns:p14="http://schemas.microsoft.com/office/powerpoint/2010/main" val="415450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CDBB-AE76-DE4A-9A43-A7BDA89D435B}"/>
              </a:ext>
            </a:extLst>
          </p:cNvPr>
          <p:cNvSpPr>
            <a:spLocks noGrp="1"/>
          </p:cNvSpPr>
          <p:nvPr>
            <p:ph type="title"/>
          </p:nvPr>
        </p:nvSpPr>
        <p:spPr/>
        <p:txBody>
          <a:bodyPr/>
          <a:lstStyle/>
          <a:p>
            <a:pPr algn="ctr"/>
            <a:r>
              <a:rPr lang="en-US" dirty="0"/>
              <a:t>Return to Jenkin Home</a:t>
            </a:r>
          </a:p>
        </p:txBody>
      </p:sp>
      <p:sp>
        <p:nvSpPr>
          <p:cNvPr id="3" name="Content Placeholder 2">
            <a:extLst>
              <a:ext uri="{FF2B5EF4-FFF2-40B4-BE49-F238E27FC236}">
                <a16:creationId xmlns:a16="http://schemas.microsoft.com/office/drawing/2014/main" id="{283BF48A-7688-5244-9BCE-BFBD67122659}"/>
              </a:ext>
            </a:extLst>
          </p:cNvPr>
          <p:cNvSpPr>
            <a:spLocks noGrp="1"/>
          </p:cNvSpPr>
          <p:nvPr>
            <p:ph idx="1"/>
          </p:nvPr>
        </p:nvSpPr>
        <p:spPr/>
        <p:txBody>
          <a:bodyPr/>
          <a:lstStyle/>
          <a:p>
            <a:r>
              <a:rPr lang="en-US" dirty="0"/>
              <a:t>In the upper left corner of the left pane of any Jenkins page, you will see Jenkins spelled out.</a:t>
            </a:r>
          </a:p>
          <a:p>
            <a:r>
              <a:rPr lang="en-US" dirty="0"/>
              <a:t>Click this link to return the the Jenkins Home Page.</a:t>
            </a:r>
          </a:p>
          <a:p>
            <a:r>
              <a:rPr lang="en-US" dirty="0"/>
              <a:t>Always reset to the home page when you have completed a job.</a:t>
            </a:r>
          </a:p>
          <a:p>
            <a:r>
              <a:rPr lang="en-US" dirty="0"/>
              <a:t>All of the instructions will assume you are starting out on the Jenkins starting splash page.</a:t>
            </a:r>
          </a:p>
          <a:p>
            <a:r>
              <a:rPr lang="en-US" dirty="0"/>
              <a:t>Click Jenkins now before we go through the steps to stop your EC2 instance.</a:t>
            </a:r>
          </a:p>
        </p:txBody>
      </p:sp>
    </p:spTree>
    <p:extLst>
      <p:ext uri="{BB962C8B-B14F-4D97-AF65-F5344CB8AC3E}">
        <p14:creationId xmlns:p14="http://schemas.microsoft.com/office/powerpoint/2010/main" val="237358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E4DF-A054-5A48-A252-BA11BB8F4CE4}"/>
              </a:ext>
            </a:extLst>
          </p:cNvPr>
          <p:cNvSpPr>
            <a:spLocks noGrp="1"/>
          </p:cNvSpPr>
          <p:nvPr>
            <p:ph type="title"/>
          </p:nvPr>
        </p:nvSpPr>
        <p:spPr/>
        <p:txBody>
          <a:bodyPr/>
          <a:lstStyle/>
          <a:p>
            <a:pPr algn="ctr"/>
            <a:r>
              <a:rPr lang="en-US" dirty="0"/>
              <a:t>What Stop your EC2 instance?</a:t>
            </a:r>
          </a:p>
        </p:txBody>
      </p:sp>
      <p:sp>
        <p:nvSpPr>
          <p:cNvPr id="3" name="Content Placeholder 2">
            <a:extLst>
              <a:ext uri="{FF2B5EF4-FFF2-40B4-BE49-F238E27FC236}">
                <a16:creationId xmlns:a16="http://schemas.microsoft.com/office/drawing/2014/main" id="{7583170C-E298-7F49-BD11-051B7FABBA47}"/>
              </a:ext>
            </a:extLst>
          </p:cNvPr>
          <p:cNvSpPr>
            <a:spLocks noGrp="1"/>
          </p:cNvSpPr>
          <p:nvPr>
            <p:ph idx="1"/>
          </p:nvPr>
        </p:nvSpPr>
        <p:spPr/>
        <p:txBody>
          <a:bodyPr>
            <a:normAutofit lnSpcReduction="10000"/>
          </a:bodyPr>
          <a:lstStyle/>
          <a:p>
            <a:r>
              <a:rPr lang="en-US" dirty="0"/>
              <a:t>Although, AWS automation will stop your instance at 6PM at night, why should you stop your instance before that.</a:t>
            </a:r>
          </a:p>
          <a:p>
            <a:r>
              <a:rPr lang="en-US" dirty="0"/>
              <a:t>EC2 instances are charged by the hour.  To keep our operational cost down, we ask that you shut down your EC2 instance when you are not using it for an hour or more.</a:t>
            </a:r>
          </a:p>
          <a:p>
            <a:r>
              <a:rPr lang="en-US" dirty="0"/>
              <a:t>You have two options to stop your instances:</a:t>
            </a:r>
          </a:p>
          <a:p>
            <a:r>
              <a:rPr lang="en-US" dirty="0"/>
              <a:t>1. From your remote desktop session into your EC2 instance, you can simply select Shutdown from the Window start menu.</a:t>
            </a:r>
          </a:p>
          <a:p>
            <a:r>
              <a:rPr lang="en-US" dirty="0"/>
              <a:t>2. Use Jenkins </a:t>
            </a:r>
            <a:r>
              <a:rPr lang="en-US" dirty="0" err="1"/>
              <a:t>DevelopAWS</a:t>
            </a:r>
            <a:r>
              <a:rPr lang="en-US" dirty="0"/>
              <a:t> job to stop your EC2 instance.</a:t>
            </a:r>
          </a:p>
          <a:p>
            <a:r>
              <a:rPr lang="en-US" dirty="0"/>
              <a:t>Always save any work prior to stopping your EC2 instance.</a:t>
            </a:r>
          </a:p>
        </p:txBody>
      </p:sp>
    </p:spTree>
    <p:extLst>
      <p:ext uri="{BB962C8B-B14F-4D97-AF65-F5344CB8AC3E}">
        <p14:creationId xmlns:p14="http://schemas.microsoft.com/office/powerpoint/2010/main" val="274604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F383-29F2-8F4E-ADE6-B780E79A5BF6}"/>
              </a:ext>
            </a:extLst>
          </p:cNvPr>
          <p:cNvSpPr>
            <a:spLocks noGrp="1"/>
          </p:cNvSpPr>
          <p:nvPr>
            <p:ph type="title"/>
          </p:nvPr>
        </p:nvSpPr>
        <p:spPr/>
        <p:txBody>
          <a:bodyPr/>
          <a:lstStyle/>
          <a:p>
            <a:pPr algn="ctr"/>
            <a:r>
              <a:rPr lang="en-US" dirty="0"/>
              <a:t>Use Jenkins, click on the </a:t>
            </a:r>
            <a:r>
              <a:rPr lang="en-US" dirty="0" err="1"/>
              <a:t>DevelopAWS</a:t>
            </a:r>
            <a:r>
              <a:rPr lang="en-US" dirty="0"/>
              <a:t> job.</a:t>
            </a:r>
          </a:p>
        </p:txBody>
      </p:sp>
      <p:pic>
        <p:nvPicPr>
          <p:cNvPr id="4" name="Content Placeholder 4" descr="A screenshot of a computer&#10;&#10;Description automatically generated">
            <a:extLst>
              <a:ext uri="{FF2B5EF4-FFF2-40B4-BE49-F238E27FC236}">
                <a16:creationId xmlns:a16="http://schemas.microsoft.com/office/drawing/2014/main" id="{93E328A7-5090-CB48-AC58-66DEA85F169D}"/>
              </a:ext>
            </a:extLst>
          </p:cNvPr>
          <p:cNvPicPr>
            <a:picLocks noGrp="1" noChangeAspect="1"/>
          </p:cNvPicPr>
          <p:nvPr>
            <p:ph idx="1"/>
          </p:nvPr>
        </p:nvPicPr>
        <p:blipFill>
          <a:blip r:embed="rId2"/>
          <a:stretch>
            <a:fillRect/>
          </a:stretch>
        </p:blipFill>
        <p:spPr>
          <a:xfrm>
            <a:off x="2014139" y="1825625"/>
            <a:ext cx="8163722" cy="4351338"/>
          </a:xfrm>
        </p:spPr>
      </p:pic>
    </p:spTree>
    <p:extLst>
      <p:ext uri="{BB962C8B-B14F-4D97-AF65-F5344CB8AC3E}">
        <p14:creationId xmlns:p14="http://schemas.microsoft.com/office/powerpoint/2010/main" val="6092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B1FE-B522-C346-A6C4-DBDB2379C939}"/>
              </a:ext>
            </a:extLst>
          </p:cNvPr>
          <p:cNvSpPr>
            <a:spLocks noGrp="1"/>
          </p:cNvSpPr>
          <p:nvPr>
            <p:ph type="title"/>
          </p:nvPr>
        </p:nvSpPr>
        <p:spPr/>
        <p:txBody>
          <a:bodyPr>
            <a:normAutofit fontScale="90000"/>
          </a:bodyPr>
          <a:lstStyle/>
          <a:p>
            <a:r>
              <a:rPr lang="en-US" dirty="0"/>
              <a:t>Click on Build with Parameters, Select Stop from Action Drop Down Menu, then click Build.</a:t>
            </a:r>
          </a:p>
        </p:txBody>
      </p:sp>
      <p:pic>
        <p:nvPicPr>
          <p:cNvPr id="8" name="Content Placeholder 7" descr="A screenshot of a social media post&#10;&#10;Description automatically generated">
            <a:extLst>
              <a:ext uri="{FF2B5EF4-FFF2-40B4-BE49-F238E27FC236}">
                <a16:creationId xmlns:a16="http://schemas.microsoft.com/office/drawing/2014/main" id="{6214FF50-9E13-D747-A13F-11B344A4C82D}"/>
              </a:ext>
            </a:extLst>
          </p:cNvPr>
          <p:cNvPicPr>
            <a:picLocks noGrp="1" noChangeAspect="1"/>
          </p:cNvPicPr>
          <p:nvPr>
            <p:ph idx="1"/>
          </p:nvPr>
        </p:nvPicPr>
        <p:blipFill>
          <a:blip r:embed="rId2"/>
          <a:stretch>
            <a:fillRect/>
          </a:stretch>
        </p:blipFill>
        <p:spPr>
          <a:xfrm>
            <a:off x="2021925" y="1825625"/>
            <a:ext cx="8148149" cy="4351338"/>
          </a:xfrm>
        </p:spPr>
      </p:pic>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57622402-8270-9F49-ADAE-79930A4A353E}"/>
                  </a:ext>
                </a:extLst>
              </p14:cNvPr>
              <p14:cNvContentPartPr/>
              <p14:nvPr/>
            </p14:nvContentPartPr>
            <p14:xfrm>
              <a:off x="4118782" y="3224115"/>
              <a:ext cx="978120" cy="310680"/>
            </p14:xfrm>
          </p:contentPart>
        </mc:Choice>
        <mc:Fallback>
          <p:pic>
            <p:nvPicPr>
              <p:cNvPr id="9" name="Ink 8">
                <a:extLst>
                  <a:ext uri="{FF2B5EF4-FFF2-40B4-BE49-F238E27FC236}">
                    <a16:creationId xmlns:a16="http://schemas.microsoft.com/office/drawing/2014/main" id="{57622402-8270-9F49-ADAE-79930A4A353E}"/>
                  </a:ext>
                </a:extLst>
              </p:cNvPr>
              <p:cNvPicPr/>
              <p:nvPr/>
            </p:nvPicPr>
            <p:blipFill>
              <a:blip r:embed="rId4"/>
              <a:stretch>
                <a:fillRect/>
              </a:stretch>
            </p:blipFill>
            <p:spPr>
              <a:xfrm>
                <a:off x="4109782" y="3215115"/>
                <a:ext cx="99576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A257D17B-F649-9843-96C8-BECEBE888D7E}"/>
                  </a:ext>
                </a:extLst>
              </p14:cNvPr>
              <p14:cNvContentPartPr/>
              <p14:nvPr/>
            </p14:nvContentPartPr>
            <p14:xfrm>
              <a:off x="4038142" y="4511475"/>
              <a:ext cx="729720" cy="307800"/>
            </p14:xfrm>
          </p:contentPart>
        </mc:Choice>
        <mc:Fallback>
          <p:pic>
            <p:nvPicPr>
              <p:cNvPr id="10" name="Ink 9">
                <a:extLst>
                  <a:ext uri="{FF2B5EF4-FFF2-40B4-BE49-F238E27FC236}">
                    <a16:creationId xmlns:a16="http://schemas.microsoft.com/office/drawing/2014/main" id="{A257D17B-F649-9843-96C8-BECEBE888D7E}"/>
                  </a:ext>
                </a:extLst>
              </p:cNvPr>
              <p:cNvPicPr/>
              <p:nvPr/>
            </p:nvPicPr>
            <p:blipFill>
              <a:blip r:embed="rId6"/>
              <a:stretch>
                <a:fillRect/>
              </a:stretch>
            </p:blipFill>
            <p:spPr>
              <a:xfrm>
                <a:off x="4029142" y="4502475"/>
                <a:ext cx="747360" cy="325440"/>
              </a:xfrm>
              <a:prstGeom prst="rect">
                <a:avLst/>
              </a:prstGeom>
            </p:spPr>
          </p:pic>
        </mc:Fallback>
      </mc:AlternateContent>
    </p:spTree>
    <p:extLst>
      <p:ext uri="{BB962C8B-B14F-4D97-AF65-F5344CB8AC3E}">
        <p14:creationId xmlns:p14="http://schemas.microsoft.com/office/powerpoint/2010/main" val="304932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B9D-9CBE-A345-843A-EDE62F70ED10}"/>
              </a:ext>
            </a:extLst>
          </p:cNvPr>
          <p:cNvSpPr>
            <a:spLocks noGrp="1"/>
          </p:cNvSpPr>
          <p:nvPr>
            <p:ph type="title"/>
          </p:nvPr>
        </p:nvSpPr>
        <p:spPr/>
        <p:txBody>
          <a:bodyPr/>
          <a:lstStyle/>
          <a:p>
            <a:pPr algn="ctr"/>
            <a:r>
              <a:rPr lang="en-US" dirty="0"/>
              <a:t>Jenkins is your friend.</a:t>
            </a:r>
          </a:p>
        </p:txBody>
      </p:sp>
      <p:sp>
        <p:nvSpPr>
          <p:cNvPr id="3" name="Content Placeholder 2">
            <a:extLst>
              <a:ext uri="{FF2B5EF4-FFF2-40B4-BE49-F238E27FC236}">
                <a16:creationId xmlns:a16="http://schemas.microsoft.com/office/drawing/2014/main" id="{714D44A4-EC50-6042-871F-3198464BDBD5}"/>
              </a:ext>
            </a:extLst>
          </p:cNvPr>
          <p:cNvSpPr>
            <a:spLocks noGrp="1"/>
          </p:cNvSpPr>
          <p:nvPr>
            <p:ph idx="1"/>
          </p:nvPr>
        </p:nvSpPr>
        <p:spPr/>
        <p:txBody>
          <a:bodyPr/>
          <a:lstStyle/>
          <a:p>
            <a:r>
              <a:rPr lang="en-US" dirty="0"/>
              <a:t>Develop is providing an AWS EC2 instance to assist in your learning.</a:t>
            </a:r>
          </a:p>
          <a:p>
            <a:r>
              <a:rPr lang="en-US" dirty="0"/>
              <a:t>These assets are available for up to 8 hours a day.</a:t>
            </a:r>
          </a:p>
          <a:p>
            <a:r>
              <a:rPr lang="en-US" dirty="0"/>
              <a:t>There is a hard cut-off of 6PM each night and these instances are only available M-F.</a:t>
            </a:r>
          </a:p>
          <a:p>
            <a:r>
              <a:rPr lang="en-US" dirty="0"/>
              <a:t>You will be utilizing a Develop job in our Jenkins server to start/stop/check status/reboot your EC2 instance for the duration of this summer session.</a:t>
            </a:r>
          </a:p>
          <a:p>
            <a:r>
              <a:rPr lang="en-US" dirty="0"/>
              <a:t>Your fellowship project leads can request adjustments to your EC2 instance hours/days of operation.  This is a case-by-case basis. </a:t>
            </a:r>
          </a:p>
        </p:txBody>
      </p:sp>
    </p:spTree>
    <p:extLst>
      <p:ext uri="{BB962C8B-B14F-4D97-AF65-F5344CB8AC3E}">
        <p14:creationId xmlns:p14="http://schemas.microsoft.com/office/powerpoint/2010/main" val="144161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39DB-0422-264A-A1F6-A4D99B9EE11E}"/>
              </a:ext>
            </a:extLst>
          </p:cNvPr>
          <p:cNvSpPr>
            <a:spLocks noGrp="1"/>
          </p:cNvSpPr>
          <p:nvPr>
            <p:ph type="title"/>
          </p:nvPr>
        </p:nvSpPr>
        <p:spPr/>
        <p:txBody>
          <a:bodyPr/>
          <a:lstStyle/>
          <a:p>
            <a:r>
              <a:rPr lang="en-US" dirty="0"/>
              <a:t>Entering the console to view logs</a:t>
            </a:r>
          </a:p>
        </p:txBody>
      </p:sp>
      <p:sp>
        <p:nvSpPr>
          <p:cNvPr id="3" name="Content Placeholder 2">
            <a:extLst>
              <a:ext uri="{FF2B5EF4-FFF2-40B4-BE49-F238E27FC236}">
                <a16:creationId xmlns:a16="http://schemas.microsoft.com/office/drawing/2014/main" id="{E9E82710-E8FB-C042-BA5C-E6EB94EB6F9C}"/>
              </a:ext>
            </a:extLst>
          </p:cNvPr>
          <p:cNvSpPr>
            <a:spLocks noGrp="1"/>
          </p:cNvSpPr>
          <p:nvPr>
            <p:ph idx="1"/>
          </p:nvPr>
        </p:nvSpPr>
        <p:spPr/>
        <p:txBody>
          <a:bodyPr/>
          <a:lstStyle/>
          <a:p>
            <a:r>
              <a:rPr lang="en-US" dirty="0"/>
              <a:t>In the previous image, you will see your job on the left hand pane.</a:t>
            </a:r>
          </a:p>
          <a:p>
            <a:r>
              <a:rPr lang="en-US" dirty="0"/>
              <a:t>Your job will always be the first in the list.</a:t>
            </a:r>
          </a:p>
          <a:p>
            <a:r>
              <a:rPr lang="en-US" dirty="0"/>
              <a:t>You have two options to access the console log.</a:t>
            </a:r>
          </a:p>
          <a:p>
            <a:r>
              <a:rPr lang="en-US" dirty="0"/>
              <a:t>1. when you job is running, you can click on the progress bar in the left hand pane and it will take you to the console log.</a:t>
            </a:r>
          </a:p>
          <a:p>
            <a:r>
              <a:rPr lang="en-US" dirty="0"/>
              <a:t>2. If you waited to long or clicked on the title above the progress bar, it will take you to your job’s splash page.  From this page you are given a console output link in the left hand pane as depicted in the next image.</a:t>
            </a:r>
          </a:p>
        </p:txBody>
      </p:sp>
    </p:spTree>
    <p:extLst>
      <p:ext uri="{BB962C8B-B14F-4D97-AF65-F5344CB8AC3E}">
        <p14:creationId xmlns:p14="http://schemas.microsoft.com/office/powerpoint/2010/main" val="236224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2FFB-836F-994E-85EA-5AD6B5A34441}"/>
              </a:ext>
            </a:extLst>
          </p:cNvPr>
          <p:cNvSpPr>
            <a:spLocks noGrp="1"/>
          </p:cNvSpPr>
          <p:nvPr>
            <p:ph type="title"/>
          </p:nvPr>
        </p:nvSpPr>
        <p:spPr/>
        <p:txBody>
          <a:bodyPr/>
          <a:lstStyle/>
          <a:p>
            <a:pPr algn="ctr"/>
            <a:r>
              <a:rPr lang="en-US" dirty="0"/>
              <a:t>Jenkins Job Splash Page</a:t>
            </a:r>
          </a:p>
        </p:txBody>
      </p:sp>
      <p:pic>
        <p:nvPicPr>
          <p:cNvPr id="5" name="Content Placeholder 4" descr="A screenshot of a social media post&#10;&#10;Description automatically generated">
            <a:extLst>
              <a:ext uri="{FF2B5EF4-FFF2-40B4-BE49-F238E27FC236}">
                <a16:creationId xmlns:a16="http://schemas.microsoft.com/office/drawing/2014/main" id="{A998C0AD-A78B-1240-B73F-69F57A1F83AA}"/>
              </a:ext>
            </a:extLst>
          </p:cNvPr>
          <p:cNvPicPr>
            <a:picLocks noGrp="1" noChangeAspect="1"/>
          </p:cNvPicPr>
          <p:nvPr>
            <p:ph idx="1"/>
          </p:nvPr>
        </p:nvPicPr>
        <p:blipFill>
          <a:blip r:embed="rId2"/>
          <a:stretch>
            <a:fillRect/>
          </a:stretch>
        </p:blipFill>
        <p:spPr>
          <a:xfrm>
            <a:off x="2016621" y="1825625"/>
            <a:ext cx="8158758" cy="4351338"/>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D2764019-2973-3C4A-8D1B-F80427A72B8F}"/>
                  </a:ext>
                </a:extLst>
              </p14:cNvPr>
              <p14:cNvContentPartPr/>
              <p14:nvPr/>
            </p14:nvContentPartPr>
            <p14:xfrm>
              <a:off x="2066830" y="3381578"/>
              <a:ext cx="833760" cy="191160"/>
            </p14:xfrm>
          </p:contentPart>
        </mc:Choice>
        <mc:Fallback>
          <p:pic>
            <p:nvPicPr>
              <p:cNvPr id="6" name="Ink 5">
                <a:extLst>
                  <a:ext uri="{FF2B5EF4-FFF2-40B4-BE49-F238E27FC236}">
                    <a16:creationId xmlns:a16="http://schemas.microsoft.com/office/drawing/2014/main" id="{D2764019-2973-3C4A-8D1B-F80427A72B8F}"/>
                  </a:ext>
                </a:extLst>
              </p:cNvPr>
              <p:cNvPicPr/>
              <p:nvPr/>
            </p:nvPicPr>
            <p:blipFill>
              <a:blip r:embed="rId4"/>
              <a:stretch>
                <a:fillRect/>
              </a:stretch>
            </p:blipFill>
            <p:spPr>
              <a:xfrm>
                <a:off x="2057830" y="3372578"/>
                <a:ext cx="851400" cy="208800"/>
              </a:xfrm>
              <a:prstGeom prst="rect">
                <a:avLst/>
              </a:prstGeom>
            </p:spPr>
          </p:pic>
        </mc:Fallback>
      </mc:AlternateContent>
    </p:spTree>
    <p:extLst>
      <p:ext uri="{BB962C8B-B14F-4D97-AF65-F5344CB8AC3E}">
        <p14:creationId xmlns:p14="http://schemas.microsoft.com/office/powerpoint/2010/main" val="184698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F30B-3A0A-C245-9DCF-955AAF5FC05F}"/>
              </a:ext>
            </a:extLst>
          </p:cNvPr>
          <p:cNvSpPr>
            <a:spLocks noGrp="1"/>
          </p:cNvSpPr>
          <p:nvPr>
            <p:ph type="title"/>
          </p:nvPr>
        </p:nvSpPr>
        <p:spPr/>
        <p:txBody>
          <a:bodyPr/>
          <a:lstStyle/>
          <a:p>
            <a:pPr algn="ctr"/>
            <a:r>
              <a:rPr lang="en-US" dirty="0"/>
              <a:t>Console Output Log example of running a stop job when your instance is not running.</a:t>
            </a:r>
          </a:p>
        </p:txBody>
      </p:sp>
      <p:pic>
        <p:nvPicPr>
          <p:cNvPr id="5" name="Content Placeholder 4" descr="A screenshot of a cell phone&#10;&#10;Description automatically generated">
            <a:extLst>
              <a:ext uri="{FF2B5EF4-FFF2-40B4-BE49-F238E27FC236}">
                <a16:creationId xmlns:a16="http://schemas.microsoft.com/office/drawing/2014/main" id="{30FD3D88-C741-3340-97B5-E7EB782886D2}"/>
              </a:ext>
            </a:extLst>
          </p:cNvPr>
          <p:cNvPicPr>
            <a:picLocks noGrp="1" noChangeAspect="1"/>
          </p:cNvPicPr>
          <p:nvPr>
            <p:ph idx="1"/>
          </p:nvPr>
        </p:nvPicPr>
        <p:blipFill>
          <a:blip r:embed="rId2"/>
          <a:stretch>
            <a:fillRect/>
          </a:stretch>
        </p:blipFill>
        <p:spPr>
          <a:xfrm>
            <a:off x="2003467" y="1825625"/>
            <a:ext cx="8185065" cy="4351338"/>
          </a:xfrm>
        </p:spPr>
      </p:pic>
    </p:spTree>
    <p:extLst>
      <p:ext uri="{BB962C8B-B14F-4D97-AF65-F5344CB8AC3E}">
        <p14:creationId xmlns:p14="http://schemas.microsoft.com/office/powerpoint/2010/main" val="153354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9861-560D-0C4D-9479-9EBEA4674E0F}"/>
              </a:ext>
            </a:extLst>
          </p:cNvPr>
          <p:cNvSpPr>
            <a:spLocks noGrp="1"/>
          </p:cNvSpPr>
          <p:nvPr>
            <p:ph type="title"/>
          </p:nvPr>
        </p:nvSpPr>
        <p:spPr/>
        <p:txBody>
          <a:bodyPr/>
          <a:lstStyle/>
          <a:p>
            <a:pPr algn="ctr"/>
            <a:r>
              <a:rPr lang="en-US" dirty="0"/>
              <a:t>Checking status of your instance</a:t>
            </a:r>
          </a:p>
        </p:txBody>
      </p:sp>
      <p:sp>
        <p:nvSpPr>
          <p:cNvPr id="3" name="Content Placeholder 2">
            <a:extLst>
              <a:ext uri="{FF2B5EF4-FFF2-40B4-BE49-F238E27FC236}">
                <a16:creationId xmlns:a16="http://schemas.microsoft.com/office/drawing/2014/main" id="{E228142A-229B-3A4B-AA2C-389E662DABDE}"/>
              </a:ext>
            </a:extLst>
          </p:cNvPr>
          <p:cNvSpPr>
            <a:spLocks noGrp="1"/>
          </p:cNvSpPr>
          <p:nvPr>
            <p:ph idx="1"/>
          </p:nvPr>
        </p:nvSpPr>
        <p:spPr/>
        <p:txBody>
          <a:bodyPr/>
          <a:lstStyle/>
          <a:p>
            <a:r>
              <a:rPr lang="en-US" dirty="0"/>
              <a:t>You can repeat the steps for starting/stopping and select Status from the Action </a:t>
            </a:r>
            <a:r>
              <a:rPr lang="en-US" dirty="0" err="1"/>
              <a:t>drob</a:t>
            </a:r>
            <a:r>
              <a:rPr lang="en-US" dirty="0"/>
              <a:t> down menu to get console log output with the state of your EC2 instance.</a:t>
            </a:r>
          </a:p>
          <a:p>
            <a:r>
              <a:rPr lang="en-US" dirty="0"/>
              <a:t>Is it running?</a:t>
            </a:r>
          </a:p>
          <a:p>
            <a:r>
              <a:rPr lang="en-US" dirty="0"/>
              <a:t>Is it stopped?</a:t>
            </a:r>
          </a:p>
          <a:p>
            <a:r>
              <a:rPr lang="en-US" dirty="0"/>
              <a:t>What is it’s public IPv4 Address?</a:t>
            </a:r>
          </a:p>
          <a:p>
            <a:endParaRPr lang="en-US" dirty="0"/>
          </a:p>
        </p:txBody>
      </p:sp>
    </p:spTree>
    <p:extLst>
      <p:ext uri="{BB962C8B-B14F-4D97-AF65-F5344CB8AC3E}">
        <p14:creationId xmlns:p14="http://schemas.microsoft.com/office/powerpoint/2010/main" val="422577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F9E2-E5F4-6040-9077-8CEA9B3BFBC3}"/>
              </a:ext>
            </a:extLst>
          </p:cNvPr>
          <p:cNvSpPr>
            <a:spLocks noGrp="1"/>
          </p:cNvSpPr>
          <p:nvPr>
            <p:ph type="title"/>
          </p:nvPr>
        </p:nvSpPr>
        <p:spPr/>
        <p:txBody>
          <a:bodyPr/>
          <a:lstStyle/>
          <a:p>
            <a:pPr algn="ctr"/>
            <a:r>
              <a:rPr lang="en-US" dirty="0"/>
              <a:t>Jenkins How-To</a:t>
            </a:r>
          </a:p>
        </p:txBody>
      </p:sp>
      <p:sp>
        <p:nvSpPr>
          <p:cNvPr id="3" name="Content Placeholder 2">
            <a:extLst>
              <a:ext uri="{FF2B5EF4-FFF2-40B4-BE49-F238E27FC236}">
                <a16:creationId xmlns:a16="http://schemas.microsoft.com/office/drawing/2014/main" id="{388880E5-2092-E343-B320-7B3973B85696}"/>
              </a:ext>
            </a:extLst>
          </p:cNvPr>
          <p:cNvSpPr>
            <a:spLocks noGrp="1"/>
          </p:cNvSpPr>
          <p:nvPr>
            <p:ph idx="1"/>
          </p:nvPr>
        </p:nvSpPr>
        <p:spPr/>
        <p:txBody>
          <a:bodyPr/>
          <a:lstStyle/>
          <a:p>
            <a:r>
              <a:rPr lang="en-US" dirty="0"/>
              <a:t>Jenkins Server URL: </a:t>
            </a:r>
            <a:r>
              <a:rPr lang="en-US" dirty="0">
                <a:hlinkClick r:id="rId2"/>
              </a:rPr>
              <a:t>https://ec2-54-175-190-227.compute-1.amazonaws.com:8443/login?from=%2F</a:t>
            </a:r>
            <a:endParaRPr lang="en-US" dirty="0"/>
          </a:p>
          <a:p>
            <a:r>
              <a:rPr lang="en-US" dirty="0"/>
              <a:t>You should have been provided with a Develop login/password.  You will use this login/password for accessing Develop Jenkins, EC2 instances, AWS </a:t>
            </a:r>
            <a:r>
              <a:rPr lang="en-US" dirty="0" err="1"/>
              <a:t>WorkDocs</a:t>
            </a:r>
            <a:r>
              <a:rPr lang="en-US" dirty="0"/>
              <a:t> and Develop AWS SFX share.</a:t>
            </a:r>
          </a:p>
          <a:p>
            <a:r>
              <a:rPr lang="en-US" dirty="0"/>
              <a:t>On the following screens, I will walk you through login, selecting Develop Jenkins job and starting/status/stopping of your EC2 instance.</a:t>
            </a:r>
          </a:p>
          <a:p>
            <a:r>
              <a:rPr lang="en-US" dirty="0"/>
              <a:t>Onward to the login splash page be entering the URL above.</a:t>
            </a:r>
          </a:p>
        </p:txBody>
      </p:sp>
    </p:spTree>
    <p:extLst>
      <p:ext uri="{BB962C8B-B14F-4D97-AF65-F5344CB8AC3E}">
        <p14:creationId xmlns:p14="http://schemas.microsoft.com/office/powerpoint/2010/main" val="14747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06D9-68E6-564C-A720-B3AEDD5E2201}"/>
              </a:ext>
            </a:extLst>
          </p:cNvPr>
          <p:cNvSpPr>
            <a:spLocks noGrp="1"/>
          </p:cNvSpPr>
          <p:nvPr>
            <p:ph type="title"/>
          </p:nvPr>
        </p:nvSpPr>
        <p:spPr/>
        <p:txBody>
          <a:bodyPr/>
          <a:lstStyle/>
          <a:p>
            <a:pPr algn="ctr"/>
            <a:r>
              <a:rPr lang="en-US" dirty="0"/>
              <a:t>Jenkins Login Splash Page</a:t>
            </a:r>
          </a:p>
        </p:txBody>
      </p:sp>
      <p:pic>
        <p:nvPicPr>
          <p:cNvPr id="7" name="Content Placeholder 6" descr="A screenshot of a social media post&#10;&#10;Description automatically generated">
            <a:extLst>
              <a:ext uri="{FF2B5EF4-FFF2-40B4-BE49-F238E27FC236}">
                <a16:creationId xmlns:a16="http://schemas.microsoft.com/office/drawing/2014/main" id="{4519FF90-378F-C24A-BBE0-769130C34B5B}"/>
              </a:ext>
            </a:extLst>
          </p:cNvPr>
          <p:cNvPicPr>
            <a:picLocks noGrp="1" noChangeAspect="1"/>
          </p:cNvPicPr>
          <p:nvPr>
            <p:ph idx="1"/>
          </p:nvPr>
        </p:nvPicPr>
        <p:blipFill>
          <a:blip r:embed="rId2"/>
          <a:stretch>
            <a:fillRect/>
          </a:stretch>
        </p:blipFill>
        <p:spPr>
          <a:xfrm>
            <a:off x="2021925" y="1825625"/>
            <a:ext cx="8148149" cy="4351338"/>
          </a:xfrm>
        </p:spPr>
      </p:pic>
    </p:spTree>
    <p:extLst>
      <p:ext uri="{BB962C8B-B14F-4D97-AF65-F5344CB8AC3E}">
        <p14:creationId xmlns:p14="http://schemas.microsoft.com/office/powerpoint/2010/main" val="53476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EDC4-A59E-F24B-97E6-F24568BF4299}"/>
              </a:ext>
            </a:extLst>
          </p:cNvPr>
          <p:cNvSpPr>
            <a:spLocks noGrp="1"/>
          </p:cNvSpPr>
          <p:nvPr>
            <p:ph type="title"/>
          </p:nvPr>
        </p:nvSpPr>
        <p:spPr/>
        <p:txBody>
          <a:bodyPr/>
          <a:lstStyle/>
          <a:p>
            <a:pPr algn="ctr"/>
            <a:r>
              <a:rPr lang="en-US" dirty="0"/>
              <a:t>Jenkins Desktop</a:t>
            </a:r>
          </a:p>
        </p:txBody>
      </p:sp>
      <p:pic>
        <p:nvPicPr>
          <p:cNvPr id="5" name="Content Placeholder 4" descr="A screenshot of a computer&#10;&#10;Description automatically generated">
            <a:extLst>
              <a:ext uri="{FF2B5EF4-FFF2-40B4-BE49-F238E27FC236}">
                <a16:creationId xmlns:a16="http://schemas.microsoft.com/office/drawing/2014/main" id="{9198C5BA-455D-4041-A281-5E1255B83366}"/>
              </a:ext>
            </a:extLst>
          </p:cNvPr>
          <p:cNvPicPr>
            <a:picLocks noGrp="1" noChangeAspect="1"/>
          </p:cNvPicPr>
          <p:nvPr>
            <p:ph idx="1"/>
          </p:nvPr>
        </p:nvPicPr>
        <p:blipFill>
          <a:blip r:embed="rId2"/>
          <a:stretch>
            <a:fillRect/>
          </a:stretch>
        </p:blipFill>
        <p:spPr>
          <a:xfrm>
            <a:off x="2014139" y="1825625"/>
            <a:ext cx="8163722" cy="4351338"/>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93A8B4B-0782-EA48-8E01-AD8978430CCF}"/>
                  </a:ext>
                </a:extLst>
              </p14:cNvPr>
              <p14:cNvContentPartPr/>
              <p14:nvPr/>
            </p14:nvContentPartPr>
            <p14:xfrm>
              <a:off x="4802110" y="3362498"/>
              <a:ext cx="582120" cy="210960"/>
            </p14:xfrm>
          </p:contentPart>
        </mc:Choice>
        <mc:Fallback>
          <p:pic>
            <p:nvPicPr>
              <p:cNvPr id="6" name="Ink 5">
                <a:extLst>
                  <a:ext uri="{FF2B5EF4-FFF2-40B4-BE49-F238E27FC236}">
                    <a16:creationId xmlns:a16="http://schemas.microsoft.com/office/drawing/2014/main" id="{493A8B4B-0782-EA48-8E01-AD8978430CCF}"/>
                  </a:ext>
                </a:extLst>
              </p:cNvPr>
              <p:cNvPicPr/>
              <p:nvPr/>
            </p:nvPicPr>
            <p:blipFill>
              <a:blip r:embed="rId4"/>
              <a:stretch>
                <a:fillRect/>
              </a:stretch>
            </p:blipFill>
            <p:spPr>
              <a:xfrm>
                <a:off x="4793470" y="3353858"/>
                <a:ext cx="599760" cy="228600"/>
              </a:xfrm>
              <a:prstGeom prst="rect">
                <a:avLst/>
              </a:prstGeom>
            </p:spPr>
          </p:pic>
        </mc:Fallback>
      </mc:AlternateContent>
    </p:spTree>
    <p:extLst>
      <p:ext uri="{BB962C8B-B14F-4D97-AF65-F5344CB8AC3E}">
        <p14:creationId xmlns:p14="http://schemas.microsoft.com/office/powerpoint/2010/main" val="426404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99AB-6AF3-3749-AF47-70E50FC8EB2D}"/>
              </a:ext>
            </a:extLst>
          </p:cNvPr>
          <p:cNvSpPr>
            <a:spLocks noGrp="1"/>
          </p:cNvSpPr>
          <p:nvPr>
            <p:ph type="title"/>
          </p:nvPr>
        </p:nvSpPr>
        <p:spPr/>
        <p:txBody>
          <a:bodyPr/>
          <a:lstStyle/>
          <a:p>
            <a:pPr algn="ctr"/>
            <a:r>
              <a:rPr lang="en-US" dirty="0"/>
              <a:t>Launch the </a:t>
            </a:r>
            <a:r>
              <a:rPr lang="en-US" dirty="0" err="1"/>
              <a:t>DevelopAWS</a:t>
            </a:r>
            <a:r>
              <a:rPr lang="en-US" dirty="0"/>
              <a:t> Job</a:t>
            </a:r>
          </a:p>
        </p:txBody>
      </p:sp>
      <p:sp>
        <p:nvSpPr>
          <p:cNvPr id="3" name="Content Placeholder 2">
            <a:extLst>
              <a:ext uri="{FF2B5EF4-FFF2-40B4-BE49-F238E27FC236}">
                <a16:creationId xmlns:a16="http://schemas.microsoft.com/office/drawing/2014/main" id="{A034D965-ED73-014A-8319-7F3E6A199665}"/>
              </a:ext>
            </a:extLst>
          </p:cNvPr>
          <p:cNvSpPr>
            <a:spLocks noGrp="1"/>
          </p:cNvSpPr>
          <p:nvPr>
            <p:ph idx="1"/>
          </p:nvPr>
        </p:nvSpPr>
        <p:spPr/>
        <p:txBody>
          <a:bodyPr/>
          <a:lstStyle/>
          <a:p>
            <a:r>
              <a:rPr lang="en-US" dirty="0"/>
              <a:t>Click on the </a:t>
            </a:r>
            <a:r>
              <a:rPr lang="en-US" dirty="0" err="1"/>
              <a:t>DevelopAWS</a:t>
            </a:r>
            <a:r>
              <a:rPr lang="en-US" dirty="0"/>
              <a:t>  (circled in red in the previous picture).</a:t>
            </a:r>
          </a:p>
          <a:p>
            <a:r>
              <a:rPr lang="en-US" dirty="0"/>
              <a:t>This will take you to the </a:t>
            </a:r>
            <a:r>
              <a:rPr lang="en-US" dirty="0" err="1"/>
              <a:t>DevelopAWS</a:t>
            </a:r>
            <a:r>
              <a:rPr lang="en-US" dirty="0"/>
              <a:t> job splash page.</a:t>
            </a:r>
          </a:p>
          <a:p>
            <a:r>
              <a:rPr lang="en-US" dirty="0"/>
              <a:t>From this page you can see status of previous jobs, edit build parameters for your own job.</a:t>
            </a:r>
          </a:p>
          <a:p>
            <a:r>
              <a:rPr lang="en-US" dirty="0"/>
              <a:t>Click on Build with Parameters selection in the left hand panel.</a:t>
            </a:r>
          </a:p>
        </p:txBody>
      </p:sp>
    </p:spTree>
    <p:extLst>
      <p:ext uri="{BB962C8B-B14F-4D97-AF65-F5344CB8AC3E}">
        <p14:creationId xmlns:p14="http://schemas.microsoft.com/office/powerpoint/2010/main" val="166520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52B4-7A70-AF49-9043-B0D94AF0BB86}"/>
              </a:ext>
            </a:extLst>
          </p:cNvPr>
          <p:cNvSpPr>
            <a:spLocks noGrp="1"/>
          </p:cNvSpPr>
          <p:nvPr>
            <p:ph type="title"/>
          </p:nvPr>
        </p:nvSpPr>
        <p:spPr/>
        <p:txBody>
          <a:bodyPr/>
          <a:lstStyle/>
          <a:p>
            <a:pPr algn="ctr"/>
            <a:r>
              <a:rPr lang="en-US" dirty="0"/>
              <a:t>Build with Parameters</a:t>
            </a:r>
          </a:p>
        </p:txBody>
      </p:sp>
      <p:pic>
        <p:nvPicPr>
          <p:cNvPr id="5" name="Content Placeholder 4" descr="A screenshot of a social media post&#10;&#10;Description automatically generated">
            <a:extLst>
              <a:ext uri="{FF2B5EF4-FFF2-40B4-BE49-F238E27FC236}">
                <a16:creationId xmlns:a16="http://schemas.microsoft.com/office/drawing/2014/main" id="{D04E89C0-E70B-3E43-B83C-476C323110E5}"/>
              </a:ext>
            </a:extLst>
          </p:cNvPr>
          <p:cNvPicPr>
            <a:picLocks noGrp="1" noChangeAspect="1"/>
          </p:cNvPicPr>
          <p:nvPr>
            <p:ph idx="1"/>
          </p:nvPr>
        </p:nvPicPr>
        <p:blipFill>
          <a:blip r:embed="rId2"/>
          <a:stretch>
            <a:fillRect/>
          </a:stretch>
        </p:blipFill>
        <p:spPr>
          <a:xfrm>
            <a:off x="2011302" y="1825625"/>
            <a:ext cx="8169395" cy="4351338"/>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AFE9D43-24A6-C44B-9CDD-BA3618E64B00}"/>
                  </a:ext>
                </a:extLst>
              </p14:cNvPr>
              <p14:cNvContentPartPr/>
              <p14:nvPr/>
            </p14:nvContentPartPr>
            <p14:xfrm>
              <a:off x="2070742" y="3566835"/>
              <a:ext cx="1001160" cy="164880"/>
            </p14:xfrm>
          </p:contentPart>
        </mc:Choice>
        <mc:Fallback>
          <p:pic>
            <p:nvPicPr>
              <p:cNvPr id="6" name="Ink 5">
                <a:extLst>
                  <a:ext uri="{FF2B5EF4-FFF2-40B4-BE49-F238E27FC236}">
                    <a16:creationId xmlns:a16="http://schemas.microsoft.com/office/drawing/2014/main" id="{4AFE9D43-24A6-C44B-9CDD-BA3618E64B00}"/>
                  </a:ext>
                </a:extLst>
              </p:cNvPr>
              <p:cNvPicPr/>
              <p:nvPr/>
            </p:nvPicPr>
            <p:blipFill>
              <a:blip r:embed="rId4"/>
              <a:stretch>
                <a:fillRect/>
              </a:stretch>
            </p:blipFill>
            <p:spPr>
              <a:xfrm>
                <a:off x="2062102" y="3558195"/>
                <a:ext cx="1018800" cy="182520"/>
              </a:xfrm>
              <a:prstGeom prst="rect">
                <a:avLst/>
              </a:prstGeom>
            </p:spPr>
          </p:pic>
        </mc:Fallback>
      </mc:AlternateContent>
    </p:spTree>
    <p:extLst>
      <p:ext uri="{BB962C8B-B14F-4D97-AF65-F5344CB8AC3E}">
        <p14:creationId xmlns:p14="http://schemas.microsoft.com/office/powerpoint/2010/main" val="112865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3F4F-8B63-7C40-B41E-226AFEC7387D}"/>
              </a:ext>
            </a:extLst>
          </p:cNvPr>
          <p:cNvSpPr>
            <a:spLocks noGrp="1"/>
          </p:cNvSpPr>
          <p:nvPr>
            <p:ph type="title"/>
          </p:nvPr>
        </p:nvSpPr>
        <p:spPr/>
        <p:txBody>
          <a:bodyPr/>
          <a:lstStyle/>
          <a:p>
            <a:pPr algn="ctr"/>
            <a:r>
              <a:rPr lang="en-US" dirty="0"/>
              <a:t>Build with Parameters</a:t>
            </a:r>
          </a:p>
        </p:txBody>
      </p:sp>
      <p:pic>
        <p:nvPicPr>
          <p:cNvPr id="5" name="Content Placeholder 4" descr="A screenshot of a social media post&#10;&#10;Description automatically generated">
            <a:extLst>
              <a:ext uri="{FF2B5EF4-FFF2-40B4-BE49-F238E27FC236}">
                <a16:creationId xmlns:a16="http://schemas.microsoft.com/office/drawing/2014/main" id="{D7706686-DDDD-AE44-BA40-96D2D0F83A37}"/>
              </a:ext>
            </a:extLst>
          </p:cNvPr>
          <p:cNvPicPr>
            <a:picLocks noGrp="1" noChangeAspect="1"/>
          </p:cNvPicPr>
          <p:nvPr>
            <p:ph idx="1"/>
          </p:nvPr>
        </p:nvPicPr>
        <p:blipFill>
          <a:blip r:embed="rId2"/>
          <a:stretch>
            <a:fillRect/>
          </a:stretch>
        </p:blipFill>
        <p:spPr>
          <a:xfrm>
            <a:off x="2027216" y="1825625"/>
            <a:ext cx="8137567" cy="4351338"/>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1D52015-9FAF-4A46-8592-ABF338667C6A}"/>
                  </a:ext>
                </a:extLst>
              </p14:cNvPr>
              <p14:cNvContentPartPr/>
              <p14:nvPr/>
            </p14:nvContentPartPr>
            <p14:xfrm>
              <a:off x="4082470" y="4523138"/>
              <a:ext cx="545760" cy="279360"/>
            </p14:xfrm>
          </p:contentPart>
        </mc:Choice>
        <mc:Fallback>
          <p:pic>
            <p:nvPicPr>
              <p:cNvPr id="6" name="Ink 5">
                <a:extLst>
                  <a:ext uri="{FF2B5EF4-FFF2-40B4-BE49-F238E27FC236}">
                    <a16:creationId xmlns:a16="http://schemas.microsoft.com/office/drawing/2014/main" id="{21D52015-9FAF-4A46-8592-ABF338667C6A}"/>
                  </a:ext>
                </a:extLst>
              </p:cNvPr>
              <p:cNvPicPr/>
              <p:nvPr/>
            </p:nvPicPr>
            <p:blipFill>
              <a:blip r:embed="rId4"/>
              <a:stretch>
                <a:fillRect/>
              </a:stretch>
            </p:blipFill>
            <p:spPr>
              <a:xfrm>
                <a:off x="4073830" y="4514498"/>
                <a:ext cx="563400" cy="297000"/>
              </a:xfrm>
              <a:prstGeom prst="rect">
                <a:avLst/>
              </a:prstGeom>
            </p:spPr>
          </p:pic>
        </mc:Fallback>
      </mc:AlternateContent>
    </p:spTree>
    <p:extLst>
      <p:ext uri="{BB962C8B-B14F-4D97-AF65-F5344CB8AC3E}">
        <p14:creationId xmlns:p14="http://schemas.microsoft.com/office/powerpoint/2010/main" val="98458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5F68-912F-F94C-868D-0D68DF66ED6C}"/>
              </a:ext>
            </a:extLst>
          </p:cNvPr>
          <p:cNvSpPr>
            <a:spLocks noGrp="1"/>
          </p:cNvSpPr>
          <p:nvPr>
            <p:ph type="title"/>
          </p:nvPr>
        </p:nvSpPr>
        <p:spPr/>
        <p:txBody>
          <a:bodyPr/>
          <a:lstStyle/>
          <a:p>
            <a:pPr algn="ctr"/>
            <a:r>
              <a:rPr lang="en-US" dirty="0"/>
              <a:t>Build with Parameters</a:t>
            </a:r>
          </a:p>
        </p:txBody>
      </p:sp>
      <p:sp>
        <p:nvSpPr>
          <p:cNvPr id="3" name="Content Placeholder 2">
            <a:extLst>
              <a:ext uri="{FF2B5EF4-FFF2-40B4-BE49-F238E27FC236}">
                <a16:creationId xmlns:a16="http://schemas.microsoft.com/office/drawing/2014/main" id="{11186CE1-BCED-C04E-A1DB-C15A603B5F50}"/>
              </a:ext>
            </a:extLst>
          </p:cNvPr>
          <p:cNvSpPr>
            <a:spLocks noGrp="1"/>
          </p:cNvSpPr>
          <p:nvPr>
            <p:ph idx="1"/>
          </p:nvPr>
        </p:nvSpPr>
        <p:spPr/>
        <p:txBody>
          <a:bodyPr/>
          <a:lstStyle/>
          <a:p>
            <a:r>
              <a:rPr lang="en-US" dirty="0"/>
              <a:t>By default the </a:t>
            </a:r>
            <a:r>
              <a:rPr lang="en-US" dirty="0" err="1"/>
              <a:t>DevelopAWS</a:t>
            </a:r>
            <a:r>
              <a:rPr lang="en-US" dirty="0"/>
              <a:t> build parameters are set to Start.</a:t>
            </a:r>
          </a:p>
          <a:p>
            <a:r>
              <a:rPr lang="en-US" dirty="0"/>
              <a:t>Your EC2 instances have already been created and are in a Stopped state.</a:t>
            </a:r>
          </a:p>
          <a:p>
            <a:r>
              <a:rPr lang="en-US" dirty="0"/>
              <a:t>To start your EC2 instance, all you have to do is click on the Build button (</a:t>
            </a:r>
            <a:r>
              <a:rPr lang="en-US" dirty="0" err="1"/>
              <a:t>hightlighted</a:t>
            </a:r>
            <a:r>
              <a:rPr lang="en-US" dirty="0"/>
              <a:t> in red in previous image).</a:t>
            </a:r>
          </a:p>
          <a:p>
            <a:r>
              <a:rPr lang="en-US" dirty="0"/>
              <a:t>Click Build.</a:t>
            </a:r>
          </a:p>
        </p:txBody>
      </p:sp>
    </p:spTree>
    <p:extLst>
      <p:ext uri="{BB962C8B-B14F-4D97-AF65-F5344CB8AC3E}">
        <p14:creationId xmlns:p14="http://schemas.microsoft.com/office/powerpoint/2010/main" val="3909283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31764978975C4D909DDD7E64B307FB" ma:contentTypeVersion="4" ma:contentTypeDescription="Create a new document." ma:contentTypeScope="" ma:versionID="c2071b6663cb07e413113c2f55d07446">
  <xsd:schema xmlns:xsd="http://www.w3.org/2001/XMLSchema" xmlns:xs="http://www.w3.org/2001/XMLSchema" xmlns:p="http://schemas.microsoft.com/office/2006/metadata/properties" xmlns:ns2="f1627fc8-2d59-4c8b-967e-1dc290023c3d" targetNamespace="http://schemas.microsoft.com/office/2006/metadata/properties" ma:root="true" ma:fieldsID="c1c21f49849e13566160fdc2d0fd563d" ns2:_="">
    <xsd:import namespace="f1627fc8-2d59-4c8b-967e-1dc290023c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27fc8-2d59-4c8b-967e-1dc290023c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DD247F-05D2-419B-B443-48A9AC111A78}"/>
</file>

<file path=customXml/itemProps2.xml><?xml version="1.0" encoding="utf-8"?>
<ds:datastoreItem xmlns:ds="http://schemas.openxmlformats.org/officeDocument/2006/customXml" ds:itemID="{24B18405-95C0-4C19-8DC7-47D02861D1D0}"/>
</file>

<file path=customXml/itemProps3.xml><?xml version="1.0" encoding="utf-8"?>
<ds:datastoreItem xmlns:ds="http://schemas.openxmlformats.org/officeDocument/2006/customXml" ds:itemID="{F34BC0BE-E642-474F-B12E-0B237BA46FE0}"/>
</file>

<file path=docProps/app.xml><?xml version="1.0" encoding="utf-8"?>
<Properties xmlns="http://schemas.openxmlformats.org/officeDocument/2006/extended-properties" xmlns:vt="http://schemas.openxmlformats.org/officeDocument/2006/docPropsVTypes">
  <TotalTime>251</TotalTime>
  <Words>1022</Words>
  <Application>Microsoft Macintosh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Develop AWS EC2 Jenkins Guide</vt:lpstr>
      <vt:lpstr>Jenkins is your friend.</vt:lpstr>
      <vt:lpstr>Jenkins How-To</vt:lpstr>
      <vt:lpstr>Jenkins Login Splash Page</vt:lpstr>
      <vt:lpstr>Jenkins Desktop</vt:lpstr>
      <vt:lpstr>Launch the DevelopAWS Job</vt:lpstr>
      <vt:lpstr>Build with Parameters</vt:lpstr>
      <vt:lpstr>Build with Parameters</vt:lpstr>
      <vt:lpstr>Build with Parameters</vt:lpstr>
      <vt:lpstr>Accessing the console to check status</vt:lpstr>
      <vt:lpstr>Entering the console to view logs</vt:lpstr>
      <vt:lpstr>Jenkins Job Splash Page</vt:lpstr>
      <vt:lpstr>Console Output</vt:lpstr>
      <vt:lpstr>Console Output</vt:lpstr>
      <vt:lpstr>Things to note in the Console Output Log</vt:lpstr>
      <vt:lpstr>Return to Jenkin Home</vt:lpstr>
      <vt:lpstr>What Stop your EC2 instance?</vt:lpstr>
      <vt:lpstr>Use Jenkins, click on the DevelopAWS job.</vt:lpstr>
      <vt:lpstr>Click on Build with Parameters, Select Stop from Action Drop Down Menu, then click Build.</vt:lpstr>
      <vt:lpstr>Entering the console to view logs</vt:lpstr>
      <vt:lpstr>Jenkins Job Splash Page</vt:lpstr>
      <vt:lpstr>Console Output Log example of running a stop job when your instance is not running.</vt:lpstr>
      <vt:lpstr>Checking status of your instance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AWS EC2 Jenkins Guide</dc:title>
  <dc:creator>Davis, James A. (LARC-D318)[LITES II]</dc:creator>
  <cp:lastModifiedBy>Davis, James A. (LARC-D318)[LITES II]</cp:lastModifiedBy>
  <cp:revision>8</cp:revision>
  <dcterms:created xsi:type="dcterms:W3CDTF">2020-05-27T13:00:35Z</dcterms:created>
  <dcterms:modified xsi:type="dcterms:W3CDTF">2020-05-27T17:12:04Z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0x0101000931764978975C4D909DDD7E64B307FB</vt:lpwstr>
  </property>
</Properties>
</file>