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B8394F"/>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c5b038eb-f46c-42fd-a929-91fca4bff84e" providerId="ADAL" clId="{2E96DCF5-028B-5A42-9EA5-47F301F1B2BD}"/>
    <pc:docChg chg="modMainMaster">
      <pc:chgData name="Tamara Barbakova" userId="c5b038eb-f46c-42fd-a929-91fca4bff84e" providerId="ADAL" clId="{2E96DCF5-028B-5A42-9EA5-47F301F1B2BD}" dt="2022-09-08T14:34:42.239" v="9" actId="20577"/>
      <pc:docMkLst>
        <pc:docMk/>
      </pc:docMkLst>
      <pc:sldMasterChg chg="modSldLayout">
        <pc:chgData name="Tamara Barbakova" userId="c5b038eb-f46c-42fd-a929-91fca4bff84e" providerId="ADAL" clId="{2E96DCF5-028B-5A42-9EA5-47F301F1B2BD}" dt="2022-09-08T14:34:42.239" v="9" actId="20577"/>
        <pc:sldMasterMkLst>
          <pc:docMk/>
          <pc:sldMasterMk cId="413793087" sldId="2147483660"/>
        </pc:sldMasterMkLst>
        <pc:sldLayoutChg chg="modSp mod">
          <pc:chgData name="Tamara Barbakova" userId="c5b038eb-f46c-42fd-a929-91fca4bff84e" providerId="ADAL" clId="{2E96DCF5-028B-5A42-9EA5-47F301F1B2BD}" dt="2022-09-08T14:34:42.239" v="9" actId="20577"/>
          <pc:sldLayoutMkLst>
            <pc:docMk/>
            <pc:sldMasterMk cId="413793087" sldId="2147483660"/>
            <pc:sldLayoutMk cId="802720434" sldId="2147483667"/>
          </pc:sldLayoutMkLst>
          <pc:spChg chg="mod">
            <ac:chgData name="Tamara Barbakova" userId="c5b038eb-f46c-42fd-a929-91fca4bff84e" providerId="ADAL" clId="{2E96DCF5-028B-5A42-9EA5-47F301F1B2BD}" dt="2022-09-08T14:34:42.239"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e785ee75-321d-4883-8c8f-abbe80df506e" providerId="ADAL" clId="{9BEEB55A-250E-43B1-9DA3-AA2518E10A79}"/>
    <pc:docChg chg="undo custSel modSld modMainMaster">
      <pc:chgData name="Sophia Skoglund" userId="e785ee75-321d-4883-8c8f-abbe80df506e" providerId="ADAL" clId="{9BEEB55A-250E-43B1-9DA3-AA2518E10A79}" dt="2022-05-24T19:34:55.863" v="44" actId="1038"/>
      <pc:docMkLst>
        <pc:docMk/>
      </pc:docMkLst>
      <pc:sldChg chg="modSp mod">
        <pc:chgData name="Sophia Skoglund" userId="e785ee75-321d-4883-8c8f-abbe80df506e" providerId="ADAL" clId="{9BEEB55A-250E-43B1-9DA3-AA2518E10A79}" dt="2022-05-24T19:34:40.879" v="20" actId="1038"/>
        <pc:sldMkLst>
          <pc:docMk/>
          <pc:sldMk cId="1532886728" sldId="259"/>
        </pc:sldMkLst>
        <pc:spChg chg="mod">
          <ac:chgData name="Sophia Skoglund" userId="e785ee75-321d-4883-8c8f-abbe80df506e" providerId="ADAL" clId="{9BEEB55A-250E-43B1-9DA3-AA2518E10A79}" dt="2022-05-24T19:34:40.879" v="20" actId="1038"/>
          <ac:spMkLst>
            <pc:docMk/>
            <pc:sldMk cId="1532886728" sldId="259"/>
            <ac:spMk id="42" creationId="{6B53F6D1-7A67-4850-87EE-194C08BE1316}"/>
          </ac:spMkLst>
        </pc:spChg>
        <pc:spChg chg="mod">
          <ac:chgData name="Sophia Skoglund" userId="e785ee75-321d-4883-8c8f-abbe80df506e" providerId="ADAL" clId="{9BEEB55A-250E-43B1-9DA3-AA2518E10A79}" dt="2022-05-24T19:34:26.003" v="8" actId="113"/>
          <ac:spMkLst>
            <pc:docMk/>
            <pc:sldMk cId="1532886728" sldId="259"/>
            <ac:spMk id="98" creationId="{00000000-0000-0000-0000-000000000000}"/>
          </ac:spMkLst>
        </pc:spChg>
      </pc:sldChg>
      <pc:sldChg chg="modSp mod">
        <pc:chgData name="Sophia Skoglund" userId="e785ee75-321d-4883-8c8f-abbe80df506e" providerId="ADAL" clId="{9BEEB55A-250E-43B1-9DA3-AA2518E10A79}" dt="2022-05-24T19:34:47.455" v="32" actId="1038"/>
        <pc:sldMkLst>
          <pc:docMk/>
          <pc:sldMk cId="3629063796" sldId="260"/>
        </pc:sldMkLst>
        <pc:spChg chg="mod">
          <ac:chgData name="Sophia Skoglund" userId="e785ee75-321d-4883-8c8f-abbe80df506e" providerId="ADAL" clId="{9BEEB55A-250E-43B1-9DA3-AA2518E10A79}" dt="2022-05-24T19:34:47.455" v="32" actId="1038"/>
          <ac:spMkLst>
            <pc:docMk/>
            <pc:sldMk cId="3629063796" sldId="260"/>
            <ac:spMk id="53" creationId="{071EBB9C-2234-4E06-8A3A-32E0FD8AEE91}"/>
          </ac:spMkLst>
        </pc:spChg>
      </pc:sldChg>
      <pc:sldChg chg="modSp mod">
        <pc:chgData name="Sophia Skoglund" userId="e785ee75-321d-4883-8c8f-abbe80df506e" providerId="ADAL" clId="{9BEEB55A-250E-43B1-9DA3-AA2518E10A79}" dt="2022-05-24T19:34:55.863" v="44" actId="1038"/>
        <pc:sldMkLst>
          <pc:docMk/>
          <pc:sldMk cId="913355640" sldId="261"/>
        </pc:sldMkLst>
        <pc:spChg chg="mod">
          <ac:chgData name="Sophia Skoglund" userId="e785ee75-321d-4883-8c8f-abbe80df506e" providerId="ADAL" clId="{9BEEB55A-250E-43B1-9DA3-AA2518E10A79}" dt="2022-05-24T19:34:55.863" v="44" actId="1038"/>
          <ac:spMkLst>
            <pc:docMk/>
            <pc:sldMk cId="913355640" sldId="261"/>
            <ac:spMk id="41" creationId="{E542C530-A607-4FF6-B3EE-1394FEC2DC5B}"/>
          </ac:spMkLst>
        </pc:spChg>
      </pc:sldChg>
      <pc:sldMasterChg chg="modSldLayout">
        <pc:chgData name="Sophia Skoglund" userId="e785ee75-321d-4883-8c8f-abbe80df506e" providerId="ADAL" clId="{9BEEB55A-250E-43B1-9DA3-AA2518E10A79}" dt="2022-05-24T19:34:01.771" v="6" actId="14100"/>
        <pc:sldMasterMkLst>
          <pc:docMk/>
          <pc:sldMasterMk cId="413793087" sldId="2147483660"/>
        </pc:sldMasterMkLst>
        <pc:sldLayoutChg chg="modSp mod">
          <pc:chgData name="Sophia Skoglund" userId="e785ee75-321d-4883-8c8f-abbe80df506e" providerId="ADAL" clId="{9BEEB55A-250E-43B1-9DA3-AA2518E10A79}" dt="2022-05-24T19:34:01.771" v="6" actId="14100"/>
          <pc:sldLayoutMkLst>
            <pc:docMk/>
            <pc:sldMasterMk cId="413793087" sldId="2147483660"/>
            <pc:sldLayoutMk cId="802720434" sldId="2147483667"/>
          </pc:sldLayoutMkLst>
          <pc:spChg chg="mod">
            <ac:chgData name="Sophia Skoglund" userId="e785ee75-321d-4883-8c8f-abbe80df506e" providerId="ADAL" clId="{9BEEB55A-250E-43B1-9DA3-AA2518E10A79}" dt="2022-05-24T19:34:01.771" v="6"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C3366959-04D6-C20C-EC0F-CCD122F6CC45}"/>
    <pc:docChg chg="modSld">
      <pc:chgData name="Sophia Skoglund" userId="S::sophia.skoglund@ssaihq.com::e785ee75-321d-4883-8c8f-abbe80df506e" providerId="AD" clId="Web-{C3366959-04D6-C20C-EC0F-CCD122F6CC45}" dt="2022-05-31T15:38:57.866" v="7" actId="20577"/>
      <pc:docMkLst>
        <pc:docMk/>
      </pc:docMkLst>
      <pc:sldChg chg="modSp">
        <pc:chgData name="Sophia Skoglund" userId="S::sophia.skoglund@ssaihq.com::e785ee75-321d-4883-8c8f-abbe80df506e" providerId="AD" clId="Web-{C3366959-04D6-C20C-EC0F-CCD122F6CC45}" dt="2022-05-31T15:38:50.866" v="3" actId="20577"/>
        <pc:sldMkLst>
          <pc:docMk/>
          <pc:sldMk cId="3629063796" sldId="260"/>
        </pc:sldMkLst>
        <pc:spChg chg="mod">
          <ac:chgData name="Sophia Skoglund" userId="S::sophia.skoglund@ssaihq.com::e785ee75-321d-4883-8c8f-abbe80df506e" providerId="AD" clId="Web-{C3366959-04D6-C20C-EC0F-CCD122F6CC45}" dt="2022-05-31T15:38:50.866" v="3" actId="20577"/>
          <ac:spMkLst>
            <pc:docMk/>
            <pc:sldMk cId="3629063796" sldId="260"/>
            <ac:spMk id="18" creationId="{D35F066C-AA25-734C-B717-5ACBC62F9496}"/>
          </ac:spMkLst>
        </pc:spChg>
      </pc:sldChg>
      <pc:sldChg chg="modSp">
        <pc:chgData name="Sophia Skoglund" userId="S::sophia.skoglund@ssaihq.com::e785ee75-321d-4883-8c8f-abbe80df506e" providerId="AD" clId="Web-{C3366959-04D6-C20C-EC0F-CCD122F6CC45}" dt="2022-05-31T15:38:57.866" v="7" actId="20577"/>
        <pc:sldMkLst>
          <pc:docMk/>
          <pc:sldMk cId="913355640" sldId="261"/>
        </pc:sldMkLst>
        <pc:spChg chg="mod">
          <ac:chgData name="Sophia Skoglund" userId="S::sophia.skoglund@ssaihq.com::e785ee75-321d-4883-8c8f-abbe80df506e" providerId="AD" clId="Web-{C3366959-04D6-C20C-EC0F-CCD122F6CC45}" dt="2022-05-31T15:38:57.866" v="7" actId="20577"/>
          <ac:spMkLst>
            <pc:docMk/>
            <pc:sldMk cId="913355640" sldId="261"/>
            <ac:spMk id="19" creationId="{CD73F9B8-ABC1-1F41-AE91-37F33A9DC64D}"/>
          </ac:spMkLst>
        </pc:spChg>
      </pc:sldChg>
    </pc:docChg>
  </pc:docChgLst>
  <pc:docChgLst>
    <pc:chgData name="Sophia Skoglund" userId="S::sophia.skoglund@ssaihq.com::e785ee75-321d-4883-8c8f-abbe80df506e" providerId="AD" clId="Web-{A36FEC3D-EBD4-EFA8-8741-62E3E13B9B39}"/>
    <pc:docChg chg="modSld">
      <pc:chgData name="Sophia Skoglund" userId="S::sophia.skoglund@ssaihq.com::e785ee75-321d-4883-8c8f-abbe80df506e" providerId="AD" clId="Web-{A36FEC3D-EBD4-EFA8-8741-62E3E13B9B39}" dt="2022-05-31T15:15:24.819" v="5" actId="14100"/>
      <pc:docMkLst>
        <pc:docMk/>
      </pc:docMkLst>
      <pc:sldChg chg="modSp">
        <pc:chgData name="Sophia Skoglund" userId="S::sophia.skoglund@ssaihq.com::e785ee75-321d-4883-8c8f-abbe80df506e" providerId="AD" clId="Web-{A36FEC3D-EBD4-EFA8-8741-62E3E13B9B39}" dt="2022-05-31T15:15:24.819" v="5" actId="14100"/>
        <pc:sldMkLst>
          <pc:docMk/>
          <pc:sldMk cId="1532886728" sldId="259"/>
        </pc:sldMkLst>
        <pc:spChg chg="mod">
          <ac:chgData name="Sophia Skoglund" userId="S::sophia.skoglund@ssaihq.com::e785ee75-321d-4883-8c8f-abbe80df506e" providerId="AD" clId="Web-{A36FEC3D-EBD4-EFA8-8741-62E3E13B9B39}" dt="2022-05-31T15:15:24.819" v="5" actId="14100"/>
          <ac:spMkLst>
            <pc:docMk/>
            <pc:sldMk cId="1532886728" sldId="259"/>
            <ac:spMk id="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a:solidFill>
                  <a:schemeClr val="bg1"/>
                </a:solidFill>
              </a:rPr>
              <a:t>Fall</a:t>
            </a:r>
            <a:r>
              <a:rPr lang="en-US">
                <a:solidFill>
                  <a:schemeClr val="bg1"/>
                </a:solidFill>
              </a:rPr>
              <a:t> </a:t>
            </a:r>
            <a:r>
              <a:rPr lang="en-US" dirty="0">
                <a:solidFill>
                  <a:schemeClr val="bg1"/>
                </a:solidFill>
              </a:rPr>
              <a:t>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icon&#10;&#10;Description automatically generated">
            <a:extLst>
              <a:ext uri="{FF2B5EF4-FFF2-40B4-BE49-F238E27FC236}">
                <a16:creationId xmlns:a16="http://schemas.microsoft.com/office/drawing/2014/main" id="{8E01A255-A9ED-4832-BA8E-DCEB524B33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158" y="81747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7" name="Picture 36" descr="Shape, circle&#10;&#10;Description automatically generated">
            <a:extLst>
              <a:ext uri="{FF2B5EF4-FFF2-40B4-BE49-F238E27FC236}">
                <a16:creationId xmlns:a16="http://schemas.microsoft.com/office/drawing/2014/main" id="{2F9D6EBE-9C5C-4935-8DC1-593C40F8A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20D96CC8-FE8F-4CE7-85B5-81ECF9570F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4F79DDEF-F18F-44E8-889C-EED8183DC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8630E051-9C39-4EF4-9995-E367E38EE9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5" name="Title 3">
            <a:extLst>
              <a:ext uri="{FF2B5EF4-FFF2-40B4-BE49-F238E27FC236}">
                <a16:creationId xmlns:a16="http://schemas.microsoft.com/office/drawing/2014/main" id="{797E48C7-FB5D-4926-8D87-F8505771BBF9}"/>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9" name="Picture 38" descr="Shape, circle&#10;&#10;Description automatically generated">
            <a:extLst>
              <a:ext uri="{FF2B5EF4-FFF2-40B4-BE49-F238E27FC236}">
                <a16:creationId xmlns:a16="http://schemas.microsoft.com/office/drawing/2014/main" id="{3B7F6FA8-4EE6-4991-BDC7-68950F1C29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A2654485-D767-42B3-BC44-AAD25337A3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2D9ADA1-92D3-49CC-9644-9869F06054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42" name="Picture 41" descr="Shape, circle&#10;&#10;Description automatically generated">
            <a:extLst>
              <a:ext uri="{FF2B5EF4-FFF2-40B4-BE49-F238E27FC236}">
                <a16:creationId xmlns:a16="http://schemas.microsoft.com/office/drawing/2014/main" id="{71D66D88-AD13-42FF-97C2-FF2C166DC8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3" name="Title 3">
            <a:extLst>
              <a:ext uri="{FF2B5EF4-FFF2-40B4-BE49-F238E27FC236}">
                <a16:creationId xmlns:a16="http://schemas.microsoft.com/office/drawing/2014/main" id="{9F954532-9F0D-489E-9023-27857BFAC82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4" name="Picture 33" descr="Shape, circle&#10;&#10;Description automatically generated">
            <a:extLst>
              <a:ext uri="{FF2B5EF4-FFF2-40B4-BE49-F238E27FC236}">
                <a16:creationId xmlns:a16="http://schemas.microsoft.com/office/drawing/2014/main" id="{C8617E41-0ED6-44ED-BFD4-C021B00CAA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8462" y="30814476"/>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2205BB7F-A10E-481A-ACC2-2DC03744E7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690" y="30814476"/>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F61863B3-6400-471F-A207-06701DB72B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58918" y="30814476"/>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844937C6-1B59-4E54-81EB-DD214DB8ED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73234" y="3081447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4B2A2EBB-D78F-4099-9A46-F8A1949EDD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purl.org/dc/terms/"/>
    <ds:schemaRef ds:uri="http://www.w3.org/XML/1998/namespace"/>
    <ds:schemaRef ds:uri="7df78d0b-135a-4de7-9166-7c181cd87fb4"/>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21e6a8e8-1dff-48a6-ab9b-8d556c6946c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38137</TotalTime>
  <Words>1525</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216</cp:revision>
  <dcterms:created xsi:type="dcterms:W3CDTF">2019-02-05T16:32:03Z</dcterms:created>
  <dcterms:modified xsi:type="dcterms:W3CDTF">2022-09-09T21:59:52Z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