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12192000" cy="6858000"/>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3559933"/>
            <a:ext cx="386786" cy="386786"/>
          </a:xfrm>
          <a:prstGeom prst="rect">
            <a:avLst/>
          </a:prstGeom>
        </p:spPr>
      </p:pic>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E97845"/>
                </a:solidFill>
              </a:defRPr>
            </a:lvl1pPr>
          </a:lstStyle>
          <a:p>
            <a:r>
              <a:rPr lang="en-US" dirty="0" smtClean="0"/>
              <a:t>Section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4884"/>
            <a:ext cx="912020" cy="91202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7845"/>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t>PROJECT SHORT TITLE (ALL CAPS)</a:t>
            </a:r>
            <a:endParaRPr lang="en-US" dirty="0"/>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t>Long Title Goes Here (Title Case)</a:t>
            </a:r>
            <a:endParaRPr lang="en-US" sz="2000" dirty="0"/>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537" y="5916939"/>
            <a:ext cx="705861" cy="705861"/>
          </a:xfrm>
          <a:prstGeom prst="rect">
            <a:avLst/>
          </a:prstGeom>
        </p:spPr>
      </p:pic>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E97845"/>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E97845"/>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1886</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107</cp:revision>
  <dcterms:created xsi:type="dcterms:W3CDTF">2017-05-15T13:42:39Z</dcterms:created>
  <dcterms:modified xsi:type="dcterms:W3CDTF">2017-05-31T20:53:54Z</dcterms:modified>
</cp:coreProperties>
</file>