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8754"/>
    <a:srgbClr val="7DB761"/>
    <a:srgbClr val="3F4268"/>
    <a:srgbClr val="964135"/>
    <a:srgbClr val="42ACCE"/>
    <a:srgbClr val="000000"/>
    <a:srgbClr val="E97844"/>
    <a:srgbClr val="EBA34C"/>
    <a:srgbClr val="9299A8"/>
    <a:srgbClr val="2559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9436" autoAdjust="0"/>
    <p:restoredTop sz="94583" autoAdjust="0"/>
  </p:normalViewPr>
  <p:slideViewPr>
    <p:cSldViewPr snapToGrid="0" showGuides="1">
      <p:cViewPr varScale="1">
        <p:scale>
          <a:sx n="17" d="100"/>
          <a:sy n="17" d="100"/>
        </p:scale>
        <p:origin x="2596" y="96"/>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1/28/2020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238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238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238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2174200" y="33899900"/>
            <a:ext cx="4138676" cy="830997"/>
          </a:xfrm>
          <a:prstGeom prst="rect">
            <a:avLst/>
          </a:prstGeom>
          <a:noFill/>
        </p:spPr>
        <p:txBody>
          <a:bodyPr wrap="square" rtlCol="0">
            <a:spAutoFit/>
          </a:bodyPr>
          <a:lstStyle/>
          <a:p>
            <a:pPr algn="r"/>
            <a:r>
              <a:rPr lang="en-US" sz="4800" spc="200" baseline="0" dirty="0">
                <a:solidFill>
                  <a:schemeClr val="bg1"/>
                </a:solidFill>
                <a:latin typeface="Century Gothic" panose="020B0502020202020204" pitchFamily="34" charset="0"/>
              </a:rPr>
              <a:t>Spring 2020</a:t>
            </a:r>
          </a:p>
        </p:txBody>
      </p: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29" name="Picture 28">
            <a:extLst>
              <a:ext uri="{FF2B5EF4-FFF2-40B4-BE49-F238E27FC236}">
                <a16:creationId xmlns:a16="http://schemas.microsoft.com/office/drawing/2014/main" id="{A952E025-715C-1249-B5A4-29FDA63172F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1322324" y="1274438"/>
            <a:ext cx="2587752" cy="2587752"/>
          </a:xfrm>
          <a:prstGeom prst="rect">
            <a:avLst/>
          </a:prstGeom>
        </p:spPr>
      </p:pic>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38754"/>
                </a:solidFill>
              </a:rPr>
              <a:t>Study Area</a:t>
            </a:r>
            <a:r>
              <a:rPr lang="en-US" sz="10000" dirty="0">
                <a:solidFill>
                  <a:srgbClr val="238754"/>
                </a:solidFill>
              </a:rPr>
              <a:t> Ecological Forecasting</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238754"/>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238754"/>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238754"/>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238754"/>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8754"/>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238754"/>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23875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23875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23875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8368"/>
            <a:ext cx="2834640" cy="3083109"/>
            <a:chOff x="844023" y="30808368"/>
            <a:chExt cx="2834640" cy="3083109"/>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209054" y="30808368"/>
              <a:ext cx="2104577" cy="2092620"/>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7048270" y="30808368"/>
              <a:ext cx="2104577" cy="2092620"/>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967878" y="30808368"/>
              <a:ext cx="2104577" cy="2092620"/>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4128662" y="30808368"/>
              <a:ext cx="2104577" cy="2092620"/>
            </a:xfrm>
            <a:prstGeom prst="rect">
              <a:avLst/>
            </a:prstGeom>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38754"/>
                </a:solidFill>
              </a:rPr>
              <a:t>Study Area</a:t>
            </a:r>
            <a:r>
              <a:rPr lang="en-US" sz="10000" dirty="0">
                <a:solidFill>
                  <a:srgbClr val="238754"/>
                </a:solidFill>
              </a:rPr>
              <a:t> Ecological Forecasting</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238754"/>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238754"/>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Ensure</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Best</a:t>
            </a:r>
            <a:r>
              <a:rPr lang="en-US" dirty="0">
                <a:solidFill>
                  <a:srgbClr val="23875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8754"/>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238754"/>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209054" y="30808368"/>
              <a:ext cx="2104577" cy="2092620"/>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7048270" y="30808368"/>
              <a:ext cx="2104577" cy="2092620"/>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67878" y="30808368"/>
              <a:ext cx="2104577" cy="2092620"/>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4128662" y="30808368"/>
              <a:ext cx="2104577" cy="2092620"/>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238754"/>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Objectives</a:t>
            </a:r>
            <a:r>
              <a:rPr lang="en-US" dirty="0">
                <a:solidFill>
                  <a:srgbClr val="23875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8754"/>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209054" y="30808368"/>
              <a:ext cx="2104577" cy="2092620"/>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7048270" y="30808368"/>
              <a:ext cx="2104577" cy="2092620"/>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967878" y="30808368"/>
              <a:ext cx="2104577" cy="2092620"/>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4128662" y="30808368"/>
              <a:ext cx="2104577" cy="2092620"/>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38754"/>
                </a:solidFill>
              </a:rPr>
              <a:t>Study Area</a:t>
            </a:r>
            <a:r>
              <a:rPr lang="en-US" sz="10000" dirty="0">
                <a:solidFill>
                  <a:srgbClr val="238754"/>
                </a:solidFill>
              </a:rPr>
              <a:t> Ecological Forecasting</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238754"/>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595</TotalTime>
  <Words>1230</Words>
  <Application>Microsoft Office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38</cp:revision>
  <dcterms:created xsi:type="dcterms:W3CDTF">2019-11-06T20:00:51Z</dcterms:created>
  <dcterms:modified xsi:type="dcterms:W3CDTF">2020-01-28T17:44:46Z</dcterms:modified>
</cp:coreProperties>
</file>