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66" r:id="rId15"/>
    <p:sldId id="270" r:id="rId16"/>
    <p:sldId id="271"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 id="3" name="peter hawman" initials="ph" lastIdx="4" clrIdx="3">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3421" autoAdjust="0"/>
  </p:normalViewPr>
  <p:slideViewPr>
    <p:cSldViewPr snapToGrid="0">
      <p:cViewPr varScale="1">
        <p:scale>
          <a:sx n="91" d="100"/>
          <a:sy n="91" d="100"/>
        </p:scale>
        <p:origin x="19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24 Hour ET is the Daily ET rate.</a:t>
            </a:r>
            <a:r>
              <a:rPr lang="en-US" baseline="0" dirty="0" smtClean="0"/>
              <a:t>  This is the most useful METRIC product for </a:t>
            </a:r>
            <a:r>
              <a:rPr lang="en-US" baseline="0" dirty="0" err="1" smtClean="0"/>
              <a:t>endusers</a:t>
            </a:r>
            <a:r>
              <a:rPr lang="en-US" baseline="0" dirty="0" smtClean="0"/>
              <a:t> who wish to monitor crops and drought conditions.  </a:t>
            </a:r>
            <a:endParaRPr lang="en-US" dirty="0"/>
          </a:p>
        </p:txBody>
      </p:sp>
    </p:spTree>
    <p:extLst>
      <p:ext uri="{BB962C8B-B14F-4D97-AF65-F5344CB8AC3E}">
        <p14:creationId xmlns:p14="http://schemas.microsoft.com/office/powerpoint/2010/main" val="231305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dirty="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dirty="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dirty="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dirty="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dirty="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dirty="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dirty="0">
                <a:solidFill>
                  <a:schemeClr val="dk1"/>
                </a:solidFill>
                <a:latin typeface="Questrial"/>
                <a:ea typeface="Questrial"/>
                <a:cs typeface="Questrial"/>
                <a:sym typeface="Questrial"/>
              </a:rPr>
              <a:t>Idaho </a:t>
            </a:r>
            <a:r>
              <a:rPr lang="en-US" sz="1200" dirty="0" err="1">
                <a:solidFill>
                  <a:schemeClr val="dk1"/>
                </a:solidFill>
                <a:latin typeface="Questrial"/>
                <a:ea typeface="Questrial"/>
                <a:cs typeface="Questrial"/>
                <a:sym typeface="Questrial"/>
              </a:rPr>
              <a:t>Dept</a:t>
            </a:r>
            <a:r>
              <a:rPr lang="en-US" sz="1200" dirty="0">
                <a:solidFill>
                  <a:schemeClr val="dk1"/>
                </a:solidFill>
                <a:latin typeface="Questrial"/>
                <a:ea typeface="Questrial"/>
                <a:cs typeface="Questrial"/>
                <a:sym typeface="Questrial"/>
              </a:rPr>
              <a: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dirty="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dirty="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dirty="0">
                <a:latin typeface="Questrial"/>
                <a:ea typeface="Questrial"/>
                <a:cs typeface="Questrial"/>
                <a:sym typeface="Questrial"/>
              </a:rPr>
              <a:t>difference in band #’s)</a:t>
            </a:r>
            <a:r>
              <a:rPr lang="en-US" sz="1100" b="0" i="0" u="none" strike="noStrike" cap="none" baseline="0" dirty="0">
                <a:solidFill>
                  <a:srgbClr val="000000"/>
                </a:solidFill>
                <a:latin typeface="Questrial"/>
                <a:ea typeface="Questrial"/>
                <a:cs typeface="Questrial"/>
                <a:sym typeface="Questrial"/>
              </a:rPr>
              <a:t>.  </a:t>
            </a:r>
            <a:r>
              <a:rPr lang="en-US" sz="1100" dirty="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dirty="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smtClean="0">
                <a:solidFill>
                  <a:srgbClr val="449392"/>
                </a:solidFill>
                <a:latin typeface="Century Gothic" panose="020B0502020202020204" pitchFamily="34" charset="0"/>
                <a:ea typeface="Questrial"/>
                <a:cs typeface="Questrial"/>
                <a:sym typeface="Questrial"/>
                <a:rtl val="0"/>
              </a:rPr>
              <a:t>Mapping </a:t>
            </a: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grpSp>
        <p:nvGrpSpPr>
          <p:cNvPr id="2" name="Group 1"/>
          <p:cNvGrpSpPr/>
          <p:nvPr/>
        </p:nvGrpSpPr>
        <p:grpSpPr>
          <a:xfrm>
            <a:off x="121919" y="1088571"/>
            <a:ext cx="8900161" cy="5573486"/>
            <a:chOff x="121919" y="1088571"/>
            <a:chExt cx="8900161" cy="5573486"/>
          </a:xfrm>
        </p:grpSpPr>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
          <p:nvSpPr>
            <p:cNvPr id="5" name="TextBox 3"/>
            <p:cNvSpPr txBox="1"/>
            <p:nvPr/>
          </p:nvSpPr>
          <p:spPr>
            <a:xfrm>
              <a:off x="1797270" y="2339691"/>
              <a:ext cx="746233" cy="307777"/>
            </a:xfrm>
            <a:prstGeom prst="rect">
              <a:avLst/>
            </a:prstGeom>
            <a:solidFill>
              <a:schemeClr val="accent1">
                <a:lumMod val="20000"/>
                <a:lumOff val="80000"/>
              </a:schemeClr>
            </a:solid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endParaRPr lang="en-US" sz="1400" dirty="0"/>
            </a:p>
          </p:txBody>
        </p:sp>
      </p:gr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129092" y="966952"/>
            <a:ext cx="8896574" cy="5748855"/>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46364" y="1439916"/>
            <a:ext cx="4911181" cy="5231867"/>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966952"/>
            <a:ext cx="8331300" cy="5489415"/>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6" y="1439916"/>
            <a:ext cx="4820225" cy="5213939"/>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Shape 181"/>
          <p:cNvSpPr txBox="1">
            <a:spLocks noGrp="1"/>
          </p:cNvSpPr>
          <p:nvPr>
            <p:ph type="body" idx="1"/>
          </p:nvPr>
        </p:nvSpPr>
        <p:spPr>
          <a:xfrm>
            <a:off x="406400" y="966953"/>
            <a:ext cx="8331200" cy="558085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24</a:t>
            </a:r>
            <a:r>
              <a:rPr lang="en-US" sz="2400" dirty="0">
                <a:solidFill>
                  <a:schemeClr val="dk1"/>
                </a:solidFill>
                <a:latin typeface="Century Gothic" panose="020B0502020202020204" pitchFamily="34" charset="0"/>
                <a:ea typeface="Questrial"/>
                <a:cs typeface="Questrial"/>
                <a:sym typeface="Questrial"/>
              </a:rPr>
              <a:t>-</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Hour Evapotranspiration (ET</a:t>
            </a:r>
            <a:r>
              <a:rPr lang="en-US" sz="2400" b="0" i="0" u="none" strike="noStrike" cap="none" baseline="-25000" dirty="0" smtClean="0">
                <a:solidFill>
                  <a:schemeClr val="dk1"/>
                </a:solidFill>
                <a:latin typeface="Century Gothic" panose="020B0502020202020204" pitchFamily="34" charset="0"/>
                <a:ea typeface="Questrial"/>
                <a:cs typeface="Questrial"/>
                <a:sym typeface="Questrial"/>
                <a:rtl val="0"/>
              </a:rPr>
              <a:t>24</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060" b="8021"/>
          <a:stretch/>
        </p:blipFill>
        <p:spPr>
          <a:xfrm>
            <a:off x="2228190" y="1418897"/>
            <a:ext cx="4740166" cy="5254009"/>
          </a:xfrm>
          <a:prstGeom prst="rect">
            <a:avLst/>
          </a:prstGeom>
        </p:spPr>
      </p:pic>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and is in a </a:t>
            </a:r>
            <a:r>
              <a:rPr lang="en-US" sz="1900" dirty="0">
                <a:latin typeface="Century Gothic" panose="020B0502020202020204" pitchFamily="34" charset="0"/>
                <a:ea typeface="Arial" panose="020B0604020202020204" pitchFamily="34" charset="0"/>
                <a:cs typeface="Arial" panose="020B0604020202020204" pitchFamily="34" charset="0"/>
              </a:rPr>
              <a:t>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a:t>
            </a:r>
            <a:r>
              <a:rPr lang="en-US" sz="1900" dirty="0" smtClean="0">
                <a:latin typeface="Century Gothic" panose="020B0502020202020204" pitchFamily="34" charset="0"/>
                <a:ea typeface="Arial" panose="020B0604020202020204" pitchFamily="34" charset="0"/>
                <a:cs typeface="Arial" panose="020B0604020202020204" pitchFamily="34" charset="0"/>
              </a:rPr>
              <a:t>that can be used irrigation </a:t>
            </a:r>
            <a:r>
              <a:rPr lang="en-US" sz="1900" dirty="0">
                <a:latin typeface="Century Gothic" panose="020B0502020202020204" pitchFamily="34" charset="0"/>
                <a:ea typeface="Arial" panose="020B0604020202020204" pitchFamily="34" charset="0"/>
                <a:cs typeface="Arial" panose="020B0604020202020204" pitchFamily="34" charset="0"/>
              </a:rPr>
              <a:t>planning and drought monitoring for the agriculture industry.</a:t>
            </a:r>
          </a:p>
          <a:p>
            <a:pPr marL="266700" lvl="0" indent="0">
              <a:lnSpc>
                <a:spcPct val="100000"/>
              </a:lnSpc>
              <a:buClr>
                <a:srgbClr val="67B9B8"/>
              </a:buClr>
              <a:buNone/>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r>
              <a:rPr lang="en-US" sz="1900" dirty="0" smtClean="0">
                <a:latin typeface="Century Gothic" panose="020B0502020202020204" pitchFamily="34" charset="0"/>
                <a:ea typeface="Arial" panose="020B0604020202020204" pitchFamily="34" charset="0"/>
                <a:cs typeface="Arial" panose="020B0604020202020204" pitchFamily="34" charset="0"/>
              </a:rPr>
              <a:t>.</a:t>
            </a:r>
            <a:endParaRPr lang="en-US" sz="1800" dirty="0">
              <a:latin typeface="Century Gothic" panose="020B0502020202020204" pitchFamily="34" charset="0"/>
              <a:ea typeface="Arial" panose="020B0604020202020204" pitchFamily="34" charset="0"/>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endParaRPr lang="en-US" sz="1800" dirty="0">
              <a:latin typeface="Century Gothic" panose="020B0502020202020204" pitchFamily="34" charset="0"/>
              <a:ea typeface="Arial" panose="020B0604020202020204" pitchFamily="34" charset="0"/>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800" dirty="0" smtClean="0">
                <a:latin typeface="Century Gothic" panose="020B0502020202020204" pitchFamily="34" charset="0"/>
                <a:ea typeface="Arial" panose="020B0604020202020204" pitchFamily="34" charset="0"/>
                <a:cs typeface="Arial" panose="020B0604020202020204" pitchFamily="34" charset="0"/>
                <a:sym typeface="Questrial"/>
              </a:rPr>
              <a:t>Future DEVELOP Projects</a:t>
            </a:r>
            <a:endParaRPr lang="en-US" sz="1900" dirty="0">
              <a:latin typeface="Century Gothic" panose="020B0502020202020204" pitchFamily="34" charset="0"/>
              <a:ea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a:latin typeface="Century Gothic" panose="020B0502020202020204" pitchFamily="34" charset="0"/>
              </a:rPr>
              <a:t>Digital Harvest – General Manager, Young Kim and Agronomist, Ed </a:t>
            </a:r>
            <a:r>
              <a:rPr lang="en-US" sz="2400" dirty="0" err="1">
                <a:latin typeface="Century Gothic" panose="020B0502020202020204" pitchFamily="34" charset="0"/>
              </a:rPr>
              <a:t>Hassell</a:t>
            </a: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a:latin typeface="Century Gothic" panose="020B0502020202020204" pitchFamily="34" charset="0"/>
              </a:rPr>
              <a:t>Lauren Childs – National Lead </a:t>
            </a: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a:t>
            </a:r>
            <a:r>
              <a:rPr lang="en-US" sz="2400" dirty="0">
                <a:latin typeface="Century Gothic" panose="020B0502020202020204" pitchFamily="34" charset="0"/>
              </a:rPr>
              <a:t>Favors – Deputy National Lead </a:t>
            </a: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Chad Smith– Assistant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apping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6344</TotalTime>
  <Words>1309</Words>
  <Application>Microsoft Office PowerPoint</Application>
  <PresentationFormat>On-screen Show (4:3)</PresentationFormat>
  <Paragraphs>150</Paragraphs>
  <Slides>16</Slides>
  <Notes>14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Helvetica Neue</vt:lpstr>
      <vt:lpstr>Questrial</vt:lpstr>
      <vt:lpstr>1_office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VanderHeiden, Jamie M. (LARC-E3)[SSAI DEVELOP]</cp:lastModifiedBy>
  <cp:revision>47</cp:revision>
  <dcterms:modified xsi:type="dcterms:W3CDTF">2015-03-26T15:20:53Z</dcterms:modified>
</cp:coreProperties>
</file>