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61" r:id="rId4"/>
    <p:sldId id="257" r:id="rId5"/>
    <p:sldId id="259"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4/15/2015</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4/15/2015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4/15/2015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4/15/2015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4/15/2015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4/15/2015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4/15/2015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4/15/2015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4/15/2015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4/15/2015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4/15/2015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4/15/2015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smtClean="0"/>
              <a:t>CALIPSO Health &amp; Air Quality</a:t>
            </a:r>
            <a:endParaRPr lang="en-US" sz="2000" dirty="0" smtClean="0"/>
          </a:p>
          <a:p>
            <a:r>
              <a:rPr lang="en-US" sz="2000" dirty="0" err="1" smtClean="0"/>
              <a:t>Nasa</a:t>
            </a:r>
            <a:r>
              <a:rPr lang="en-US" sz="2000" dirty="0" smtClean="0"/>
              <a:t> Langley research center</a:t>
            </a:r>
            <a:endParaRPr lang="en-US" sz="2000" dirty="0" smtClean="0"/>
          </a:p>
          <a:p>
            <a:endParaRPr lang="en-US" sz="1800" dirty="0" smtClean="0"/>
          </a:p>
          <a:p>
            <a:r>
              <a:rPr lang="en-US" sz="2400" dirty="0" smtClean="0"/>
              <a:t>Spring 2015 </a:t>
            </a:r>
          </a:p>
          <a:p>
            <a:r>
              <a:rPr lang="en-US" sz="2800" dirty="0" smtClean="0"/>
              <a:t>Final Imagery</a:t>
            </a:r>
            <a:endParaRPr lang="en-US" sz="28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Checklist for Each Image:</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62500" lnSpcReduction="20000"/>
          </a:bodyPr>
          <a:lstStyle/>
          <a:p>
            <a:pPr>
              <a:buFont typeface="Wingdings" pitchFamily="2" charset="2"/>
              <a:buChar char="ü"/>
            </a:pPr>
            <a:r>
              <a:rPr lang="en-US" dirty="0" smtClean="0"/>
              <a:t>Image is derived from NASA sensor data </a:t>
            </a:r>
          </a:p>
          <a:p>
            <a:pPr lvl="1">
              <a:buFont typeface="Arial" pitchFamily="34" charset="0"/>
              <a:buChar char="•"/>
            </a:pPr>
            <a:r>
              <a:rPr lang="en-US" i="1" dirty="0" smtClean="0"/>
              <a:t>Not from an outside source</a:t>
            </a:r>
          </a:p>
          <a:p>
            <a:pPr lvl="1">
              <a:buFont typeface="Arial" pitchFamily="34" charset="0"/>
              <a:buChar char="•"/>
            </a:pPr>
            <a:r>
              <a:rPr lang="en-US" i="1" dirty="0" smtClean="0"/>
              <a:t>Not a photograph of the team/issue</a:t>
            </a:r>
          </a:p>
          <a:p>
            <a:pPr>
              <a:buFont typeface="Wingdings" pitchFamily="2" charset="2"/>
              <a:buChar char="ü"/>
            </a:pPr>
            <a:r>
              <a:rPr lang="en-US" dirty="0" smtClean="0"/>
              <a:t>Preferably, At least one image provided is derived from recent data (2014-2015) </a:t>
            </a:r>
          </a:p>
          <a:p>
            <a:pPr lvl="1">
              <a:buFont typeface="Arial" pitchFamily="34" charset="0"/>
              <a:buChar char="•"/>
            </a:pPr>
            <a:r>
              <a:rPr lang="en-US" i="1" dirty="0" smtClean="0"/>
              <a:t>This is mandatory for inclusion in any highlight to NASA HQ</a:t>
            </a:r>
          </a:p>
          <a:p>
            <a:pPr>
              <a:buFont typeface="Wingdings" pitchFamily="2" charset="2"/>
              <a:buChar char="ü"/>
            </a:pPr>
            <a:r>
              <a:rPr lang="en-US" dirty="0" smtClean="0"/>
              <a:t>Some kind of processing has taken place </a:t>
            </a:r>
          </a:p>
          <a:p>
            <a:pPr lvl="1">
              <a:buFont typeface="Arial" pitchFamily="34" charset="0"/>
              <a:buChar char="•"/>
            </a:pPr>
            <a:r>
              <a:rPr lang="en-US" i="1" dirty="0" smtClean="0"/>
              <a:t>Not a raw image or a photograph</a:t>
            </a:r>
          </a:p>
          <a:p>
            <a:pPr>
              <a:buFont typeface="Wingdings" pitchFamily="2" charset="2"/>
              <a:buChar char="ü"/>
            </a:pPr>
            <a:r>
              <a:rPr lang="en-US" dirty="0" smtClean="0"/>
              <a:t>The team actually created the image </a:t>
            </a:r>
          </a:p>
          <a:p>
            <a:pPr lvl="1">
              <a:buFont typeface="Arial" pitchFamily="34" charset="0"/>
              <a:buChar char="•"/>
            </a:pPr>
            <a:r>
              <a:rPr lang="en-US" i="1" dirty="0" smtClean="0"/>
              <a:t>Not from some other source/world wide web/etc.</a:t>
            </a:r>
          </a:p>
          <a:p>
            <a:pPr>
              <a:buFont typeface="Wingdings" pitchFamily="2" charset="2"/>
              <a:buChar char="ü"/>
            </a:pPr>
            <a:r>
              <a:rPr lang="en-US" dirty="0" smtClean="0"/>
              <a:t>High-resolution (over 300 dpi)</a:t>
            </a:r>
          </a:p>
          <a:p>
            <a:pPr>
              <a:buFont typeface="Wingdings" pitchFamily="2" charset="2"/>
              <a:buChar char="ü"/>
            </a:pPr>
            <a:r>
              <a:rPr lang="en-US" dirty="0" smtClean="0"/>
              <a:t>Saved as a JPEG or TIFF</a:t>
            </a:r>
          </a:p>
          <a:p>
            <a:endParaRPr lang="en-US" dirty="0" smtClean="0"/>
          </a:p>
          <a:p>
            <a:pPr>
              <a:buNone/>
            </a:pPr>
            <a:r>
              <a:rPr lang="en-US" dirty="0" smtClean="0"/>
              <a:t>Also:</a:t>
            </a:r>
          </a:p>
          <a:p>
            <a:r>
              <a:rPr lang="en-US" dirty="0" smtClean="0"/>
              <a:t>While there are three slides, you can have more imagery. Minimum of one, max of ten.</a:t>
            </a:r>
          </a:p>
          <a:p>
            <a:r>
              <a:rPr lang="en-US" dirty="0" smtClean="0"/>
              <a:t>The “best” image should have a SVG version, saved as a separate file, that will be used on the DEVELOP website and brochures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LaRC</a:t>
            </a:r>
            <a:endParaRPr lang="en-US" dirty="0"/>
          </a:p>
        </p:txBody>
      </p:sp>
      <p:pic>
        <p:nvPicPr>
          <p:cNvPr id="3" name="Content Placeholder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575050" y="1970683"/>
            <a:ext cx="5264150" cy="2961084"/>
          </a:xfrm>
        </p:spPr>
      </p:pic>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Tool created by the DEVELOP team to display CALIPSO data</a:t>
            </a:r>
            <a:endParaRPr lang="en-US" dirty="0"/>
          </a:p>
        </p:txBody>
      </p:sp>
      <p:sp>
        <p:nvSpPr>
          <p:cNvPr id="7" name="Title 1"/>
          <p:cNvSpPr txBox="1">
            <a:spLocks/>
          </p:cNvSpPr>
          <p:nvPr/>
        </p:nvSpPr>
        <p:spPr>
          <a:xfrm>
            <a:off x="457200" y="802341"/>
            <a:ext cx="3008313" cy="565150"/>
          </a:xfrm>
          <a:prstGeom prst="rect">
            <a:avLst/>
          </a:prstGeom>
        </p:spPr>
        <p:txBody>
          <a:bodyPr vert="horz" lIns="91440" tIns="45720" rIns="91440" bIns="45720" rtlCol="0" anchor="b">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CALIPSO Health &amp; Air Quality</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smtClean="0"/>
          </a:p>
          <a:p>
            <a:r>
              <a:rPr lang="en-US" dirty="0" smtClean="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smtClean="0"/>
          </a:p>
          <a:p>
            <a:r>
              <a:rPr lang="en-US" dirty="0" smtClean="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319</Words>
  <Application>Microsoft Office PowerPoint</Application>
  <PresentationFormat>On-screen Show (4:3)</PresentationFormat>
  <Paragraphs>38</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Century Gothic</vt:lpstr>
      <vt:lpstr>Wingdings</vt:lpstr>
      <vt:lpstr>Wingdings 2</vt:lpstr>
      <vt:lpstr>Office Theme</vt:lpstr>
      <vt:lpstr>Civic</vt:lpstr>
      <vt:lpstr>DEVELOP National Program</vt:lpstr>
      <vt:lpstr>Checklist for Each Image:</vt:lpstr>
      <vt:lpstr>LaRC</vt:lpstr>
      <vt:lpstr>Team Location Here</vt:lpstr>
      <vt:lpstr>Team Location Here</vt:lpstr>
    </vt:vector>
  </TitlesOfParts>
  <Company>ODIN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Owen, Nathan O. (LARC-E3)[SSAI DEVELOP]</cp:lastModifiedBy>
  <cp:revision>23</cp:revision>
  <dcterms:created xsi:type="dcterms:W3CDTF">2012-09-06T20:21:36Z</dcterms:created>
  <dcterms:modified xsi:type="dcterms:W3CDTF">2015-04-15T14:49:12Z</dcterms:modified>
</cp:coreProperties>
</file>