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0" d="100"/>
          <a:sy n="20" d="100"/>
        </p:scale>
        <p:origin x="30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Oceans 15">
      <a:dk1>
        <a:srgbClr val="767171"/>
      </a:dk1>
      <a:lt1>
        <a:srgbClr val="FFFFFF"/>
      </a:lt1>
      <a:dk2>
        <a:srgbClr val="767171"/>
      </a:dk2>
      <a:lt2>
        <a:srgbClr val="FFFFFF"/>
      </a:lt2>
      <a:accent1>
        <a:srgbClr val="3289B4"/>
      </a:accent1>
      <a:accent2>
        <a:srgbClr val="6075AE"/>
      </a:accent2>
      <a:accent3>
        <a:srgbClr val="7A5FA9"/>
      </a:accent3>
      <a:accent4>
        <a:srgbClr val="FFD362"/>
      </a:accent4>
      <a:accent5>
        <a:srgbClr val="FBB13E"/>
      </a:accent5>
      <a:accent6>
        <a:srgbClr val="F7901F"/>
      </a:accent6>
      <a:hlink>
        <a:srgbClr val="3289B4"/>
      </a:hlink>
      <a:folHlink>
        <a:srgbClr val="3289B4"/>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85</cp:revision>
  <dcterms:created xsi:type="dcterms:W3CDTF">2015-06-02T14:58:58Z</dcterms:created>
  <dcterms:modified xsi:type="dcterms:W3CDTF">2015-09-11T15:07:59Z</dcterms:modified>
</cp:coreProperties>
</file>