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6F99"/>
    <a:srgbClr val="D2672B"/>
    <a:srgbClr val="9DB13E"/>
    <a:srgbClr val="B8394F"/>
    <a:srgbClr val="FF3333"/>
    <a:srgbClr val="5372B3"/>
    <a:srgbClr val="55AEB2"/>
    <a:srgbClr val="56ADB2"/>
    <a:srgbClr val="D0652A"/>
    <a:srgbClr val="9B3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6" d="100"/>
          <a:sy n="16" d="100"/>
        </p:scale>
        <p:origin x="25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6F99"/>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8350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236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Icon&#10;&#10;Description automatically generated">
            <a:extLst>
              <a:ext uri="{FF2B5EF4-FFF2-40B4-BE49-F238E27FC236}">
                <a16:creationId xmlns:a16="http://schemas.microsoft.com/office/drawing/2014/main" id="{A4CFC05D-AD86-4E41-8636-73B5C326920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8783" y="84912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6/10/2022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6F99"/>
                </a:solidFill>
              </a:rPr>
              <a:t>Study Area</a:t>
            </a:r>
            <a:r>
              <a:rPr lang="en-US" sz="10000" dirty="0">
                <a:solidFill>
                  <a:srgbClr val="236F99"/>
                </a:solidFill>
              </a:rPr>
              <a:t> Urban Development </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543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27" name="Picture 26" descr="Shape, circle&#10;&#10;Description automatically generated">
            <a:extLst>
              <a:ext uri="{FF2B5EF4-FFF2-40B4-BE49-F238E27FC236}">
                <a16:creationId xmlns:a16="http://schemas.microsoft.com/office/drawing/2014/main" id="{1AF78239-02EB-4B4D-AF51-894666F0DC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6495" y="30815136"/>
            <a:ext cx="2103120"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30139310-BB19-4DFE-8C24-4633BE4A17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16297" y="30815136"/>
            <a:ext cx="2103120"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CF72E00B-2CEB-45CD-AF81-AD052619EF2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098" y="30815136"/>
            <a:ext cx="2103120" cy="2103120"/>
          </a:xfrm>
          <a:prstGeom prst="rect">
            <a:avLst/>
          </a:prstGeom>
        </p:spPr>
      </p:pic>
      <p:pic>
        <p:nvPicPr>
          <p:cNvPr id="46" name="Picture 45" descr="Shape, circle&#10;&#10;Description automatically generated">
            <a:extLst>
              <a:ext uri="{FF2B5EF4-FFF2-40B4-BE49-F238E27FC236}">
                <a16:creationId xmlns:a16="http://schemas.microsoft.com/office/drawing/2014/main" id="{50E3DF6A-B1A5-45F0-BF41-61162AF56C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5899" y="30815136"/>
            <a:ext cx="2103120" cy="2103120"/>
          </a:xfrm>
          <a:prstGeom prst="rect">
            <a:avLst/>
          </a:prstGeom>
        </p:spPr>
      </p:pic>
      <p:sp>
        <p:nvSpPr>
          <p:cNvPr id="18" name="Text Placeholder 16">
            <a:extLst>
              <a:ext uri="{FF2B5EF4-FFF2-40B4-BE49-F238E27FC236}">
                <a16:creationId xmlns:a16="http://schemas.microsoft.com/office/drawing/2014/main" id="{F77FC97A-DC8F-4A53-A03C-A5BC187315EE}"/>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5C939232-7625-46DE-9C0F-ABEA36D0C6A0}"/>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BF6D4054-D9A8-4F90-BB4A-7BF5635B5F68}"/>
              </a:ext>
            </a:extLst>
          </p:cNvPr>
          <p:cNvSpPr txBox="1">
            <a:spLocks/>
          </p:cNvSpPr>
          <p:nvPr/>
        </p:nvSpPr>
        <p:spPr>
          <a:xfrm>
            <a:off x="14648791" y="2600371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1" name="TextBox 20">
            <a:extLst>
              <a:ext uri="{FF2B5EF4-FFF2-40B4-BE49-F238E27FC236}">
                <a16:creationId xmlns:a16="http://schemas.microsoft.com/office/drawing/2014/main" id="{6C386939-832D-4432-912D-E8A23A4F64F4}"/>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A1BDEA2F-F9C5-4974-BE6D-C6BB3E40F9C0}"/>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AEAF4FDA-AC76-49CF-8315-D0F9A5B4A8A4}"/>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236F99"/>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38214</TotalTime>
  <Words>213</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220</cp:revision>
  <dcterms:created xsi:type="dcterms:W3CDTF">2019-02-05T16:32:03Z</dcterms:created>
  <dcterms:modified xsi:type="dcterms:W3CDTF">2022-06-10T14:52:32Z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