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83421" autoAdjust="0"/>
  </p:normalViewPr>
  <p:slideViewPr>
    <p:cSldViewPr snapToGrid="0">
      <p:cViewPr>
        <p:scale>
          <a:sx n="80" d="100"/>
          <a:sy n="80" d="100"/>
        </p:scale>
        <p:origin x="4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5-03-09T11:49:18.737" idx="1">
    <p:pos x="10" y="10"/>
    <p:text>Be sure your notes for each slide are thorough enough for someone not familiar with the project to be able to present.</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13">
    <p:pos x="6000" y="0"/>
    <p:text>Could do so by including the title
-Brumbaugh, Beth (LARC-E3)[SSAI DEVELOP]</p:text>
  </p:cm>
  <p:cm authorId="0" idx="14">
    <p:pos x="6000" y="100"/>
    <p:text>Please specify that data is for USA (I assume).
-clr</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15-03-09T11:54:11.650" idx="3">
    <p:pos x="5166" y="1275"/>
    <p:text>Consider altering the layout a bit so this map/image can be larger</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Digital Harvest </a:t>
            </a:r>
            <a:r>
              <a:rPr lang="en-US" sz="2400" dirty="0">
                <a:latin typeface="Century Gothic" panose="020B0502020202020204" pitchFamily="34" charset="0"/>
              </a:rPr>
              <a:t>–</a:t>
            </a:r>
            <a:r>
              <a:rPr lang="en-US" sz="2400" dirty="0" smtClean="0">
                <a:latin typeface="Century Gothic" panose="020B0502020202020204" pitchFamily="34" charset="0"/>
              </a:rPr>
              <a:t> General Manager, Young </a:t>
            </a:r>
            <a:r>
              <a:rPr lang="en-US" sz="2400" dirty="0">
                <a:latin typeface="Century Gothic" panose="020B0502020202020204" pitchFamily="34" charset="0"/>
              </a:rPr>
              <a:t>Kim </a:t>
            </a:r>
            <a:r>
              <a:rPr lang="en-US" sz="2400" dirty="0" smtClean="0">
                <a:latin typeface="Century Gothic" panose="020B0502020202020204" pitchFamily="34" charset="0"/>
              </a:rPr>
              <a:t>and Agronomist, </a:t>
            </a:r>
            <a:r>
              <a:rPr lang="en-US" sz="2400" dirty="0">
                <a:latin typeface="Century Gothic" panose="020B0502020202020204" pitchFamily="34" charset="0"/>
              </a:rPr>
              <a:t>Ed </a:t>
            </a:r>
            <a:r>
              <a:rPr lang="en-US" sz="2400"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6215</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peter hawman</cp:lastModifiedBy>
  <cp:revision>39</cp:revision>
  <dcterms:modified xsi:type="dcterms:W3CDTF">2015-03-09T15:56:26Z</dcterms:modified>
</cp:coreProperties>
</file>