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  <p:cmAuthor id="1" name="peter hawman" initials="ph" lastIdx="5" clrIdx="1">
    <p:extLst>
      <p:ext uri="{19B8F6BF-5375-455C-9EA6-DF929625EA0E}">
        <p15:presenceInfo xmlns:p15="http://schemas.microsoft.com/office/powerpoint/2012/main" userId="52dc934910af06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91" autoAdjust="0"/>
    <p:restoredTop sz="94660"/>
  </p:normalViewPr>
  <p:slideViewPr>
    <p:cSldViewPr snapToGrid="0">
      <p:cViewPr>
        <p:scale>
          <a:sx n="40" d="100"/>
          <a:sy n="40" d="100"/>
        </p:scale>
        <p:origin x="2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27T21:28:41.447" idx="1">
    <p:pos x="7918" y="2758"/>
    <p:text>Please remove affiliations.  Only names are needed and a notation of who the project lead is.</p:text>
    <p:extLst>
      <p:ext uri="{C676402C-5697-4E1C-873F-D02D1690AC5C}">
        <p15:threadingInfo xmlns:p15="http://schemas.microsoft.com/office/powerpoint/2012/main" timeZoneBias="300"/>
      </p:ext>
    </p:extLst>
  </p:cm>
  <p:cm authorId="1" dt="2015-02-27T21:29:34.842" idx="2">
    <p:pos x="11578" y="5050"/>
    <p:text>Putting a space between the two objectives may help fill this section and seperate the bullets better.</p:text>
    <p:extLst>
      <p:ext uri="{C676402C-5697-4E1C-873F-D02D1690AC5C}">
        <p15:threadingInfo xmlns:p15="http://schemas.microsoft.com/office/powerpoint/2012/main" timeZoneBias="300"/>
      </p:ext>
    </p:extLst>
  </p:cm>
  <p:cm authorId="1" dt="2015-02-27T21:30:54.860" idx="3">
    <p:pos x="11542" y="5542"/>
    <p:text>Be sure to use Century Gothic</p:text>
    <p:extLst mod="1">
      <p:ext uri="{C676402C-5697-4E1C-873F-D02D1690AC5C}">
        <p15:threadingInfo xmlns:p15="http://schemas.microsoft.com/office/powerpoint/2012/main" timeZoneBias="300"/>
      </p:ext>
    </p:extLst>
  </p:cm>
  <p:cm authorId="1" dt="2015-03-02T13:02:26.524" idx="4">
    <p:pos x="11818" y="10786"/>
    <p:text>Line up text with imaes</p:text>
    <p:extLst>
      <p:ext uri="{C676402C-5697-4E1C-873F-D02D1690AC5C}">
        <p15:threadingInfo xmlns:p15="http://schemas.microsoft.com/office/powerpoint/2012/main" timeZoneBias="300"/>
      </p:ext>
    </p:extLst>
  </p:cm>
  <p:cm authorId="1" dt="2015-03-02T13:04:04.149" idx="5">
    <p:pos x="10" y="10"/>
    <p:text>please us the templates bullets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95380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4205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thodology-focused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8326100" y="32366712"/>
            <a:ext cx="8008619" cy="3107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2" name="Shape 12"/>
          <p:cNvGrpSpPr/>
          <p:nvPr/>
        </p:nvGrpSpPr>
        <p:grpSpPr>
          <a:xfrm>
            <a:off x="18163699" y="31242000"/>
            <a:ext cx="8351235" cy="914400"/>
            <a:chOff x="914400" y="6400800"/>
            <a:chExt cx="16459200" cy="914400"/>
          </a:xfrm>
        </p:grpSpPr>
        <p:sp>
          <p:nvSpPr>
            <p:cNvPr id="13" name="Shape 13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4" name="Shape 14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Acknowledgements</a:t>
              </a:r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9677399" y="32366712"/>
            <a:ext cx="8090417" cy="3107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6" name="Shape 16"/>
          <p:cNvGrpSpPr/>
          <p:nvPr/>
        </p:nvGrpSpPr>
        <p:grpSpPr>
          <a:xfrm>
            <a:off x="9512721" y="31242000"/>
            <a:ext cx="8436530" cy="914400"/>
            <a:chOff x="914400" y="6400800"/>
            <a:chExt cx="16459200" cy="914400"/>
          </a:xfrm>
        </p:grpSpPr>
        <p:sp>
          <p:nvSpPr>
            <p:cNvPr id="17" name="Shape 17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8" name="Shape 18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Project Partners</a:t>
              </a:r>
            </a:p>
          </p:txBody>
        </p:sp>
      </p:grp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1096328" y="32366712"/>
            <a:ext cx="8025556" cy="3107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0" name="Shape 20"/>
          <p:cNvGrpSpPr/>
          <p:nvPr/>
        </p:nvGrpSpPr>
        <p:grpSpPr>
          <a:xfrm>
            <a:off x="934760" y="31242000"/>
            <a:ext cx="8368895" cy="914400"/>
            <a:chOff x="914400" y="6400800"/>
            <a:chExt cx="16459200" cy="914400"/>
          </a:xfrm>
        </p:grpSpPr>
        <p:sp>
          <p:nvSpPr>
            <p:cNvPr id="21" name="Shape 21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2" name="Shape 22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Team Members</a:t>
              </a:r>
            </a:p>
          </p:txBody>
        </p:sp>
      </p:grpSp>
      <p:sp>
        <p:nvSpPr>
          <p:cNvPr id="23" name="Shape 23"/>
          <p:cNvSpPr txBox="1">
            <a:spLocks noGrp="1"/>
          </p:cNvSpPr>
          <p:nvPr>
            <p:ph type="body" idx="4"/>
          </p:nvPr>
        </p:nvSpPr>
        <p:spPr>
          <a:xfrm>
            <a:off x="18326100" y="28061412"/>
            <a:ext cx="8008619" cy="28376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4" name="Shape 24"/>
          <p:cNvGrpSpPr/>
          <p:nvPr/>
        </p:nvGrpSpPr>
        <p:grpSpPr>
          <a:xfrm>
            <a:off x="18166363" y="26936701"/>
            <a:ext cx="8351234" cy="914400"/>
            <a:chOff x="914400" y="6400800"/>
            <a:chExt cx="16459198" cy="914400"/>
          </a:xfrm>
        </p:grpSpPr>
        <p:sp>
          <p:nvSpPr>
            <p:cNvPr id="25" name="Shape 25"/>
            <p:cNvSpPr/>
            <p:nvPr/>
          </p:nvSpPr>
          <p:spPr>
            <a:xfrm>
              <a:off x="914400" y="6400800"/>
              <a:ext cx="16459197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6" name="Shape 26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Conclusions</a:t>
              </a:r>
            </a:p>
          </p:txBody>
        </p:sp>
      </p:grpSp>
      <p:sp>
        <p:nvSpPr>
          <p:cNvPr id="27" name="Shape 27"/>
          <p:cNvSpPr txBox="1">
            <a:spLocks noGrp="1"/>
          </p:cNvSpPr>
          <p:nvPr>
            <p:ph type="body" idx="5"/>
          </p:nvPr>
        </p:nvSpPr>
        <p:spPr>
          <a:xfrm>
            <a:off x="18326100" y="23946614"/>
            <a:ext cx="8008619" cy="2532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8" name="Shape 28"/>
          <p:cNvGrpSpPr/>
          <p:nvPr/>
        </p:nvGrpSpPr>
        <p:grpSpPr>
          <a:xfrm>
            <a:off x="18166363" y="22821901"/>
            <a:ext cx="8351234" cy="914400"/>
            <a:chOff x="914400" y="6400800"/>
            <a:chExt cx="16459198" cy="914400"/>
          </a:xfrm>
        </p:grpSpPr>
        <p:sp>
          <p:nvSpPr>
            <p:cNvPr id="29" name="Shape 29"/>
            <p:cNvSpPr/>
            <p:nvPr/>
          </p:nvSpPr>
          <p:spPr>
            <a:xfrm>
              <a:off x="914400" y="6400800"/>
              <a:ext cx="16459197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30" name="Shape 30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Earth Observations</a:t>
              </a:r>
            </a:p>
          </p:txBody>
        </p:sp>
      </p:grpSp>
      <p:sp>
        <p:nvSpPr>
          <p:cNvPr id="31" name="Shape 31"/>
          <p:cNvSpPr txBox="1">
            <a:spLocks noGrp="1"/>
          </p:cNvSpPr>
          <p:nvPr>
            <p:ph type="body" idx="6"/>
          </p:nvPr>
        </p:nvSpPr>
        <p:spPr>
          <a:xfrm>
            <a:off x="1096328" y="23946612"/>
            <a:ext cx="16658270" cy="695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2" name="Shape 32"/>
          <p:cNvGrpSpPr/>
          <p:nvPr/>
        </p:nvGrpSpPr>
        <p:grpSpPr>
          <a:xfrm>
            <a:off x="914400" y="22820862"/>
            <a:ext cx="17034853" cy="914400"/>
            <a:chOff x="914400" y="6400800"/>
            <a:chExt cx="16459200" cy="914400"/>
          </a:xfrm>
        </p:grpSpPr>
        <p:sp>
          <p:nvSpPr>
            <p:cNvPr id="33" name="Shape 33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34" name="Shape 34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Results</a:t>
              </a:r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body" idx="7"/>
          </p:nvPr>
        </p:nvSpPr>
        <p:spPr>
          <a:xfrm>
            <a:off x="1096328" y="15903676"/>
            <a:ext cx="25238390" cy="642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6" name="Shape 36"/>
          <p:cNvGrpSpPr/>
          <p:nvPr/>
        </p:nvGrpSpPr>
        <p:grpSpPr>
          <a:xfrm>
            <a:off x="914398" y="14782800"/>
            <a:ext cx="25600532" cy="914400"/>
            <a:chOff x="914400" y="6400800"/>
            <a:chExt cx="16459200" cy="914400"/>
          </a:xfrm>
        </p:grpSpPr>
        <p:sp>
          <p:nvSpPr>
            <p:cNvPr id="37" name="Shape 37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38" name="Shape 38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Methodology</a:t>
              </a:r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body" idx="8"/>
          </p:nvPr>
        </p:nvSpPr>
        <p:spPr>
          <a:xfrm>
            <a:off x="18326100" y="11640313"/>
            <a:ext cx="8008619" cy="2761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0" name="Shape 40"/>
          <p:cNvGrpSpPr/>
          <p:nvPr/>
        </p:nvGrpSpPr>
        <p:grpSpPr>
          <a:xfrm>
            <a:off x="18166363" y="10515601"/>
            <a:ext cx="8351234" cy="914400"/>
            <a:chOff x="914400" y="6400800"/>
            <a:chExt cx="16459198" cy="914400"/>
          </a:xfrm>
        </p:grpSpPr>
        <p:sp>
          <p:nvSpPr>
            <p:cNvPr id="41" name="Shape 41"/>
            <p:cNvSpPr/>
            <p:nvPr/>
          </p:nvSpPr>
          <p:spPr>
            <a:xfrm>
              <a:off x="914400" y="6400800"/>
              <a:ext cx="16459197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42" name="Shape 42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Study Area</a:t>
              </a:r>
            </a:p>
          </p:txBody>
        </p:sp>
      </p:grpSp>
      <p:sp>
        <p:nvSpPr>
          <p:cNvPr id="43" name="Shape 43"/>
          <p:cNvSpPr txBox="1">
            <a:spLocks noGrp="1"/>
          </p:cNvSpPr>
          <p:nvPr>
            <p:ph type="body" idx="9"/>
          </p:nvPr>
        </p:nvSpPr>
        <p:spPr>
          <a:xfrm>
            <a:off x="18326100" y="7525514"/>
            <a:ext cx="8008619" cy="2532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4" name="Shape 44"/>
          <p:cNvGrpSpPr/>
          <p:nvPr/>
        </p:nvGrpSpPr>
        <p:grpSpPr>
          <a:xfrm>
            <a:off x="18166363" y="6400800"/>
            <a:ext cx="8351234" cy="914400"/>
            <a:chOff x="914400" y="6400800"/>
            <a:chExt cx="16459198" cy="914400"/>
          </a:xfrm>
        </p:grpSpPr>
        <p:sp>
          <p:nvSpPr>
            <p:cNvPr id="45" name="Shape 45"/>
            <p:cNvSpPr/>
            <p:nvPr/>
          </p:nvSpPr>
          <p:spPr>
            <a:xfrm>
              <a:off x="914400" y="6400800"/>
              <a:ext cx="16459197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46" name="Shape 46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Objectives</a:t>
              </a:r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body" idx="13"/>
          </p:nvPr>
        </p:nvSpPr>
        <p:spPr>
          <a:xfrm>
            <a:off x="1096328" y="7521678"/>
            <a:ext cx="16658270" cy="6880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8" name="Shape 48"/>
          <p:cNvGrpSpPr/>
          <p:nvPr/>
        </p:nvGrpSpPr>
        <p:grpSpPr>
          <a:xfrm>
            <a:off x="914400" y="6400800"/>
            <a:ext cx="17034853" cy="914400"/>
            <a:chOff x="914400" y="6400800"/>
            <a:chExt cx="16459200" cy="914400"/>
          </a:xfrm>
        </p:grpSpPr>
        <p:sp>
          <p:nvSpPr>
            <p:cNvPr id="49" name="Shape 49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50" name="Shape 50"/>
            <p:cNvSpPr txBox="1"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Abstract</a:t>
              </a:r>
            </a:p>
          </p:txBody>
        </p:sp>
      </p:grpSp>
      <p:sp>
        <p:nvSpPr>
          <p:cNvPr id="51" name="Shape 51"/>
          <p:cNvSpPr txBox="1">
            <a:spLocks noGrp="1"/>
          </p:cNvSpPr>
          <p:nvPr>
            <p:ph type="body" idx="14"/>
          </p:nvPr>
        </p:nvSpPr>
        <p:spPr>
          <a:xfrm>
            <a:off x="4572000" y="5367746"/>
            <a:ext cx="18288000" cy="5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5"/>
          </p:nvPr>
        </p:nvSpPr>
        <p:spPr>
          <a:xfrm>
            <a:off x="4572000" y="4244975"/>
            <a:ext cx="18288000" cy="946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6"/>
          </p:nvPr>
        </p:nvSpPr>
        <p:spPr>
          <a:xfrm>
            <a:off x="4572000" y="2758098"/>
            <a:ext cx="18288000" cy="12123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7"/>
          </p:nvPr>
        </p:nvSpPr>
        <p:spPr>
          <a:xfrm>
            <a:off x="4572000" y="1476444"/>
            <a:ext cx="18288000" cy="1155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Post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8326100" y="30842712"/>
            <a:ext cx="8008619" cy="4590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57" name="Shape 57"/>
          <p:cNvGrpSpPr/>
          <p:nvPr/>
        </p:nvGrpSpPr>
        <p:grpSpPr>
          <a:xfrm>
            <a:off x="18163699" y="29718000"/>
            <a:ext cx="8351235" cy="914400"/>
            <a:chOff x="914400" y="6400800"/>
            <a:chExt cx="16459200" cy="914400"/>
          </a:xfrm>
        </p:grpSpPr>
        <p:sp>
          <p:nvSpPr>
            <p:cNvPr id="58" name="Shape 58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59" name="Shape 59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Acknowledgements</a:t>
              </a:r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9677399" y="30842712"/>
            <a:ext cx="8090417" cy="4590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61" name="Shape 61"/>
          <p:cNvGrpSpPr/>
          <p:nvPr/>
        </p:nvGrpSpPr>
        <p:grpSpPr>
          <a:xfrm>
            <a:off x="9512721" y="29718000"/>
            <a:ext cx="8436530" cy="914400"/>
            <a:chOff x="914400" y="6400800"/>
            <a:chExt cx="16459200" cy="914400"/>
          </a:xfrm>
        </p:grpSpPr>
        <p:sp>
          <p:nvSpPr>
            <p:cNvPr id="62" name="Shape 62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63" name="Shape 63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Project Partners</a:t>
              </a:r>
            </a:p>
          </p:txBody>
        </p:sp>
      </p:grp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1096328" y="30842712"/>
            <a:ext cx="8025556" cy="4590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65" name="Shape 65"/>
          <p:cNvGrpSpPr/>
          <p:nvPr/>
        </p:nvGrpSpPr>
        <p:grpSpPr>
          <a:xfrm>
            <a:off x="934760" y="29718000"/>
            <a:ext cx="8368895" cy="914400"/>
            <a:chOff x="914400" y="6400800"/>
            <a:chExt cx="16459200" cy="914400"/>
          </a:xfrm>
        </p:grpSpPr>
        <p:sp>
          <p:nvSpPr>
            <p:cNvPr id="66" name="Shape 66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67" name="Shape 67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Team Members</a:t>
              </a:r>
            </a:p>
          </p:txBody>
        </p:sp>
      </p:grp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18326100" y="23527512"/>
            <a:ext cx="8008619" cy="573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69" name="Shape 69"/>
          <p:cNvGrpSpPr/>
          <p:nvPr/>
        </p:nvGrpSpPr>
        <p:grpSpPr>
          <a:xfrm>
            <a:off x="18166363" y="22402800"/>
            <a:ext cx="8351235" cy="914400"/>
            <a:chOff x="914400" y="6400800"/>
            <a:chExt cx="16459200" cy="914400"/>
          </a:xfrm>
        </p:grpSpPr>
        <p:sp>
          <p:nvSpPr>
            <p:cNvPr id="70" name="Shape 70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71" name="Shape 71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Conclusions</a:t>
              </a:r>
            </a:p>
          </p:txBody>
        </p:sp>
      </p:grpSp>
      <p:sp>
        <p:nvSpPr>
          <p:cNvPr id="72" name="Shape 72"/>
          <p:cNvSpPr txBox="1">
            <a:spLocks noGrp="1"/>
          </p:cNvSpPr>
          <p:nvPr>
            <p:ph type="body" idx="5"/>
          </p:nvPr>
        </p:nvSpPr>
        <p:spPr>
          <a:xfrm>
            <a:off x="1096328" y="23523676"/>
            <a:ext cx="16658270" cy="5737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73" name="Shape 73"/>
          <p:cNvGrpSpPr/>
          <p:nvPr/>
        </p:nvGrpSpPr>
        <p:grpSpPr>
          <a:xfrm>
            <a:off x="914400" y="22402800"/>
            <a:ext cx="17034853" cy="914400"/>
            <a:chOff x="914400" y="6400800"/>
            <a:chExt cx="16459200" cy="914400"/>
          </a:xfrm>
        </p:grpSpPr>
        <p:sp>
          <p:nvSpPr>
            <p:cNvPr id="74" name="Shape 74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75" name="Shape 75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Results</a:t>
              </a:r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body" idx="6"/>
          </p:nvPr>
        </p:nvSpPr>
        <p:spPr>
          <a:xfrm>
            <a:off x="18326100" y="18955512"/>
            <a:ext cx="8008619" cy="2990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77" name="Shape 77"/>
          <p:cNvGrpSpPr/>
          <p:nvPr/>
        </p:nvGrpSpPr>
        <p:grpSpPr>
          <a:xfrm>
            <a:off x="18166363" y="17830800"/>
            <a:ext cx="8351234" cy="914400"/>
            <a:chOff x="914400" y="6400800"/>
            <a:chExt cx="16459198" cy="914400"/>
          </a:xfrm>
        </p:grpSpPr>
        <p:sp>
          <p:nvSpPr>
            <p:cNvPr id="78" name="Shape 78"/>
            <p:cNvSpPr/>
            <p:nvPr/>
          </p:nvSpPr>
          <p:spPr>
            <a:xfrm>
              <a:off x="914400" y="6400800"/>
              <a:ext cx="16459197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79" name="Shape 79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Earth Observations</a:t>
              </a:r>
            </a:p>
          </p:txBody>
        </p:sp>
      </p:grpSp>
      <p:sp>
        <p:nvSpPr>
          <p:cNvPr id="80" name="Shape 80"/>
          <p:cNvSpPr txBox="1">
            <a:spLocks noGrp="1"/>
          </p:cNvSpPr>
          <p:nvPr>
            <p:ph type="body" idx="7"/>
          </p:nvPr>
        </p:nvSpPr>
        <p:spPr>
          <a:xfrm>
            <a:off x="18326100" y="14840712"/>
            <a:ext cx="8008619" cy="2532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81" name="Shape 81"/>
          <p:cNvGrpSpPr/>
          <p:nvPr/>
        </p:nvGrpSpPr>
        <p:grpSpPr>
          <a:xfrm>
            <a:off x="18166363" y="13716000"/>
            <a:ext cx="8351234" cy="914400"/>
            <a:chOff x="914400" y="6400800"/>
            <a:chExt cx="16459198" cy="914400"/>
          </a:xfrm>
        </p:grpSpPr>
        <p:sp>
          <p:nvSpPr>
            <p:cNvPr id="82" name="Shape 82"/>
            <p:cNvSpPr/>
            <p:nvPr/>
          </p:nvSpPr>
          <p:spPr>
            <a:xfrm>
              <a:off x="914400" y="6400800"/>
              <a:ext cx="16459197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83" name="Shape 83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Study Area</a:t>
              </a:r>
            </a:p>
          </p:txBody>
        </p:sp>
      </p:grpSp>
      <p:sp>
        <p:nvSpPr>
          <p:cNvPr id="84" name="Shape 84"/>
          <p:cNvSpPr txBox="1">
            <a:spLocks noGrp="1"/>
          </p:cNvSpPr>
          <p:nvPr>
            <p:ph type="body" idx="8"/>
          </p:nvPr>
        </p:nvSpPr>
        <p:spPr>
          <a:xfrm>
            <a:off x="1096328" y="14836876"/>
            <a:ext cx="16658270" cy="71087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914400" y="13716000"/>
            <a:ext cx="17034853" cy="914400"/>
            <a:chOff x="914400" y="6400800"/>
            <a:chExt cx="16459200" cy="914400"/>
          </a:xfrm>
        </p:grpSpPr>
        <p:sp>
          <p:nvSpPr>
            <p:cNvPr id="86" name="Shape 86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87" name="Shape 87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Methodology</a:t>
              </a:r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body" idx="9"/>
          </p:nvPr>
        </p:nvSpPr>
        <p:spPr>
          <a:xfrm>
            <a:off x="18326100" y="7525513"/>
            <a:ext cx="8008619" cy="573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89" name="Shape 89"/>
          <p:cNvGrpSpPr/>
          <p:nvPr/>
        </p:nvGrpSpPr>
        <p:grpSpPr>
          <a:xfrm>
            <a:off x="18166363" y="6400800"/>
            <a:ext cx="8351235" cy="914400"/>
            <a:chOff x="914400" y="6400800"/>
            <a:chExt cx="16459200" cy="914400"/>
          </a:xfrm>
        </p:grpSpPr>
        <p:sp>
          <p:nvSpPr>
            <p:cNvPr id="90" name="Shape 90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91" name="Shape 91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Objectives</a:t>
              </a:r>
            </a:p>
          </p:txBody>
        </p:sp>
      </p:grpSp>
      <p:sp>
        <p:nvSpPr>
          <p:cNvPr id="92" name="Shape 92"/>
          <p:cNvSpPr txBox="1">
            <a:spLocks noGrp="1"/>
          </p:cNvSpPr>
          <p:nvPr>
            <p:ph type="body" idx="13"/>
          </p:nvPr>
        </p:nvSpPr>
        <p:spPr>
          <a:xfrm>
            <a:off x="1096328" y="7521678"/>
            <a:ext cx="16658270" cy="5751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93" name="Shape 93"/>
          <p:cNvGrpSpPr/>
          <p:nvPr/>
        </p:nvGrpSpPr>
        <p:grpSpPr>
          <a:xfrm>
            <a:off x="914400" y="6400800"/>
            <a:ext cx="17034853" cy="914400"/>
            <a:chOff x="914400" y="6400800"/>
            <a:chExt cx="16459200" cy="914400"/>
          </a:xfrm>
        </p:grpSpPr>
        <p:sp>
          <p:nvSpPr>
            <p:cNvPr id="94" name="Shape 94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95" name="Shape 95"/>
            <p:cNvSpPr txBox="1"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Abstract</a:t>
              </a:r>
            </a:p>
          </p:txBody>
        </p:sp>
      </p:grpSp>
      <p:sp>
        <p:nvSpPr>
          <p:cNvPr id="96" name="Shape 96"/>
          <p:cNvSpPr txBox="1">
            <a:spLocks noGrp="1"/>
          </p:cNvSpPr>
          <p:nvPr>
            <p:ph type="body" idx="14"/>
          </p:nvPr>
        </p:nvSpPr>
        <p:spPr>
          <a:xfrm>
            <a:off x="4572000" y="5367746"/>
            <a:ext cx="18288000" cy="5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5"/>
          </p:nvPr>
        </p:nvSpPr>
        <p:spPr>
          <a:xfrm>
            <a:off x="4572000" y="4244975"/>
            <a:ext cx="18288000" cy="946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6"/>
          </p:nvPr>
        </p:nvSpPr>
        <p:spPr>
          <a:xfrm>
            <a:off x="4572000" y="2758098"/>
            <a:ext cx="18288000" cy="12123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7"/>
          </p:nvPr>
        </p:nvSpPr>
        <p:spPr>
          <a:xfrm>
            <a:off x="4572000" y="1476444"/>
            <a:ext cx="18288000" cy="1155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ster Ver.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8326100" y="30842712"/>
            <a:ext cx="8008619" cy="4590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02" name="Shape 102"/>
          <p:cNvGrpSpPr/>
          <p:nvPr/>
        </p:nvGrpSpPr>
        <p:grpSpPr>
          <a:xfrm>
            <a:off x="18163699" y="29718000"/>
            <a:ext cx="8351235" cy="914400"/>
            <a:chOff x="914400" y="6400800"/>
            <a:chExt cx="16459200" cy="914400"/>
          </a:xfrm>
        </p:grpSpPr>
        <p:sp>
          <p:nvSpPr>
            <p:cNvPr id="103" name="Shape 103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04" name="Shape 104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Acknowledgements</a:t>
              </a:r>
            </a:p>
          </p:txBody>
        </p:sp>
      </p:grp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9677399" y="30842712"/>
            <a:ext cx="8090417" cy="4590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06" name="Shape 106"/>
          <p:cNvGrpSpPr/>
          <p:nvPr/>
        </p:nvGrpSpPr>
        <p:grpSpPr>
          <a:xfrm>
            <a:off x="9512721" y="29718000"/>
            <a:ext cx="8436530" cy="914400"/>
            <a:chOff x="914400" y="6400800"/>
            <a:chExt cx="16459200" cy="914400"/>
          </a:xfrm>
        </p:grpSpPr>
        <p:sp>
          <p:nvSpPr>
            <p:cNvPr id="107" name="Shape 107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Project Partners</a:t>
              </a:r>
            </a:p>
          </p:txBody>
        </p:sp>
      </p:grp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1096328" y="30842712"/>
            <a:ext cx="8025556" cy="4590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10" name="Shape 110"/>
          <p:cNvGrpSpPr/>
          <p:nvPr/>
        </p:nvGrpSpPr>
        <p:grpSpPr>
          <a:xfrm>
            <a:off x="934760" y="29718000"/>
            <a:ext cx="8368895" cy="914400"/>
            <a:chOff x="914400" y="6400800"/>
            <a:chExt cx="16459200" cy="914400"/>
          </a:xfrm>
        </p:grpSpPr>
        <p:sp>
          <p:nvSpPr>
            <p:cNvPr id="111" name="Shape 111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Team Members</a:t>
              </a:r>
            </a:p>
          </p:txBody>
        </p:sp>
      </p:grpSp>
      <p:sp>
        <p:nvSpPr>
          <p:cNvPr id="113" name="Shape 113"/>
          <p:cNvSpPr txBox="1">
            <a:spLocks noGrp="1"/>
          </p:cNvSpPr>
          <p:nvPr>
            <p:ph type="body" idx="4"/>
          </p:nvPr>
        </p:nvSpPr>
        <p:spPr>
          <a:xfrm>
            <a:off x="18326100" y="23527512"/>
            <a:ext cx="8008619" cy="573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14" name="Shape 114"/>
          <p:cNvGrpSpPr/>
          <p:nvPr/>
        </p:nvGrpSpPr>
        <p:grpSpPr>
          <a:xfrm>
            <a:off x="18166363" y="22402800"/>
            <a:ext cx="8351235" cy="914400"/>
            <a:chOff x="914400" y="6400800"/>
            <a:chExt cx="16459200" cy="914400"/>
          </a:xfrm>
        </p:grpSpPr>
        <p:sp>
          <p:nvSpPr>
            <p:cNvPr id="115" name="Shape 115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16" name="Shape 116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Conclusions</a:t>
              </a:r>
            </a:p>
          </p:txBody>
        </p:sp>
      </p:grpSp>
      <p:sp>
        <p:nvSpPr>
          <p:cNvPr id="117" name="Shape 117"/>
          <p:cNvSpPr txBox="1">
            <a:spLocks noGrp="1"/>
          </p:cNvSpPr>
          <p:nvPr>
            <p:ph type="body" idx="5"/>
          </p:nvPr>
        </p:nvSpPr>
        <p:spPr>
          <a:xfrm>
            <a:off x="1096328" y="23523676"/>
            <a:ext cx="16658270" cy="5737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18" name="Shape 118"/>
          <p:cNvGrpSpPr/>
          <p:nvPr/>
        </p:nvGrpSpPr>
        <p:grpSpPr>
          <a:xfrm>
            <a:off x="914400" y="22402800"/>
            <a:ext cx="17034853" cy="914400"/>
            <a:chOff x="914400" y="6400800"/>
            <a:chExt cx="16459200" cy="914400"/>
          </a:xfrm>
        </p:grpSpPr>
        <p:sp>
          <p:nvSpPr>
            <p:cNvPr id="119" name="Shape 119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Results</a:t>
              </a:r>
            </a:p>
          </p:txBody>
        </p:sp>
      </p:grpSp>
      <p:sp>
        <p:nvSpPr>
          <p:cNvPr id="121" name="Shape 121"/>
          <p:cNvSpPr txBox="1">
            <a:spLocks noGrp="1"/>
          </p:cNvSpPr>
          <p:nvPr>
            <p:ph type="body" idx="6"/>
          </p:nvPr>
        </p:nvSpPr>
        <p:spPr>
          <a:xfrm>
            <a:off x="18326100" y="18955512"/>
            <a:ext cx="8008619" cy="2990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22" name="Shape 122"/>
          <p:cNvGrpSpPr/>
          <p:nvPr/>
        </p:nvGrpSpPr>
        <p:grpSpPr>
          <a:xfrm>
            <a:off x="18166363" y="17830800"/>
            <a:ext cx="8351234" cy="914400"/>
            <a:chOff x="914400" y="6400800"/>
            <a:chExt cx="16459198" cy="914400"/>
          </a:xfrm>
        </p:grpSpPr>
        <p:sp>
          <p:nvSpPr>
            <p:cNvPr id="123" name="Shape 123"/>
            <p:cNvSpPr/>
            <p:nvPr/>
          </p:nvSpPr>
          <p:spPr>
            <a:xfrm>
              <a:off x="914400" y="6400800"/>
              <a:ext cx="16459197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24" name="Shape 124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Earth Observations</a:t>
              </a:r>
            </a:p>
          </p:txBody>
        </p:sp>
      </p:grpSp>
      <p:sp>
        <p:nvSpPr>
          <p:cNvPr id="125" name="Shape 125"/>
          <p:cNvSpPr txBox="1">
            <a:spLocks noGrp="1"/>
          </p:cNvSpPr>
          <p:nvPr>
            <p:ph type="body" idx="7"/>
          </p:nvPr>
        </p:nvSpPr>
        <p:spPr>
          <a:xfrm>
            <a:off x="18326100" y="11763128"/>
            <a:ext cx="8008619" cy="56104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26" name="Shape 126"/>
          <p:cNvGrpSpPr/>
          <p:nvPr/>
        </p:nvGrpSpPr>
        <p:grpSpPr>
          <a:xfrm>
            <a:off x="18166363" y="10638417"/>
            <a:ext cx="8351234" cy="914400"/>
            <a:chOff x="914400" y="6400800"/>
            <a:chExt cx="16459198" cy="914400"/>
          </a:xfrm>
        </p:grpSpPr>
        <p:sp>
          <p:nvSpPr>
            <p:cNvPr id="127" name="Shape 127"/>
            <p:cNvSpPr/>
            <p:nvPr/>
          </p:nvSpPr>
          <p:spPr>
            <a:xfrm>
              <a:off x="914400" y="6400800"/>
              <a:ext cx="16459197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Study Area</a:t>
              </a:r>
            </a:p>
          </p:txBody>
        </p:sp>
      </p:grpSp>
      <p:sp>
        <p:nvSpPr>
          <p:cNvPr id="129" name="Shape 129"/>
          <p:cNvSpPr txBox="1">
            <a:spLocks noGrp="1"/>
          </p:cNvSpPr>
          <p:nvPr>
            <p:ph type="body" idx="8"/>
          </p:nvPr>
        </p:nvSpPr>
        <p:spPr>
          <a:xfrm>
            <a:off x="1096328" y="14836876"/>
            <a:ext cx="16658270" cy="71087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30" name="Shape 130"/>
          <p:cNvGrpSpPr/>
          <p:nvPr/>
        </p:nvGrpSpPr>
        <p:grpSpPr>
          <a:xfrm>
            <a:off x="914400" y="13716000"/>
            <a:ext cx="17034853" cy="914400"/>
            <a:chOff x="914400" y="6400800"/>
            <a:chExt cx="16459200" cy="914400"/>
          </a:xfrm>
        </p:grpSpPr>
        <p:sp>
          <p:nvSpPr>
            <p:cNvPr id="131" name="Shape 131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Methodology</a:t>
              </a:r>
            </a:p>
          </p:txBody>
        </p:sp>
      </p:grpSp>
      <p:sp>
        <p:nvSpPr>
          <p:cNvPr id="133" name="Shape 133"/>
          <p:cNvSpPr txBox="1">
            <a:spLocks noGrp="1"/>
          </p:cNvSpPr>
          <p:nvPr>
            <p:ph type="body" idx="9"/>
          </p:nvPr>
        </p:nvSpPr>
        <p:spPr>
          <a:xfrm>
            <a:off x="18326100" y="7525514"/>
            <a:ext cx="8008619" cy="25623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34" name="Shape 134"/>
          <p:cNvGrpSpPr/>
          <p:nvPr/>
        </p:nvGrpSpPr>
        <p:grpSpPr>
          <a:xfrm>
            <a:off x="18166363" y="6400800"/>
            <a:ext cx="8351235" cy="914400"/>
            <a:chOff x="914400" y="6400800"/>
            <a:chExt cx="16459200" cy="914400"/>
          </a:xfrm>
        </p:grpSpPr>
        <p:sp>
          <p:nvSpPr>
            <p:cNvPr id="135" name="Shape 135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36" name="Shape 136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Objectives</a:t>
              </a:r>
            </a:p>
          </p:txBody>
        </p:sp>
      </p:grpSp>
      <p:sp>
        <p:nvSpPr>
          <p:cNvPr id="137" name="Shape 137"/>
          <p:cNvSpPr txBox="1">
            <a:spLocks noGrp="1"/>
          </p:cNvSpPr>
          <p:nvPr>
            <p:ph type="body" idx="13"/>
          </p:nvPr>
        </p:nvSpPr>
        <p:spPr>
          <a:xfrm>
            <a:off x="1096328" y="7521678"/>
            <a:ext cx="16658270" cy="5751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38" name="Shape 138"/>
          <p:cNvGrpSpPr/>
          <p:nvPr/>
        </p:nvGrpSpPr>
        <p:grpSpPr>
          <a:xfrm>
            <a:off x="914400" y="6400800"/>
            <a:ext cx="17034853" cy="914400"/>
            <a:chOff x="914400" y="6400800"/>
            <a:chExt cx="16459200" cy="914400"/>
          </a:xfrm>
        </p:grpSpPr>
        <p:sp>
          <p:nvSpPr>
            <p:cNvPr id="139" name="Shape 139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Abstract</a:t>
              </a:r>
            </a:p>
          </p:txBody>
        </p:sp>
      </p:grpSp>
      <p:sp>
        <p:nvSpPr>
          <p:cNvPr id="141" name="Shape 141"/>
          <p:cNvSpPr txBox="1">
            <a:spLocks noGrp="1"/>
          </p:cNvSpPr>
          <p:nvPr>
            <p:ph type="body" idx="14"/>
          </p:nvPr>
        </p:nvSpPr>
        <p:spPr>
          <a:xfrm>
            <a:off x="4572000" y="5367746"/>
            <a:ext cx="18288000" cy="5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5"/>
          </p:nvPr>
        </p:nvSpPr>
        <p:spPr>
          <a:xfrm>
            <a:off x="4572000" y="4244975"/>
            <a:ext cx="18288000" cy="946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6"/>
          </p:nvPr>
        </p:nvSpPr>
        <p:spPr>
          <a:xfrm>
            <a:off x="4572000" y="2758098"/>
            <a:ext cx="18288000" cy="12123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7"/>
          </p:nvPr>
        </p:nvSpPr>
        <p:spPr>
          <a:xfrm>
            <a:off x="4572000" y="1476444"/>
            <a:ext cx="18288000" cy="1155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ster Ver.3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8326100" y="31989340"/>
            <a:ext cx="8008619" cy="3443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47" name="Shape 147"/>
          <p:cNvGrpSpPr/>
          <p:nvPr/>
        </p:nvGrpSpPr>
        <p:grpSpPr>
          <a:xfrm>
            <a:off x="18163699" y="30864628"/>
            <a:ext cx="8351235" cy="914400"/>
            <a:chOff x="914400" y="6400800"/>
            <a:chExt cx="16459200" cy="914400"/>
          </a:xfrm>
        </p:grpSpPr>
        <p:sp>
          <p:nvSpPr>
            <p:cNvPr id="148" name="Shape 148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Acknowledgements</a:t>
              </a:r>
            </a:p>
          </p:txBody>
        </p:sp>
      </p:grp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9677399" y="31985712"/>
            <a:ext cx="8090417" cy="3447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51" name="Shape 151"/>
          <p:cNvGrpSpPr/>
          <p:nvPr/>
        </p:nvGrpSpPr>
        <p:grpSpPr>
          <a:xfrm>
            <a:off x="9512721" y="30861000"/>
            <a:ext cx="8436530" cy="914400"/>
            <a:chOff x="914400" y="6400800"/>
            <a:chExt cx="16459200" cy="914400"/>
          </a:xfrm>
        </p:grpSpPr>
        <p:sp>
          <p:nvSpPr>
            <p:cNvPr id="152" name="Shape 152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Project Partners</a:t>
              </a:r>
            </a:p>
          </p:txBody>
        </p:sp>
      </p:grpSp>
      <p:sp>
        <p:nvSpPr>
          <p:cNvPr id="154" name="Shape 154"/>
          <p:cNvSpPr txBox="1">
            <a:spLocks noGrp="1"/>
          </p:cNvSpPr>
          <p:nvPr>
            <p:ph type="body" idx="3"/>
          </p:nvPr>
        </p:nvSpPr>
        <p:spPr>
          <a:xfrm>
            <a:off x="1096328" y="31985712"/>
            <a:ext cx="8025556" cy="3447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55" name="Shape 155"/>
          <p:cNvGrpSpPr/>
          <p:nvPr/>
        </p:nvGrpSpPr>
        <p:grpSpPr>
          <a:xfrm>
            <a:off x="934760" y="30861000"/>
            <a:ext cx="8368895" cy="914400"/>
            <a:chOff x="914400" y="6400800"/>
            <a:chExt cx="16459200" cy="914400"/>
          </a:xfrm>
        </p:grpSpPr>
        <p:sp>
          <p:nvSpPr>
            <p:cNvPr id="156" name="Shape 156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Team Members</a:t>
              </a:r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body" idx="4"/>
          </p:nvPr>
        </p:nvSpPr>
        <p:spPr>
          <a:xfrm>
            <a:off x="18326100" y="27147012"/>
            <a:ext cx="8008619" cy="32948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59" name="Shape 159"/>
          <p:cNvGrpSpPr/>
          <p:nvPr/>
        </p:nvGrpSpPr>
        <p:grpSpPr>
          <a:xfrm>
            <a:off x="18166363" y="26022300"/>
            <a:ext cx="8351234" cy="914400"/>
            <a:chOff x="914400" y="6400800"/>
            <a:chExt cx="16459198" cy="914400"/>
          </a:xfrm>
        </p:grpSpPr>
        <p:sp>
          <p:nvSpPr>
            <p:cNvPr id="160" name="Shape 160"/>
            <p:cNvSpPr/>
            <p:nvPr/>
          </p:nvSpPr>
          <p:spPr>
            <a:xfrm>
              <a:off x="914400" y="6400800"/>
              <a:ext cx="16459197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61" name="Shape 161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Conclusions</a:t>
              </a:r>
            </a:p>
          </p:txBody>
        </p:sp>
      </p:grpSp>
      <p:sp>
        <p:nvSpPr>
          <p:cNvPr id="162" name="Shape 162"/>
          <p:cNvSpPr txBox="1">
            <a:spLocks noGrp="1"/>
          </p:cNvSpPr>
          <p:nvPr>
            <p:ph type="body" idx="5"/>
          </p:nvPr>
        </p:nvSpPr>
        <p:spPr>
          <a:xfrm>
            <a:off x="18326100" y="23527512"/>
            <a:ext cx="8008619" cy="2037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63" name="Shape 163"/>
          <p:cNvGrpSpPr/>
          <p:nvPr/>
        </p:nvGrpSpPr>
        <p:grpSpPr>
          <a:xfrm>
            <a:off x="18166363" y="22402800"/>
            <a:ext cx="8351234" cy="914400"/>
            <a:chOff x="914400" y="6400800"/>
            <a:chExt cx="16459198" cy="914400"/>
          </a:xfrm>
        </p:grpSpPr>
        <p:sp>
          <p:nvSpPr>
            <p:cNvPr id="164" name="Shape 164"/>
            <p:cNvSpPr/>
            <p:nvPr/>
          </p:nvSpPr>
          <p:spPr>
            <a:xfrm>
              <a:off x="914400" y="6400800"/>
              <a:ext cx="16459197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Earth Observations</a:t>
              </a:r>
            </a:p>
          </p:txBody>
        </p:sp>
      </p:grpSp>
      <p:sp>
        <p:nvSpPr>
          <p:cNvPr id="166" name="Shape 166"/>
          <p:cNvSpPr txBox="1">
            <a:spLocks noGrp="1"/>
          </p:cNvSpPr>
          <p:nvPr>
            <p:ph type="body" idx="6"/>
          </p:nvPr>
        </p:nvSpPr>
        <p:spPr>
          <a:xfrm>
            <a:off x="1096328" y="23523678"/>
            <a:ext cx="16658270" cy="69182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67" name="Shape 167"/>
          <p:cNvGrpSpPr/>
          <p:nvPr/>
        </p:nvGrpSpPr>
        <p:grpSpPr>
          <a:xfrm>
            <a:off x="914400" y="22402800"/>
            <a:ext cx="17034853" cy="914400"/>
            <a:chOff x="914400" y="6400800"/>
            <a:chExt cx="16459200" cy="914400"/>
          </a:xfrm>
        </p:grpSpPr>
        <p:sp>
          <p:nvSpPr>
            <p:cNvPr id="168" name="Shape 168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69" name="Shape 169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Results</a:t>
              </a:r>
            </a:p>
          </p:txBody>
        </p:sp>
      </p:grpSp>
      <p:sp>
        <p:nvSpPr>
          <p:cNvPr id="170" name="Shape 170"/>
          <p:cNvSpPr txBox="1">
            <a:spLocks noGrp="1"/>
          </p:cNvSpPr>
          <p:nvPr>
            <p:ph type="body" idx="7"/>
          </p:nvPr>
        </p:nvSpPr>
        <p:spPr>
          <a:xfrm>
            <a:off x="18326100" y="14840712"/>
            <a:ext cx="8008619" cy="7104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71" name="Shape 171"/>
          <p:cNvGrpSpPr/>
          <p:nvPr/>
        </p:nvGrpSpPr>
        <p:grpSpPr>
          <a:xfrm>
            <a:off x="18166363" y="13716000"/>
            <a:ext cx="8351235" cy="914400"/>
            <a:chOff x="914400" y="6400800"/>
            <a:chExt cx="16459200" cy="914400"/>
          </a:xfrm>
        </p:grpSpPr>
        <p:sp>
          <p:nvSpPr>
            <p:cNvPr id="172" name="Shape 172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73" name="Shape 173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Study Area</a:t>
              </a:r>
            </a:p>
          </p:txBody>
        </p:sp>
      </p:grpSp>
      <p:sp>
        <p:nvSpPr>
          <p:cNvPr id="174" name="Shape 174"/>
          <p:cNvSpPr txBox="1">
            <a:spLocks noGrp="1"/>
          </p:cNvSpPr>
          <p:nvPr>
            <p:ph type="body" idx="8"/>
          </p:nvPr>
        </p:nvSpPr>
        <p:spPr>
          <a:xfrm>
            <a:off x="1096328" y="14836876"/>
            <a:ext cx="16658270" cy="71087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75" name="Shape 175"/>
          <p:cNvGrpSpPr/>
          <p:nvPr/>
        </p:nvGrpSpPr>
        <p:grpSpPr>
          <a:xfrm>
            <a:off x="914400" y="13716000"/>
            <a:ext cx="17034853" cy="914400"/>
            <a:chOff x="914400" y="6400800"/>
            <a:chExt cx="16459200" cy="914400"/>
          </a:xfrm>
        </p:grpSpPr>
        <p:sp>
          <p:nvSpPr>
            <p:cNvPr id="176" name="Shape 176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Methodology</a:t>
              </a:r>
            </a:p>
          </p:txBody>
        </p:sp>
      </p:grpSp>
      <p:sp>
        <p:nvSpPr>
          <p:cNvPr id="178" name="Shape 178"/>
          <p:cNvSpPr txBox="1">
            <a:spLocks noGrp="1"/>
          </p:cNvSpPr>
          <p:nvPr>
            <p:ph type="body" idx="9"/>
          </p:nvPr>
        </p:nvSpPr>
        <p:spPr>
          <a:xfrm>
            <a:off x="18326100" y="7525513"/>
            <a:ext cx="8008619" cy="573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79" name="Shape 179"/>
          <p:cNvGrpSpPr/>
          <p:nvPr/>
        </p:nvGrpSpPr>
        <p:grpSpPr>
          <a:xfrm>
            <a:off x="18166363" y="6400800"/>
            <a:ext cx="8351235" cy="914400"/>
            <a:chOff x="914400" y="6400800"/>
            <a:chExt cx="16459200" cy="914400"/>
          </a:xfrm>
        </p:grpSpPr>
        <p:sp>
          <p:nvSpPr>
            <p:cNvPr id="180" name="Shape 180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81" name="Shape 181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Objectives</a:t>
              </a:r>
            </a:p>
          </p:txBody>
        </p:sp>
      </p:grpSp>
      <p:sp>
        <p:nvSpPr>
          <p:cNvPr id="182" name="Shape 182"/>
          <p:cNvSpPr txBox="1">
            <a:spLocks noGrp="1"/>
          </p:cNvSpPr>
          <p:nvPr>
            <p:ph type="body" idx="13"/>
          </p:nvPr>
        </p:nvSpPr>
        <p:spPr>
          <a:xfrm>
            <a:off x="1096328" y="7521678"/>
            <a:ext cx="16658270" cy="5751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83" name="Shape 183"/>
          <p:cNvGrpSpPr/>
          <p:nvPr/>
        </p:nvGrpSpPr>
        <p:grpSpPr>
          <a:xfrm>
            <a:off x="914400" y="6400800"/>
            <a:ext cx="17034853" cy="914400"/>
            <a:chOff x="914400" y="6400800"/>
            <a:chExt cx="16459200" cy="914400"/>
          </a:xfrm>
        </p:grpSpPr>
        <p:sp>
          <p:nvSpPr>
            <p:cNvPr id="184" name="Shape 184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85" name="Shape 185"/>
            <p:cNvSpPr txBox="1"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Abstract</a:t>
              </a:r>
            </a:p>
          </p:txBody>
        </p:sp>
      </p:grpSp>
      <p:sp>
        <p:nvSpPr>
          <p:cNvPr id="186" name="Shape 186"/>
          <p:cNvSpPr txBox="1">
            <a:spLocks noGrp="1"/>
          </p:cNvSpPr>
          <p:nvPr>
            <p:ph type="body" idx="14"/>
          </p:nvPr>
        </p:nvSpPr>
        <p:spPr>
          <a:xfrm>
            <a:off x="4572000" y="5367746"/>
            <a:ext cx="18288000" cy="5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5"/>
          </p:nvPr>
        </p:nvSpPr>
        <p:spPr>
          <a:xfrm>
            <a:off x="4572000" y="4244975"/>
            <a:ext cx="18288000" cy="946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6"/>
          </p:nvPr>
        </p:nvSpPr>
        <p:spPr>
          <a:xfrm>
            <a:off x="4572000" y="2758098"/>
            <a:ext cx="18288000" cy="12123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7"/>
          </p:nvPr>
        </p:nvSpPr>
        <p:spPr>
          <a:xfrm>
            <a:off x="4572000" y="1476444"/>
            <a:ext cx="18288000" cy="1155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sults-focused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18326100" y="32366712"/>
            <a:ext cx="8008619" cy="3107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92" name="Shape 192"/>
          <p:cNvGrpSpPr/>
          <p:nvPr/>
        </p:nvGrpSpPr>
        <p:grpSpPr>
          <a:xfrm>
            <a:off x="18163699" y="31242000"/>
            <a:ext cx="8351235" cy="914400"/>
            <a:chOff x="914400" y="6400800"/>
            <a:chExt cx="16459200" cy="914400"/>
          </a:xfrm>
        </p:grpSpPr>
        <p:sp>
          <p:nvSpPr>
            <p:cNvPr id="193" name="Shape 193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Acknowledgements</a:t>
              </a:r>
            </a:p>
          </p:txBody>
        </p:sp>
      </p:grp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9677399" y="32366712"/>
            <a:ext cx="8090417" cy="3107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96" name="Shape 196"/>
          <p:cNvGrpSpPr/>
          <p:nvPr/>
        </p:nvGrpSpPr>
        <p:grpSpPr>
          <a:xfrm>
            <a:off x="9512721" y="31242000"/>
            <a:ext cx="8436530" cy="914400"/>
            <a:chOff x="914400" y="6400800"/>
            <a:chExt cx="16459200" cy="914400"/>
          </a:xfrm>
        </p:grpSpPr>
        <p:sp>
          <p:nvSpPr>
            <p:cNvPr id="197" name="Shape 197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Project Partners</a:t>
              </a:r>
            </a:p>
          </p:txBody>
        </p:sp>
      </p:grpSp>
      <p:sp>
        <p:nvSpPr>
          <p:cNvPr id="199" name="Shape 199"/>
          <p:cNvSpPr txBox="1">
            <a:spLocks noGrp="1"/>
          </p:cNvSpPr>
          <p:nvPr>
            <p:ph type="body" idx="3"/>
          </p:nvPr>
        </p:nvSpPr>
        <p:spPr>
          <a:xfrm>
            <a:off x="1096328" y="32366712"/>
            <a:ext cx="8025556" cy="3107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00" name="Shape 200"/>
          <p:cNvGrpSpPr/>
          <p:nvPr/>
        </p:nvGrpSpPr>
        <p:grpSpPr>
          <a:xfrm>
            <a:off x="934760" y="31242000"/>
            <a:ext cx="8368895" cy="914400"/>
            <a:chOff x="914400" y="6400800"/>
            <a:chExt cx="16459200" cy="914400"/>
          </a:xfrm>
        </p:grpSpPr>
        <p:sp>
          <p:nvSpPr>
            <p:cNvPr id="201" name="Shape 201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Team Members</a:t>
              </a:r>
            </a:p>
          </p:txBody>
        </p:sp>
      </p:grpSp>
      <p:sp>
        <p:nvSpPr>
          <p:cNvPr id="203" name="Shape 203"/>
          <p:cNvSpPr txBox="1">
            <a:spLocks noGrp="1"/>
          </p:cNvSpPr>
          <p:nvPr>
            <p:ph type="body" idx="4"/>
          </p:nvPr>
        </p:nvSpPr>
        <p:spPr>
          <a:xfrm>
            <a:off x="1096328" y="24438076"/>
            <a:ext cx="25238390" cy="642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04" name="Shape 204"/>
          <p:cNvGrpSpPr/>
          <p:nvPr/>
        </p:nvGrpSpPr>
        <p:grpSpPr>
          <a:xfrm>
            <a:off x="914398" y="23317200"/>
            <a:ext cx="25600532" cy="914400"/>
            <a:chOff x="914400" y="6400800"/>
            <a:chExt cx="16459200" cy="914400"/>
          </a:xfrm>
        </p:grpSpPr>
        <p:sp>
          <p:nvSpPr>
            <p:cNvPr id="205" name="Shape 205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Results</a:t>
              </a:r>
            </a:p>
          </p:txBody>
        </p:sp>
      </p:grpSp>
      <p:sp>
        <p:nvSpPr>
          <p:cNvPr id="207" name="Shape 207"/>
          <p:cNvSpPr txBox="1">
            <a:spLocks noGrp="1"/>
          </p:cNvSpPr>
          <p:nvPr>
            <p:ph type="body" idx="5"/>
          </p:nvPr>
        </p:nvSpPr>
        <p:spPr>
          <a:xfrm>
            <a:off x="18326100" y="20060412"/>
            <a:ext cx="8008619" cy="28376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18166363" y="18935700"/>
            <a:ext cx="8351234" cy="914400"/>
            <a:chOff x="914400" y="6400800"/>
            <a:chExt cx="16459198" cy="914400"/>
          </a:xfrm>
        </p:grpSpPr>
        <p:sp>
          <p:nvSpPr>
            <p:cNvPr id="209" name="Shape 209"/>
            <p:cNvSpPr/>
            <p:nvPr/>
          </p:nvSpPr>
          <p:spPr>
            <a:xfrm>
              <a:off x="914400" y="6400800"/>
              <a:ext cx="16459197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10" name="Shape 210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Conclusions</a:t>
              </a:r>
            </a:p>
          </p:txBody>
        </p:sp>
      </p:grpSp>
      <p:sp>
        <p:nvSpPr>
          <p:cNvPr id="211" name="Shape 211"/>
          <p:cNvSpPr txBox="1">
            <a:spLocks noGrp="1"/>
          </p:cNvSpPr>
          <p:nvPr>
            <p:ph type="body" idx="6"/>
          </p:nvPr>
        </p:nvSpPr>
        <p:spPr>
          <a:xfrm>
            <a:off x="18326100" y="15945614"/>
            <a:ext cx="8008619" cy="2532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12" name="Shape 212"/>
          <p:cNvGrpSpPr/>
          <p:nvPr/>
        </p:nvGrpSpPr>
        <p:grpSpPr>
          <a:xfrm>
            <a:off x="18166363" y="14820900"/>
            <a:ext cx="8351234" cy="914400"/>
            <a:chOff x="914400" y="6400800"/>
            <a:chExt cx="16459198" cy="914400"/>
          </a:xfrm>
        </p:grpSpPr>
        <p:sp>
          <p:nvSpPr>
            <p:cNvPr id="213" name="Shape 213"/>
            <p:cNvSpPr/>
            <p:nvPr/>
          </p:nvSpPr>
          <p:spPr>
            <a:xfrm>
              <a:off x="914400" y="6400800"/>
              <a:ext cx="16459197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14" name="Shape 214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Earth Observations</a:t>
              </a:r>
            </a:p>
          </p:txBody>
        </p:sp>
      </p:grpSp>
      <p:sp>
        <p:nvSpPr>
          <p:cNvPr id="215" name="Shape 215"/>
          <p:cNvSpPr txBox="1">
            <a:spLocks noGrp="1"/>
          </p:cNvSpPr>
          <p:nvPr>
            <p:ph type="body" idx="7"/>
          </p:nvPr>
        </p:nvSpPr>
        <p:spPr>
          <a:xfrm>
            <a:off x="1096328" y="15945612"/>
            <a:ext cx="16658270" cy="695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16" name="Shape 216"/>
          <p:cNvGrpSpPr/>
          <p:nvPr/>
        </p:nvGrpSpPr>
        <p:grpSpPr>
          <a:xfrm>
            <a:off x="914400" y="14819860"/>
            <a:ext cx="17034853" cy="914400"/>
            <a:chOff x="914400" y="6400800"/>
            <a:chExt cx="16459200" cy="914400"/>
          </a:xfrm>
        </p:grpSpPr>
        <p:sp>
          <p:nvSpPr>
            <p:cNvPr id="217" name="Shape 217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18" name="Shape 218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Methodology</a:t>
              </a:r>
            </a:p>
          </p:txBody>
        </p:sp>
      </p:grpSp>
      <p:sp>
        <p:nvSpPr>
          <p:cNvPr id="219" name="Shape 219"/>
          <p:cNvSpPr txBox="1">
            <a:spLocks noGrp="1"/>
          </p:cNvSpPr>
          <p:nvPr>
            <p:ph type="body" idx="8"/>
          </p:nvPr>
        </p:nvSpPr>
        <p:spPr>
          <a:xfrm>
            <a:off x="18326100" y="11640313"/>
            <a:ext cx="8008619" cy="2761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20" name="Shape 220"/>
          <p:cNvGrpSpPr/>
          <p:nvPr/>
        </p:nvGrpSpPr>
        <p:grpSpPr>
          <a:xfrm>
            <a:off x="18166363" y="10515601"/>
            <a:ext cx="8351234" cy="914400"/>
            <a:chOff x="914400" y="6400800"/>
            <a:chExt cx="16459198" cy="914400"/>
          </a:xfrm>
        </p:grpSpPr>
        <p:sp>
          <p:nvSpPr>
            <p:cNvPr id="221" name="Shape 221"/>
            <p:cNvSpPr/>
            <p:nvPr/>
          </p:nvSpPr>
          <p:spPr>
            <a:xfrm>
              <a:off x="914400" y="6400800"/>
              <a:ext cx="16459197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22" name="Shape 222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Study Area</a:t>
              </a:r>
            </a:p>
          </p:txBody>
        </p:sp>
      </p:grpSp>
      <p:sp>
        <p:nvSpPr>
          <p:cNvPr id="223" name="Shape 223"/>
          <p:cNvSpPr txBox="1">
            <a:spLocks noGrp="1"/>
          </p:cNvSpPr>
          <p:nvPr>
            <p:ph type="body" idx="9"/>
          </p:nvPr>
        </p:nvSpPr>
        <p:spPr>
          <a:xfrm>
            <a:off x="18326100" y="7525514"/>
            <a:ext cx="8008619" cy="2532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24" name="Shape 224"/>
          <p:cNvGrpSpPr/>
          <p:nvPr/>
        </p:nvGrpSpPr>
        <p:grpSpPr>
          <a:xfrm>
            <a:off x="18166363" y="6400800"/>
            <a:ext cx="8351234" cy="914400"/>
            <a:chOff x="914400" y="6400800"/>
            <a:chExt cx="16459198" cy="914400"/>
          </a:xfrm>
        </p:grpSpPr>
        <p:sp>
          <p:nvSpPr>
            <p:cNvPr id="225" name="Shape 225"/>
            <p:cNvSpPr/>
            <p:nvPr/>
          </p:nvSpPr>
          <p:spPr>
            <a:xfrm>
              <a:off x="914400" y="6400800"/>
              <a:ext cx="16459197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914400" y="6442501"/>
              <a:ext cx="16459197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Objectives</a:t>
              </a:r>
            </a:p>
          </p:txBody>
        </p:sp>
      </p:grpSp>
      <p:sp>
        <p:nvSpPr>
          <p:cNvPr id="227" name="Shape 227"/>
          <p:cNvSpPr txBox="1">
            <a:spLocks noGrp="1"/>
          </p:cNvSpPr>
          <p:nvPr>
            <p:ph type="body" idx="13"/>
          </p:nvPr>
        </p:nvSpPr>
        <p:spPr>
          <a:xfrm>
            <a:off x="1096328" y="7521678"/>
            <a:ext cx="16658270" cy="6880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419100" rtl="0">
              <a:spcBef>
                <a:spcPts val="0"/>
              </a:spcBef>
              <a:buClr>
                <a:srgbClr val="D2798C"/>
              </a:buClr>
              <a:buFont typeface="Arial"/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28" name="Shape 228"/>
          <p:cNvGrpSpPr/>
          <p:nvPr/>
        </p:nvGrpSpPr>
        <p:grpSpPr>
          <a:xfrm>
            <a:off x="914400" y="6400800"/>
            <a:ext cx="17034853" cy="914400"/>
            <a:chOff x="914400" y="6400800"/>
            <a:chExt cx="16459200" cy="914400"/>
          </a:xfrm>
        </p:grpSpPr>
        <p:sp>
          <p:nvSpPr>
            <p:cNvPr id="229" name="Shape 229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Abstract</a:t>
              </a:r>
            </a:p>
          </p:txBody>
        </p:sp>
      </p:grpSp>
      <p:sp>
        <p:nvSpPr>
          <p:cNvPr id="231" name="Shape 231"/>
          <p:cNvSpPr txBox="1">
            <a:spLocks noGrp="1"/>
          </p:cNvSpPr>
          <p:nvPr>
            <p:ph type="body" idx="14"/>
          </p:nvPr>
        </p:nvSpPr>
        <p:spPr>
          <a:xfrm>
            <a:off x="4572000" y="5367746"/>
            <a:ext cx="18288000" cy="5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5"/>
          </p:nvPr>
        </p:nvSpPr>
        <p:spPr>
          <a:xfrm>
            <a:off x="4572000" y="4244975"/>
            <a:ext cx="18288000" cy="946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6"/>
          </p:nvPr>
        </p:nvSpPr>
        <p:spPr>
          <a:xfrm>
            <a:off x="4572000" y="2758098"/>
            <a:ext cx="18288000" cy="12123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7"/>
          </p:nvPr>
        </p:nvSpPr>
        <p:spPr>
          <a:xfrm>
            <a:off x="4572000" y="1476444"/>
            <a:ext cx="18288000" cy="1155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457200" y="457200"/>
            <a:ext cx="26517600" cy="3566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48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" name="Shape 6"/>
          <p:cNvSpPr/>
          <p:nvPr/>
        </p:nvSpPr>
        <p:spPr>
          <a:xfrm>
            <a:off x="685800" y="6164825"/>
            <a:ext cx="26060400" cy="29730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48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pic>
        <p:nvPicPr>
          <p:cNvPr id="7" name="Shape 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1712" y="3895978"/>
            <a:ext cx="1828803" cy="182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8">
            <a:alphaModFix/>
          </a:blip>
          <a:srcRect l="7327" t="12820" r="4884" b="16916"/>
          <a:stretch/>
        </p:blipFill>
        <p:spPr>
          <a:xfrm>
            <a:off x="23285195" y="674941"/>
            <a:ext cx="3263900" cy="301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21029" y="690816"/>
            <a:ext cx="2670175" cy="32051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18326100" y="32366712"/>
            <a:ext cx="8008619" cy="3107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508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98C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Dr. Kenton Ross</a:t>
            </a:r>
          </a:p>
          <a:p>
            <a:pPr marL="685800" marR="0" lvl="0" indent="-508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98C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DEVELOP National Science Advisor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2"/>
          </p:nvPr>
        </p:nvSpPr>
        <p:spPr>
          <a:xfrm>
            <a:off x="9677399" y="32366712"/>
            <a:ext cx="8090417" cy="3107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98C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Dr. Charles Trepte</a:t>
            </a: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98C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Dr. Amber Soja</a:t>
            </a: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98C"/>
              </a:buClr>
              <a:buSzPct val="250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Brian Magill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3"/>
          </p:nvPr>
        </p:nvSpPr>
        <p:spPr>
          <a:xfrm>
            <a:off x="1096328" y="32366712"/>
            <a:ext cx="8025556" cy="3107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98C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Jordan Vaa</a:t>
            </a: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98C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Ashna Aggarwal</a:t>
            </a: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98C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Courtney Duquette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4"/>
          </p:nvPr>
        </p:nvSpPr>
        <p:spPr>
          <a:xfrm>
            <a:off x="18326100" y="28061412"/>
            <a:ext cx="8008619" cy="283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98C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body" idx="5"/>
          </p:nvPr>
        </p:nvSpPr>
        <p:spPr>
          <a:xfrm>
            <a:off x="18326100" y="23946614"/>
            <a:ext cx="8008619" cy="2532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98C"/>
              </a:buClr>
              <a:buFont typeface="Aria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98C"/>
              </a:buClr>
              <a:buFont typeface="Aria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98C"/>
              </a:buClr>
              <a:buFont typeface="Aria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98C"/>
              </a:buClr>
              <a:buFont typeface="Aria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98C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CALIPSO</a:t>
            </a: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98C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	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6"/>
          </p:nvPr>
        </p:nvSpPr>
        <p:spPr>
          <a:xfrm>
            <a:off x="18326100" y="7525514"/>
            <a:ext cx="8008619" cy="2532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Char char="●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Create a tool for the visualization and selection of objects within CALIPSO data files</a:t>
            </a: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Char char="●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Groom data for storage in a database in order to facilitate searching based on data characteristics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7"/>
          </p:nvPr>
        </p:nvSpPr>
        <p:spPr>
          <a:xfrm>
            <a:off x="1096328" y="7521678"/>
            <a:ext cx="16658270" cy="688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98C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*** Placeholder Abstract ***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8"/>
          </p:nvPr>
        </p:nvSpPr>
        <p:spPr>
          <a:xfrm>
            <a:off x="4572000" y="5367746"/>
            <a:ext cx="18288000" cy="590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NASA Langley Research Center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9"/>
          </p:nvPr>
        </p:nvSpPr>
        <p:spPr>
          <a:xfrm>
            <a:off x="4572000" y="4244975"/>
            <a:ext cx="18288000" cy="9464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Jordan </a:t>
            </a:r>
            <a:r>
              <a:rPr lang="en-US" sz="32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Vaa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 (George Mason University), </a:t>
            </a:r>
            <a:r>
              <a:rPr lang="en-US" sz="32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Ashna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 Aggarwal (College of William and Mary),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Courtney </a:t>
            </a:r>
            <a:r>
              <a:rPr lang="en-US" sz="32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Duquette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 (Christopher Newport University)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3"/>
          </p:nvPr>
        </p:nvSpPr>
        <p:spPr>
          <a:xfrm>
            <a:off x="4572000" y="2758098"/>
            <a:ext cx="18288000" cy="1212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1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Creating tool to help identify Smoke Plumes Observed with CALIPSO to Improve Future Research and Decision-making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4"/>
          </p:nvPr>
        </p:nvSpPr>
        <p:spPr>
          <a:xfrm>
            <a:off x="4572000" y="1476444"/>
            <a:ext cx="18288000" cy="11550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8400" b="1" i="0" u="none" strike="noStrike" cap="small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CALIPSO Health &amp; Air Quality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0242174" y="23946615"/>
            <a:ext cx="4176463" cy="28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20951" y="11625575"/>
            <a:ext cx="8618928" cy="29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5">
            <a:alphaModFix/>
          </a:blip>
          <a:srcRect t="-14620" b="14619"/>
          <a:stretch/>
        </p:blipFill>
        <p:spPr>
          <a:xfrm>
            <a:off x="1509946" y="16436100"/>
            <a:ext cx="7198199" cy="539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24775" y="17188775"/>
            <a:ext cx="7641900" cy="49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242037" y="17036925"/>
            <a:ext cx="6909300" cy="49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/>
          <p:nvPr/>
        </p:nvSpPr>
        <p:spPr>
          <a:xfrm>
            <a:off x="8915012" y="18400212"/>
            <a:ext cx="1602900" cy="1471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1509950" y="15965112"/>
            <a:ext cx="7641900" cy="77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lang="en-US" sz="28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user uploads a CALIPSO data file, which is plotted on a grid of time versus </a:t>
            </a:r>
            <a:r>
              <a:rPr lang="en-US" sz="28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altitude </a:t>
            </a:r>
            <a:endParaRPr lang="en-US" sz="28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525" y="23870425"/>
            <a:ext cx="16891877" cy="726884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>
            <a:spLocks noGrp="1"/>
          </p:cNvSpPr>
          <p:nvPr>
            <p:ph type="body" idx="15"/>
          </p:nvPr>
        </p:nvSpPr>
        <p:spPr>
          <a:xfrm>
            <a:off x="1248728" y="7674078"/>
            <a:ext cx="16658400" cy="688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98C"/>
              </a:buClr>
              <a:buFont typeface="Arial"/>
              <a:buNone/>
            </a:pPr>
            <a:endParaRPr dirty="0"/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98C"/>
              </a:buClr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798C"/>
              </a:buClr>
              <a:buFont typeface="Arial"/>
              <a:buNone/>
            </a:pPr>
            <a:endParaRPr dirty="0"/>
          </a:p>
        </p:txBody>
      </p:sp>
      <p:sp>
        <p:nvSpPr>
          <p:cNvPr id="256" name="Shape 256"/>
          <p:cNvSpPr txBox="1"/>
          <p:nvPr/>
        </p:nvSpPr>
        <p:spPr>
          <a:xfrm>
            <a:off x="10532950" y="16003062"/>
            <a:ext cx="7641900" cy="77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lang="en-US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 object of interest is selected by freehand and catalouged into a database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18509450" y="16003062"/>
            <a:ext cx="7641900" cy="77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lang="en-US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database is web-accesible and open to a large user platform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Health and Air Qual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1364E"/>
      </a:accent1>
      <a:accent2>
        <a:srgbClr val="EE5073"/>
      </a:accent2>
      <a:accent3>
        <a:srgbClr val="61212F"/>
      </a:accent3>
      <a:accent4>
        <a:srgbClr val="32AE90"/>
      </a:accent4>
      <a:accent5>
        <a:srgbClr val="87D4C2"/>
      </a:accent5>
      <a:accent6>
        <a:srgbClr val="14554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149</Words>
  <Application>Microsoft Office PowerPoint</Application>
  <PresentationFormat>Custom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Questrial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peter hawman</cp:lastModifiedBy>
  <cp:revision>3</cp:revision>
  <dcterms:modified xsi:type="dcterms:W3CDTF">2015-03-02T18:04:24Z</dcterms:modified>
</cp:coreProperties>
</file>