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AEB3"/>
    <a:srgbClr val="8A5A9A"/>
    <a:srgbClr val="9DB23F"/>
    <a:srgbClr val="67A478"/>
    <a:srgbClr val="BA3A50"/>
    <a:srgbClr val="5372B3"/>
    <a:srgbClr val="D2672B"/>
    <a:srgbClr val="236F99"/>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20" d="100"/>
          <a:sy n="20" d="100"/>
        </p:scale>
        <p:origin x="1478" y="10"/>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1644B43A-ABF9-49A0-9597-1A345602F746}" authorId="{77B347A8-9765-A4C3-5464-E43998E04CB8}" created="2025-01-27T21:38:31.756">
    <ac:deMkLst xmlns:ac="http://schemas.microsoft.com/office/drawing/2013/main/command">
      <pc:docMk xmlns:pc="http://schemas.microsoft.com/office/powerpoint/2013/main/command"/>
      <pc:sldMk xmlns:pc="http://schemas.microsoft.com/office/powerpoint/2013/main/command" cId="2680647682" sldId="290"/>
      <ac:spMk id="16" creationId="{BC6B84EE-DD51-C625-20F5-942DE266027C}"/>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4DAEB3"/>
                </a:solidFill>
              </a:defRPr>
            </a:lvl1pPr>
          </a:lstStyle>
          <a:p>
            <a:pPr lvl="0"/>
            <a:r>
              <a:rPr lang="en-US" dirty="0"/>
              <a:t>Study Area Water Resources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4DAE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4DAE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BC6B84EE-DD51-C625-20F5-942DE266027C}"/>
              </a:ext>
            </a:extLst>
          </p:cNvPr>
          <p:cNvSpPr/>
          <p:nvPr/>
        </p:nvSpPr>
        <p:spPr>
          <a:xfrm>
            <a:off x="9144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317536" y="29404838"/>
            <a:ext cx="2103120" cy="2103120"/>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98420" y="29404838"/>
            <a:ext cx="2103120" cy="2103120"/>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211164" y="29404838"/>
            <a:ext cx="2103120" cy="2103120"/>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104792" y="29404838"/>
            <a:ext cx="2103120" cy="2103120"/>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674881"/>
            <a:ext cx="9628011"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201301"/>
            <a:ext cx="7278066"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836174"/>
            <a:ext cx="7288030" cy="769441"/>
          </a:xfrm>
          <a:prstGeom prst="rect">
            <a:avLst/>
          </a:prstGeom>
          <a:noFill/>
        </p:spPr>
        <p:txBody>
          <a:bodyPr wrap="square" rtlCol="0">
            <a:spAutoFit/>
          </a:bodyPr>
          <a:lstStyle/>
          <a:p>
            <a:r>
              <a:rPr lang="en-US" sz="4400" b="1" dirty="0">
                <a:solidFill>
                  <a:srgbClr val="4DAEB3"/>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01A1CCD9-BAF3-1670-2CD3-9FEEFC657B17}"/>
              </a:ext>
            </a:extLst>
          </p:cNvPr>
          <p:cNvGrpSpPr/>
          <p:nvPr/>
        </p:nvGrpSpPr>
        <p:grpSpPr>
          <a:xfrm>
            <a:off x="15461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C508DA3A-8326-0F1C-2418-4C9CA931681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65DDBDC2-356C-58BB-6A7E-E33F5F2EB5C0}"/>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8" name="Text Placeholder 16">
            <a:extLst>
              <a:ext uri="{FF2B5EF4-FFF2-40B4-BE49-F238E27FC236}">
                <a16:creationId xmlns:a16="http://schemas.microsoft.com/office/drawing/2014/main" id="{260A6B7C-1222-3ACC-35B8-00481BC39C5C}"/>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9" name="Text Placeholder 16">
            <a:extLst>
              <a:ext uri="{FF2B5EF4-FFF2-40B4-BE49-F238E27FC236}">
                <a16:creationId xmlns:a16="http://schemas.microsoft.com/office/drawing/2014/main" id="{D44E5E1A-4EA9-F5B1-7F9A-1C10C86DA182}"/>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0" name="Text Placeholder 16">
            <a:extLst>
              <a:ext uri="{FF2B5EF4-FFF2-40B4-BE49-F238E27FC236}">
                <a16:creationId xmlns:a16="http://schemas.microsoft.com/office/drawing/2014/main" id="{AB383249-1316-0C54-148E-283BF846E522}"/>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31E979EF-4CD8-0CC4-1ADF-E4A15F61EE84}"/>
              </a:ext>
            </a:extLst>
          </p:cNvPr>
          <p:cNvSpPr txBox="1">
            <a:spLocks/>
          </p:cNvSpPr>
          <p:nvPr/>
        </p:nvSpPr>
        <p:spPr>
          <a:xfrm>
            <a:off x="669456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BB4190DE-9930-3C83-8EC0-DE2EC95AB5A0}"/>
              </a:ext>
            </a:extLst>
          </p:cNvPr>
          <p:cNvSpPr txBox="1">
            <a:spLocks/>
          </p:cNvSpPr>
          <p:nvPr/>
        </p:nvSpPr>
        <p:spPr>
          <a:xfrm>
            <a:off x="962358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8BBCAD0C-F507-FDF3-7786-A3B3D3A4ED45}"/>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4" name="Text Placeholder 16">
            <a:extLst>
              <a:ext uri="{FF2B5EF4-FFF2-40B4-BE49-F238E27FC236}">
                <a16:creationId xmlns:a16="http://schemas.microsoft.com/office/drawing/2014/main" id="{A8EC789B-8E03-7EB1-3A9D-9776DC6C20F3}"/>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5" name="Text Placeholder 16">
            <a:extLst>
              <a:ext uri="{FF2B5EF4-FFF2-40B4-BE49-F238E27FC236}">
                <a16:creationId xmlns:a16="http://schemas.microsoft.com/office/drawing/2014/main" id="{57E35858-DA6C-9E77-4D63-610F34367748}"/>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16988</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100</cp:revision>
  <dcterms:created xsi:type="dcterms:W3CDTF">2019-02-05T16:32:03Z</dcterms:created>
  <dcterms:modified xsi:type="dcterms:W3CDTF">2025-01-27T21:38:36Z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