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EB3"/>
    <a:srgbClr val="8A5A9A"/>
    <a:srgbClr val="9DB23F"/>
    <a:srgbClr val="67A478"/>
    <a:srgbClr val="BA3A50"/>
    <a:srgbClr val="5372B3"/>
    <a:srgbClr val="D2672B"/>
    <a:srgbClr val="236F99"/>
    <a:srgbClr val="8A8480"/>
    <a:srgbClr val="895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20" d="100"/>
          <a:sy n="20" d="100"/>
        </p:scale>
        <p:origin x="1478" y="10"/>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1644B43A-ABF9-49A0-9597-1A345602F746}" authorId="{77B347A8-9765-A4C3-5464-E43998E04CB8}" created="2025-01-27T21:38:31.756">
    <ac:deMkLst xmlns:ac="http://schemas.microsoft.com/office/drawing/2013/main/command">
      <pc:docMk xmlns:pc="http://schemas.microsoft.com/office/powerpoint/2013/main/command"/>
      <pc:sldMk xmlns:pc="http://schemas.microsoft.com/office/powerpoint/2013/main/command" cId="2680647682" sldId="290"/>
      <ac:spMk id="16" creationId="{BC6B84EE-DD51-C625-20F5-942DE266027C}"/>
    </ac:deMkLst>
    <p188:txBody>
      <a:bodyPr/>
      <a:lstStyle/>
      <a:p>
        <a:r>
          <a:rPr lang="en-US"/>
          <a:t>Please ensure that all content fits within this red box. Delete this prior to final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4DAEB3"/>
                </a:solidFill>
              </a:defRPr>
            </a:lvl1pPr>
          </a:lstStyle>
          <a:p>
            <a:pPr lvl="0"/>
            <a:r>
              <a:rPr lang="en-US" dirty="0"/>
              <a:t>Study Area Water Resources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4DAEB3"/>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4DAE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5168"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C6B84EE-DD51-C625-20F5-942DE266027C}"/>
              </a:ext>
            </a:extLst>
          </p:cNvPr>
          <p:cNvSpPr/>
          <p:nvPr/>
        </p:nvSpPr>
        <p:spPr>
          <a:xfrm>
            <a:off x="914400" y="5257800"/>
            <a:ext cx="25512413" cy="275082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Picture 41">
            <a:extLst>
              <a:ext uri="{FF2B5EF4-FFF2-40B4-BE49-F238E27FC236}">
                <a16:creationId xmlns:a16="http://schemas.microsoft.com/office/drawing/2014/main" id="{6D685E01-A017-43BC-3330-1AFB0729D28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17536" y="29404838"/>
            <a:ext cx="2103120" cy="2103120"/>
          </a:xfrm>
          <a:prstGeom prst="rect">
            <a:avLst/>
          </a:prstGeom>
        </p:spPr>
      </p:pic>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pic>
        <p:nvPicPr>
          <p:cNvPr id="41" name="Picture 40">
            <a:extLst>
              <a:ext uri="{FF2B5EF4-FFF2-40B4-BE49-F238E27FC236}">
                <a16:creationId xmlns:a16="http://schemas.microsoft.com/office/drawing/2014/main" id="{2D7142E3-D7E3-7D15-B678-A15D1544BE7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98420" y="29404838"/>
            <a:ext cx="2103120" cy="2103120"/>
          </a:xfrm>
          <a:prstGeom prst="rect">
            <a:avLst/>
          </a:prstGeom>
        </p:spPr>
      </p:pic>
      <p:pic>
        <p:nvPicPr>
          <p:cNvPr id="43" name="Picture 42">
            <a:extLst>
              <a:ext uri="{FF2B5EF4-FFF2-40B4-BE49-F238E27FC236}">
                <a16:creationId xmlns:a16="http://schemas.microsoft.com/office/drawing/2014/main" id="{595D6D9D-D0C5-6155-8866-12CE3A17B60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211164" y="29404838"/>
            <a:ext cx="2103120" cy="2103120"/>
          </a:xfrm>
          <a:prstGeom prst="rect">
            <a:avLst/>
          </a:prstGeom>
        </p:spPr>
      </p:pic>
      <p:pic>
        <p:nvPicPr>
          <p:cNvPr id="44" name="Picture 43">
            <a:extLst>
              <a:ext uri="{FF2B5EF4-FFF2-40B4-BE49-F238E27FC236}">
                <a16:creationId xmlns:a16="http://schemas.microsoft.com/office/drawing/2014/main" id="{198E12C1-D674-C6AB-4117-F939EB0ADA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104792" y="29404838"/>
            <a:ext cx="2103120" cy="2103120"/>
          </a:xfrm>
          <a:prstGeom prst="rect">
            <a:avLst/>
          </a:prstGeom>
        </p:spPr>
      </p:pic>
      <p:sp>
        <p:nvSpPr>
          <p:cNvPr id="45" name="TextBox 44">
            <a:extLst>
              <a:ext uri="{FF2B5EF4-FFF2-40B4-BE49-F238E27FC236}">
                <a16:creationId xmlns:a16="http://schemas.microsoft.com/office/drawing/2014/main" id="{2324FA40-E035-4679-F6D8-FB1460178696}"/>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Team Members</a:t>
            </a:r>
          </a:p>
        </p:txBody>
      </p:sp>
      <p:sp>
        <p:nvSpPr>
          <p:cNvPr id="47" name="TextBox 46">
            <a:extLst>
              <a:ext uri="{FF2B5EF4-FFF2-40B4-BE49-F238E27FC236}">
                <a16:creationId xmlns:a16="http://schemas.microsoft.com/office/drawing/2014/main" id="{BE14472E-9230-099C-5FCA-CA605B4DCD0E}"/>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Images</a:t>
            </a:r>
          </a:p>
        </p:txBody>
      </p:sp>
      <p:sp>
        <p:nvSpPr>
          <p:cNvPr id="49" name="TextBox 48">
            <a:extLst>
              <a:ext uri="{FF2B5EF4-FFF2-40B4-BE49-F238E27FC236}">
                <a16:creationId xmlns:a16="http://schemas.microsoft.com/office/drawing/2014/main" id="{C34B93C3-1CE7-C06A-949A-55B03973ADA4}"/>
              </a:ext>
            </a:extLst>
          </p:cNvPr>
          <p:cNvSpPr txBox="1"/>
          <p:nvPr/>
        </p:nvSpPr>
        <p:spPr>
          <a:xfrm>
            <a:off x="14630400" y="29201301"/>
            <a:ext cx="7278066"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Acknowledgements</a:t>
            </a:r>
          </a:p>
        </p:txBody>
      </p:sp>
      <p:sp>
        <p:nvSpPr>
          <p:cNvPr id="51" name="TextBox 50">
            <a:extLst>
              <a:ext uri="{FF2B5EF4-FFF2-40B4-BE49-F238E27FC236}">
                <a16:creationId xmlns:a16="http://schemas.microsoft.com/office/drawing/2014/main" id="{46244BA4-A793-1421-8951-7430309E1864}"/>
              </a:ext>
            </a:extLst>
          </p:cNvPr>
          <p:cNvSpPr txBox="1"/>
          <p:nvPr/>
        </p:nvSpPr>
        <p:spPr>
          <a:xfrm>
            <a:off x="14662669" y="25836174"/>
            <a:ext cx="7288030"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Project Partners</a:t>
            </a:r>
          </a:p>
        </p:txBody>
      </p:sp>
      <p:grpSp>
        <p:nvGrpSpPr>
          <p:cNvPr id="5" name="Group 4">
            <a:extLst>
              <a:ext uri="{FF2B5EF4-FFF2-40B4-BE49-F238E27FC236}">
                <a16:creationId xmlns:a16="http://schemas.microsoft.com/office/drawing/2014/main" id="{01A1CCD9-BAF3-1670-2CD3-9FEEFC657B17}"/>
              </a:ext>
            </a:extLst>
          </p:cNvPr>
          <p:cNvGrpSpPr/>
          <p:nvPr/>
        </p:nvGrpSpPr>
        <p:grpSpPr>
          <a:xfrm>
            <a:off x="1546136" y="29633438"/>
            <a:ext cx="1645920" cy="1645920"/>
            <a:chOff x="1394751" y="29466980"/>
            <a:chExt cx="1645920" cy="1645920"/>
          </a:xfrm>
        </p:grpSpPr>
        <p:pic>
          <p:nvPicPr>
            <p:cNvPr id="6" name="Picture 5" descr="A satellite image of the earth&#10;&#10;Description automatically generated with medium confidence">
              <a:extLst>
                <a:ext uri="{FF2B5EF4-FFF2-40B4-BE49-F238E27FC236}">
                  <a16:creationId xmlns:a16="http://schemas.microsoft.com/office/drawing/2014/main" id="{C508DA3A-8326-0F1C-2418-4C9CA931681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7" name="TextBox 34">
              <a:extLst>
                <a:ext uri="{FF2B5EF4-FFF2-40B4-BE49-F238E27FC236}">
                  <a16:creationId xmlns:a16="http://schemas.microsoft.com/office/drawing/2014/main" id="{65DDBDC2-356C-58BB-6A7E-E33F5F2EB5C0}"/>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8" name="Text Placeholder 16">
            <a:extLst>
              <a:ext uri="{FF2B5EF4-FFF2-40B4-BE49-F238E27FC236}">
                <a16:creationId xmlns:a16="http://schemas.microsoft.com/office/drawing/2014/main" id="{260A6B7C-1222-3ACC-35B8-00481BC39C5C}"/>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Garamond" panose="02020404030301010803" pitchFamily="18" charset="0"/>
              </a:rPr>
              <a:t>.</a:t>
            </a:r>
          </a:p>
        </p:txBody>
      </p:sp>
      <p:sp>
        <p:nvSpPr>
          <p:cNvPr id="9" name="Text Placeholder 16">
            <a:extLst>
              <a:ext uri="{FF2B5EF4-FFF2-40B4-BE49-F238E27FC236}">
                <a16:creationId xmlns:a16="http://schemas.microsoft.com/office/drawing/2014/main" id="{D44E5E1A-4EA9-F5B1-7F9A-1C10C86DA182}"/>
              </a:ext>
            </a:extLst>
          </p:cNvPr>
          <p:cNvSpPr txBox="1">
            <a:spLocks/>
          </p:cNvSpPr>
          <p:nvPr/>
        </p:nvSpPr>
        <p:spPr>
          <a:xfrm>
            <a:off x="915319"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10" name="Text Placeholder 16">
            <a:extLst>
              <a:ext uri="{FF2B5EF4-FFF2-40B4-BE49-F238E27FC236}">
                <a16:creationId xmlns:a16="http://schemas.microsoft.com/office/drawing/2014/main" id="{AB383249-1316-0C54-148E-283BF846E522}"/>
              </a:ext>
            </a:extLst>
          </p:cNvPr>
          <p:cNvSpPr txBox="1">
            <a:spLocks/>
          </p:cNvSpPr>
          <p:nvPr/>
        </p:nvSpPr>
        <p:spPr>
          <a:xfrm>
            <a:off x="3853281"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1" name="Text Placeholder 16">
            <a:extLst>
              <a:ext uri="{FF2B5EF4-FFF2-40B4-BE49-F238E27FC236}">
                <a16:creationId xmlns:a16="http://schemas.microsoft.com/office/drawing/2014/main" id="{31E979EF-4CD8-0CC4-1ADF-E4A15F61EE84}"/>
              </a:ext>
            </a:extLst>
          </p:cNvPr>
          <p:cNvSpPr txBox="1">
            <a:spLocks/>
          </p:cNvSpPr>
          <p:nvPr/>
        </p:nvSpPr>
        <p:spPr>
          <a:xfrm>
            <a:off x="6694562"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2" name="Text Placeholder 16">
            <a:extLst>
              <a:ext uri="{FF2B5EF4-FFF2-40B4-BE49-F238E27FC236}">
                <a16:creationId xmlns:a16="http://schemas.microsoft.com/office/drawing/2014/main" id="{BB4190DE-9930-3C83-8EC0-DE2EC95AB5A0}"/>
              </a:ext>
            </a:extLst>
          </p:cNvPr>
          <p:cNvSpPr txBox="1">
            <a:spLocks/>
          </p:cNvSpPr>
          <p:nvPr/>
        </p:nvSpPr>
        <p:spPr>
          <a:xfrm>
            <a:off x="9623582" y="3163399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3" name="Text Placeholder 16">
            <a:extLst>
              <a:ext uri="{FF2B5EF4-FFF2-40B4-BE49-F238E27FC236}">
                <a16:creationId xmlns:a16="http://schemas.microsoft.com/office/drawing/2014/main" id="{8BBCAD0C-F507-FDF3-7786-A3B3D3A4ED45}"/>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4" name="Text Placeholder 16">
            <a:extLst>
              <a:ext uri="{FF2B5EF4-FFF2-40B4-BE49-F238E27FC236}">
                <a16:creationId xmlns:a16="http://schemas.microsoft.com/office/drawing/2014/main" id="{A8EC789B-8E03-7EB1-3A9D-9776DC6C20F3}"/>
              </a:ext>
            </a:extLst>
          </p:cNvPr>
          <p:cNvSpPr txBox="1">
            <a:spLocks/>
          </p:cNvSpPr>
          <p:nvPr/>
        </p:nvSpPr>
        <p:spPr>
          <a:xfrm>
            <a:off x="14648791" y="299751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15" name="Text Placeholder 16">
            <a:extLst>
              <a:ext uri="{FF2B5EF4-FFF2-40B4-BE49-F238E27FC236}">
                <a16:creationId xmlns:a16="http://schemas.microsoft.com/office/drawing/2014/main" id="{57E35858-DA6C-9E77-4D63-610F34367748}"/>
              </a:ext>
            </a:extLst>
          </p:cNvPr>
          <p:cNvSpPr txBox="1">
            <a:spLocks/>
          </p:cNvSpPr>
          <p:nvPr/>
        </p:nvSpPr>
        <p:spPr>
          <a:xfrm>
            <a:off x="14638853" y="26665451"/>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16988</TotalTime>
  <Words>192</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100</cp:revision>
  <dcterms:created xsi:type="dcterms:W3CDTF">2019-02-05T16:32:03Z</dcterms:created>
  <dcterms:modified xsi:type="dcterms:W3CDTF">2025-01-27T21:38:36Z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