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135"/>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59" autoAdjust="0"/>
    <p:restoredTop sz="48108" autoAdjust="0"/>
  </p:normalViewPr>
  <p:slideViewPr>
    <p:cSldViewPr snapToGrid="0" showGuides="1">
      <p:cViewPr varScale="1">
        <p:scale>
          <a:sx n="52" d="100"/>
          <a:sy n="52" d="100"/>
        </p:scale>
        <p:origin x="2190" y="6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64135"/>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64135"/>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64135"/>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964135"/>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964135"/>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313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6413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64135">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6413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64135"/>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64135"/>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64135">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641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64135"/>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64135"/>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64135"/>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964135"/>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635510" y="395263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6414"/>
            <a:ext cx="12192000" cy="715571"/>
          </a:xfrm>
          <a:prstGeom prst="rect">
            <a:avLst/>
          </a:prstGeom>
        </p:spPr>
      </p:pic>
      <p:sp>
        <p:nvSpPr>
          <p:cNvPr id="19" name="TextBox 18"/>
          <p:cNvSpPr txBox="1"/>
          <p:nvPr/>
        </p:nvSpPr>
        <p:spPr>
          <a:xfrm>
            <a:off x="3155090" y="6200536"/>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SEPARATE &amp; EDITABLE: THE GOOD </a:t>
            </a:r>
          </a:p>
        </p:txBody>
      </p:sp>
      <p:sp>
        <p:nvSpPr>
          <p:cNvPr id="4" name="Text Placeholder 2"/>
          <p:cNvSpPr txBox="1">
            <a:spLocks/>
          </p:cNvSpPr>
          <p:nvPr/>
        </p:nvSpPr>
        <p:spPr>
          <a:xfrm>
            <a:off x="8891159" y="1158019"/>
            <a:ext cx="29579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30924" y="4555913"/>
            <a:ext cx="3636675"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964135"/>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64135"/>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964135"/>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964135"/>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964135"/>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964135"/>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964135"/>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964135"/>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964135"/>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964135"/>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964135"/>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64135"/>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964135"/>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TotalTime>
  <Words>1403</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141</cp:revision>
  <dcterms:created xsi:type="dcterms:W3CDTF">2019-02-11T19:14:02Z</dcterms:created>
  <dcterms:modified xsi:type="dcterms:W3CDTF">2019-09-16T20:46:35Z</dcterms:modified>
</cp:coreProperties>
</file>