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  <p:sldId id="286" r:id="rId14"/>
    <p:sldId id="280" r:id="rId15"/>
    <p:sldId id="285" r:id="rId16"/>
    <p:sldId id="281" r:id="rId17"/>
    <p:sldId id="282" r:id="rId18"/>
    <p:sldId id="283" r:id="rId19"/>
    <p:sldId id="284" r:id="rId2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CC"/>
    <a:srgbClr val="FFFFCC"/>
    <a:srgbClr val="BB051F"/>
    <a:srgbClr val="0099FF"/>
    <a:srgbClr val="FF5050"/>
    <a:srgbClr val="F78009"/>
    <a:srgbClr val="FCD7B2"/>
    <a:srgbClr val="B3DEFF"/>
    <a:srgbClr val="CEE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45" autoAdjust="0"/>
    <p:restoredTop sz="94660"/>
  </p:normalViewPr>
  <p:slideViewPr>
    <p:cSldViewPr>
      <p:cViewPr varScale="1">
        <p:scale>
          <a:sx n="86" d="100"/>
          <a:sy n="86" d="100"/>
        </p:scale>
        <p:origin x="84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EAAA-6ECE-4589-9702-331181F890A4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856A9-6A40-4B70-AB5B-065DFA12F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67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586F49-FE39-4696-A57E-5B5275E429C6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7ACEB9-2ADA-4B7B-B0BC-D9F4928C3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unningham@clarku.edu" TargetMode="External"/><Relationship Id="rId2" Type="http://schemas.openxmlformats.org/officeDocument/2006/relationships/hyperlink" Target="mailto:RChapman@clark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eryl.t.cary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Ames Research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679154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Andrew Nguyen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609599" y="5791200"/>
            <a:ext cx="2357349" cy="30610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Sherry Palacios</a:t>
            </a: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679154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Chippie Kislik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09599" y="3581400"/>
            <a:ext cx="2359015" cy="6159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Rebecca Chapman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>
                <a:hlinkClick r:id="rId2"/>
              </a:rPr>
              <a:t>RChapman@clarku.edu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23182" y="4273510"/>
            <a:ext cx="2338362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Ase Mitchell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457831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Irma Caraballo Alvarez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200401"/>
            <a:ext cx="2667000" cy="30480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Mexico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754868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3124200"/>
            <a:ext cx="8578949" cy="32004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531850" y="1583933"/>
            <a:ext cx="8231150" cy="1170935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609599" y="1230868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14304" y="488311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Mackenzie Taggart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867400" y="1676400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Juan Torres-Perez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66836" y="5523211"/>
            <a:ext cx="2357349" cy="344188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Marc Meyer</a:t>
            </a:r>
            <a:endParaRPr lang="en-US" sz="110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66836" y="3581400"/>
            <a:ext cx="2357349" cy="6159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Sean Cunningham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>
                <a:hlinkClick r:id="rId3"/>
              </a:rPr>
              <a:t>scunningham@clarku.edu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380419" y="4267200"/>
            <a:ext cx="2338362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Nolan Cate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366837" y="457200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Vishal Arya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214437" y="3200401"/>
            <a:ext cx="2667000" cy="30480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Sierra Nevada Water Resources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371541" y="4882745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Clayton Sodergren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4448" y="5523210"/>
            <a:ext cx="2357349" cy="344188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Ramsey </a:t>
            </a:r>
            <a:r>
              <a:rPr lang="en-US" sz="1100" dirty="0" err="1" smtClean="0">
                <a:solidFill>
                  <a:schemeClr val="tx1"/>
                </a:solidFill>
              </a:rPr>
              <a:t>Seweingyawma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endParaRPr lang="en-US" sz="11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34448" y="3581400"/>
            <a:ext cx="2357349" cy="6159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Cheryl Cary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>
                <a:hlinkClick r:id="rId4"/>
              </a:rPr>
              <a:t>cheryl.t.cary@gmail.com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6148031" y="4267200"/>
            <a:ext cx="2338362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Vickie Ly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34449" y="457200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Michael Gao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982049" y="3200401"/>
            <a:ext cx="2667000" cy="30480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Navajo Nation Climate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139153" y="487680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Sophie Turnbull-</a:t>
            </a:r>
            <a:r>
              <a:rPr lang="en-US" sz="1400" dirty="0" err="1" smtClean="0">
                <a:solidFill>
                  <a:srgbClr val="0051A8"/>
                </a:solidFill>
              </a:rPr>
              <a:t>Appell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230880" y="2195123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Amber Brooks</a:t>
            </a:r>
          </a:p>
          <a:p>
            <a:pPr algn="ctr"/>
            <a:r>
              <a:rPr lang="en-US" sz="1200" dirty="0" err="1" smtClean="0"/>
              <a:t>Geoinformatics</a:t>
            </a:r>
            <a:r>
              <a:rPr lang="en-US" sz="1200" dirty="0" smtClean="0"/>
              <a:t> Fellow </a:t>
            </a:r>
            <a:endParaRPr lang="en-US" sz="1200" dirty="0"/>
          </a:p>
        </p:txBody>
      </p:sp>
      <p:sp>
        <p:nvSpPr>
          <p:cNvPr id="32" name="Rounded Rectangle 31"/>
          <p:cNvSpPr/>
          <p:nvPr/>
        </p:nvSpPr>
        <p:spPr>
          <a:xfrm>
            <a:off x="609600" y="518791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Alannah Johansen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66837" y="5187545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Justin </a:t>
            </a:r>
            <a:r>
              <a:rPr lang="en-US" sz="1400" dirty="0" err="1" smtClean="0">
                <a:solidFill>
                  <a:srgbClr val="0051A8"/>
                </a:solidFill>
              </a:rPr>
              <a:t>Anzelc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134449" y="5181600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Anton </a:t>
            </a:r>
            <a:r>
              <a:rPr lang="en-US" sz="1400" dirty="0" err="1" smtClean="0">
                <a:solidFill>
                  <a:srgbClr val="0051A8"/>
                </a:solidFill>
              </a:rPr>
              <a:t>Surunis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09600" y="5484098"/>
            <a:ext cx="2354310" cy="2372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Bridget Smith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6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390277" y="5211179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390277" y="28194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Tyler Rhodes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trhod009@odu.edu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3390277" y="35734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Amy Phillips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393316" y="3954254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Romina Gotzmann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35452" y="2202243"/>
            <a:ext cx="2667000" cy="3665157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Colorado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05538" y="1581451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006851" y="2007823"/>
            <a:ext cx="3124200" cy="4088177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Rounded Rectangle 27"/>
          <p:cNvSpPr/>
          <p:nvPr/>
        </p:nvSpPr>
        <p:spPr>
          <a:xfrm>
            <a:off x="3393316" y="4348936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Jared </a:t>
            </a:r>
            <a:r>
              <a:rPr lang="en-US" sz="1400" dirty="0" err="1" smtClean="0">
                <a:solidFill>
                  <a:srgbClr val="0051A8"/>
                </a:solidFill>
              </a:rPr>
              <a:t>Rykes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93316" y="4785206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Rebekke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Muench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Marshall Space Flight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Leigh Sinclair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Amberle</a:t>
            </a:r>
            <a:r>
              <a:rPr lang="en-US" sz="1400" dirty="0" smtClean="0"/>
              <a:t> Keith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Jeffrey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Luvall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849021" y="5164755"/>
            <a:ext cx="1640975" cy="59339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Dr. Robert Griffin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and Kel Markert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6849021" y="3891205"/>
            <a:ext cx="1640975" cy="790328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Constance Kennedy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cek0006@uah.edu</a:t>
            </a:r>
            <a:endParaRPr lang="en-US" sz="1200" dirty="0"/>
          </a:p>
        </p:txBody>
      </p:sp>
      <p:sp>
        <p:nvSpPr>
          <p:cNvPr id="88" name="Rounded Rectangle 87"/>
          <p:cNvSpPr/>
          <p:nvPr/>
        </p:nvSpPr>
        <p:spPr>
          <a:xfrm>
            <a:off x="6695495" y="3414186"/>
            <a:ext cx="1948028" cy="2504013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Brazil-Venezuela Health and Air Quality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6851138" y="4771737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Sara </a:t>
            </a:r>
            <a:r>
              <a:rPr lang="en-US" sz="1400" dirty="0" err="1" smtClean="0">
                <a:solidFill>
                  <a:srgbClr val="0051A8"/>
                </a:solidFill>
              </a:rPr>
              <a:t>Amirazodi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4780816" y="5646447"/>
            <a:ext cx="1640975" cy="373917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Robert Griffin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4788483" y="3383155"/>
            <a:ext cx="1640975" cy="613697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Timothy Klug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tim.klug@uah.edu</a:t>
            </a:r>
            <a:endParaRPr lang="en-US" sz="1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4788483" y="4475647"/>
            <a:ext cx="16277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Arom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Boekfah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4782933" y="4863761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0051A8"/>
                </a:solidFill>
              </a:rPr>
              <a:t>Komsan</a:t>
            </a:r>
            <a:r>
              <a:rPr lang="en-US" sz="1000" dirty="0" smtClean="0">
                <a:solidFill>
                  <a:srgbClr val="0051A8"/>
                </a:solidFill>
              </a:rPr>
              <a:t> </a:t>
            </a:r>
            <a:r>
              <a:rPr lang="en-US" sz="1000" dirty="0" err="1" smtClean="0">
                <a:solidFill>
                  <a:srgbClr val="0051A8"/>
                </a:solidFill>
              </a:rPr>
              <a:t>Rattanaiksuntorn</a:t>
            </a:r>
            <a:endParaRPr lang="en-US" sz="1000" dirty="0">
              <a:solidFill>
                <a:srgbClr val="0051A8"/>
              </a:solidFill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4627290" y="3062049"/>
            <a:ext cx="1948028" cy="311015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Thailand Agriculture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4782933" y="5253758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0051A8"/>
                </a:solidFill>
              </a:rPr>
              <a:t>Chayanit</a:t>
            </a:r>
            <a:r>
              <a:rPr lang="en-US" sz="1000" dirty="0" smtClean="0">
                <a:solidFill>
                  <a:srgbClr val="0051A8"/>
                </a:solidFill>
              </a:rPr>
              <a:t> </a:t>
            </a:r>
            <a:r>
              <a:rPr lang="en-US" sz="1000" dirty="0" err="1" smtClean="0">
                <a:solidFill>
                  <a:srgbClr val="0051A8"/>
                </a:solidFill>
              </a:rPr>
              <a:t>Choomwattana</a:t>
            </a:r>
            <a:endParaRPr lang="en-US" sz="1000" dirty="0">
              <a:solidFill>
                <a:srgbClr val="0051A8"/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2723400" y="5654760"/>
            <a:ext cx="1640975" cy="373917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Robert Griffin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2723400" y="3527572"/>
            <a:ext cx="1640975" cy="900351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Daryl Ann </a:t>
            </a:r>
            <a:r>
              <a:rPr lang="en-US" sz="1400" b="1" dirty="0" err="1" smtClean="0"/>
              <a:t>Winstead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 smtClean="0"/>
              <a:t>daw0005@uah.edu</a:t>
            </a:r>
            <a:endParaRPr lang="en-US" sz="1100" dirty="0"/>
          </a:p>
        </p:txBody>
      </p:sp>
      <p:sp>
        <p:nvSpPr>
          <p:cNvPr id="122" name="Rounded Rectangle 121"/>
          <p:cNvSpPr/>
          <p:nvPr/>
        </p:nvSpPr>
        <p:spPr>
          <a:xfrm>
            <a:off x="2723400" y="4529840"/>
            <a:ext cx="16277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Amberle</a:t>
            </a:r>
            <a:r>
              <a:rPr lang="en-US" sz="1400" dirty="0" smtClean="0">
                <a:solidFill>
                  <a:srgbClr val="0051A8"/>
                </a:solidFill>
              </a:rPr>
              <a:t> Keith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2725517" y="4892735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0051A8"/>
                </a:solidFill>
              </a:rPr>
              <a:t>Kaushik </a:t>
            </a:r>
            <a:r>
              <a:rPr lang="en-US" sz="1100" dirty="0" err="1" smtClean="0">
                <a:solidFill>
                  <a:srgbClr val="0051A8"/>
                </a:solidFill>
              </a:rPr>
              <a:t>Narasimhan</a:t>
            </a:r>
            <a:endParaRPr lang="en-US" sz="1100" dirty="0">
              <a:solidFill>
                <a:srgbClr val="0051A8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2572337" y="3062049"/>
            <a:ext cx="1948028" cy="311015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</a:rPr>
              <a:t>Texas and Arizona Ecological Forecasting</a:t>
            </a:r>
            <a:endParaRPr lang="en-US" sz="1100" b="1" dirty="0">
              <a:solidFill>
                <a:srgbClr val="002060"/>
              </a:solidFill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2725863" y="5263790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Christina Fischer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56" name="Rounded Rectangle 155"/>
          <p:cNvSpPr/>
          <p:nvPr/>
        </p:nvSpPr>
        <p:spPr>
          <a:xfrm>
            <a:off x="631328" y="5566062"/>
            <a:ext cx="1640975" cy="514399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Dr. Robert Griffin and Eric Anderson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31327" y="3364051"/>
            <a:ext cx="1640975" cy="613697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Leigh Sinclair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slb0012@uah.edu</a:t>
            </a:r>
            <a:endParaRPr lang="en-US" sz="1200" dirty="0"/>
          </a:p>
        </p:txBody>
      </p:sp>
      <p:sp>
        <p:nvSpPr>
          <p:cNvPr id="159" name="Rounded Rectangle 158"/>
          <p:cNvSpPr/>
          <p:nvPr/>
        </p:nvSpPr>
        <p:spPr>
          <a:xfrm>
            <a:off x="631326" y="4895561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Tyler Finely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477801" y="3062049"/>
            <a:ext cx="1948028" cy="311015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East Africa Disasters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61" name="Rounded Rectangle 160"/>
          <p:cNvSpPr/>
          <p:nvPr/>
        </p:nvSpPr>
        <p:spPr>
          <a:xfrm>
            <a:off x="631326" y="5229050"/>
            <a:ext cx="16388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Jeanné</a:t>
            </a:r>
            <a:r>
              <a:rPr lang="en-US" sz="1400" dirty="0" smtClean="0">
                <a:solidFill>
                  <a:srgbClr val="0051A8"/>
                </a:solidFill>
              </a:rPr>
              <a:t> le Roux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62" name="Rounded Rectangle 161"/>
          <p:cNvSpPr/>
          <p:nvPr/>
        </p:nvSpPr>
        <p:spPr>
          <a:xfrm>
            <a:off x="631326" y="4025607"/>
            <a:ext cx="1640975" cy="819418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Padraic</a:t>
            </a:r>
            <a:r>
              <a:rPr lang="en-US" sz="1400" b="1" dirty="0" smtClean="0"/>
              <a:t> Conner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Co-Project Lead</a:t>
            </a:r>
          </a:p>
          <a:p>
            <a:pPr algn="ctr"/>
            <a:r>
              <a:rPr lang="en-US" sz="1200" dirty="0" smtClean="0"/>
              <a:t>padraic.conner@gmail.com</a:t>
            </a:r>
            <a:endParaRPr lang="en-US" sz="1200" dirty="0"/>
          </a:p>
        </p:txBody>
      </p:sp>
      <p:sp>
        <p:nvSpPr>
          <p:cNvPr id="165" name="Rounded Rectangle 164"/>
          <p:cNvSpPr/>
          <p:nvPr/>
        </p:nvSpPr>
        <p:spPr>
          <a:xfrm>
            <a:off x="4795091" y="4106333"/>
            <a:ext cx="1627758" cy="282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0051A8"/>
                </a:solidFill>
              </a:rPr>
              <a:t>Watanyoo</a:t>
            </a:r>
            <a:r>
              <a:rPr lang="en-US" sz="1000" dirty="0" smtClean="0">
                <a:solidFill>
                  <a:srgbClr val="0051A8"/>
                </a:solidFill>
              </a:rPr>
              <a:t> </a:t>
            </a:r>
            <a:br>
              <a:rPr lang="en-US" sz="1000" dirty="0" smtClean="0">
                <a:solidFill>
                  <a:srgbClr val="0051A8"/>
                </a:solidFill>
              </a:rPr>
            </a:br>
            <a:r>
              <a:rPr lang="en-US" sz="1000" dirty="0" err="1" smtClean="0">
                <a:solidFill>
                  <a:srgbClr val="0051A8"/>
                </a:solidFill>
              </a:rPr>
              <a:t>Suksa-ngiam</a:t>
            </a:r>
            <a:endParaRPr lang="en-US" sz="1000" dirty="0" smtClean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County Health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9808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Georgina </a:t>
            </a:r>
            <a:r>
              <a:rPr lang="en-US" sz="1400" dirty="0" err="1" smtClean="0"/>
              <a:t>Crepps</a:t>
            </a:r>
            <a:endParaRPr lang="en-US" sz="1400" dirty="0" smtClean="0"/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355225" y="5055709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Joe Spruce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1" y="374547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Tyler Lynn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Co-Project Lead</a:t>
            </a:r>
          </a:p>
          <a:p>
            <a:pPr algn="ctr"/>
            <a:r>
              <a:rPr lang="en-US" sz="1200" dirty="0" smtClean="0"/>
              <a:t>tclynn11@gmail.com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1" y="458367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Ryan Schick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133601" y="458367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Rodrigo Pereira </a:t>
            </a:r>
            <a:r>
              <a:rPr lang="en-US" sz="1400" dirty="0" err="1" smtClean="0">
                <a:solidFill>
                  <a:srgbClr val="0051A8"/>
                </a:solidFill>
              </a:rPr>
              <a:t>da</a:t>
            </a:r>
            <a:r>
              <a:rPr lang="en-US" sz="1400" dirty="0" smtClean="0">
                <a:solidFill>
                  <a:srgbClr val="0051A8"/>
                </a:solidFill>
              </a:rPr>
              <a:t> Silva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81201" y="3288268"/>
            <a:ext cx="5105400" cy="235053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Coastal Texas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7431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828800" y="3124200"/>
            <a:ext cx="5410201" cy="26670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8933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524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9780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Eichold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133601" y="374547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Elaina </a:t>
            </a:r>
            <a:r>
              <a:rPr lang="en-US" sz="1400" b="1" dirty="0" err="1" smtClean="0"/>
              <a:t>Gonsoroski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Co-Project Lead</a:t>
            </a:r>
          </a:p>
          <a:p>
            <a:pPr algn="ctr"/>
            <a:r>
              <a:rPr lang="en-US" sz="1200" dirty="0" smtClean="0"/>
              <a:t>egonsoroski@gmail.com</a:t>
            </a:r>
            <a:endParaRPr lang="en-US" sz="1200" dirty="0"/>
          </a:p>
        </p:txBody>
      </p:sp>
      <p:sp>
        <p:nvSpPr>
          <p:cNvPr id="29" name="Rounded Rectangle 28"/>
          <p:cNvSpPr/>
          <p:nvPr/>
        </p:nvSpPr>
        <p:spPr>
          <a:xfrm>
            <a:off x="3230880" y="1981200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Joe Spruce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2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86" y="367131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NOAA National </a:t>
            </a:r>
            <a:r>
              <a:rPr lang="en-US" dirty="0" smtClean="0"/>
              <a:t>Centers for Environmental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630680" y="1828424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Lance Watkins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526667" y="5274246"/>
            <a:ext cx="2691754" cy="437731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Michael Kruk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6666" y="3716473"/>
            <a:ext cx="2691754" cy="718432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Jessica Sutton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jprice@geol.sc.edu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540249" y="4472780"/>
            <a:ext cx="2670074" cy="3312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Nicholas </a:t>
            </a:r>
            <a:r>
              <a:rPr lang="en-US" sz="1400" dirty="0" err="1" smtClean="0">
                <a:solidFill>
                  <a:srgbClr val="0051A8"/>
                </a:solidFill>
              </a:rPr>
              <a:t>Luchetti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6667" y="4839224"/>
            <a:ext cx="2688284" cy="3312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Ethan Wright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74268" y="3160682"/>
            <a:ext cx="2969132" cy="2786054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Pacific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990600" y="2960132"/>
            <a:ext cx="7112154" cy="31358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371600" y="1740932"/>
            <a:ext cx="6307154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3207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953000" y="1825671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DeWayne Cecil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032238" y="5274246"/>
            <a:ext cx="2578865" cy="426741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DeWayne Cecil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032238" y="3716473"/>
            <a:ext cx="2578865" cy="700394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Jason </a:t>
            </a:r>
            <a:r>
              <a:rPr lang="en-US" sz="1400" b="1" dirty="0" err="1" smtClean="0"/>
              <a:t>Zylberman</a:t>
            </a:r>
            <a:r>
              <a:rPr lang="en-US" sz="1400" b="1" dirty="0" smtClean="0"/>
              <a:t>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jason.zylberman@uconn.edu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045821" y="4472780"/>
            <a:ext cx="2558094" cy="3229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Jennifer Holder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032239" y="4839224"/>
            <a:ext cx="2575540" cy="3229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Lance Watkins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876800" y="3124198"/>
            <a:ext cx="2917613" cy="28194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Southwest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Patrick Henry Building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21931" y="19808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Cassandra Morgan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352800" y="5088472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352800" y="3945472"/>
            <a:ext cx="2357349" cy="69210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Cassandra Morgan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morganc3@vcu.edu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3352800" y="4707472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Sara </a:t>
            </a:r>
            <a:r>
              <a:rPr lang="en-US" sz="1400" dirty="0" err="1" smtClean="0">
                <a:solidFill>
                  <a:srgbClr val="0051A8"/>
                </a:solidFill>
              </a:rPr>
              <a:t>Lubkin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00400" y="3412073"/>
            <a:ext cx="2667000" cy="23622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Virginia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878671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073553" y="3248004"/>
            <a:ext cx="2946248" cy="26786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828800" y="1893332"/>
            <a:ext cx="5392754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828800" y="1524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563530" y="19780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John C. Stennis Space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3548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Ross Reahard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609599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Joe Spruce, Doc Smoot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9599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Ross Reahard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Ross.r.reahard@nasa.gov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23182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Rudy Bartels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James Brooke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MS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735154" y="1740932"/>
            <a:ext cx="5580046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7017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14304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Meredith Williams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570884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Joe Spruce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66836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Joe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Spruce, Doc Smoot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66836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Ben Beasley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 smtClean="0"/>
              <a:t>Benjamin.s.Beasley@nasa.gov</a:t>
            </a:r>
            <a:endParaRPr lang="en-US" sz="1100" dirty="0"/>
          </a:p>
        </p:txBody>
      </p:sp>
      <p:sp>
        <p:nvSpPr>
          <p:cNvPr id="36" name="Rounded Rectangle 35"/>
          <p:cNvSpPr/>
          <p:nvPr/>
        </p:nvSpPr>
        <p:spPr>
          <a:xfrm>
            <a:off x="3380419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Kristen </a:t>
            </a:r>
            <a:r>
              <a:rPr lang="en-US" sz="1400" dirty="0" err="1" smtClean="0">
                <a:solidFill>
                  <a:srgbClr val="0051A8"/>
                </a:solidFill>
              </a:rPr>
              <a:t>Kelehan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366837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Alex Holland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21443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TX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371541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Aaron Bosarge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5444" y="5105399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Joe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Spruce, Doc Smoot</a:t>
            </a:r>
            <a:endParaRPr lang="en-US" sz="1400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smtClean="0">
                <a:solidFill>
                  <a:sysClr val="windowText" lastClr="000000"/>
                </a:solidFill>
              </a:rPr>
              <a:t>Project Advisors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35444" y="3581398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Heather Nicholson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050" dirty="0" smtClean="0"/>
              <a:t>Heather.m.Nicholson@nasa.gov</a:t>
            </a:r>
            <a:endParaRPr lang="en-US" sz="1050" dirty="0"/>
          </a:p>
        </p:txBody>
      </p:sp>
      <p:sp>
        <p:nvSpPr>
          <p:cNvPr id="42" name="Rounded Rectangle 41"/>
          <p:cNvSpPr/>
          <p:nvPr/>
        </p:nvSpPr>
        <p:spPr>
          <a:xfrm>
            <a:off x="6149027" y="43377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Amber </a:t>
            </a:r>
            <a:r>
              <a:rPr lang="en-US" sz="1400" dirty="0" err="1" smtClean="0">
                <a:solidFill>
                  <a:srgbClr val="0051A8"/>
                </a:solidFill>
              </a:rPr>
              <a:t>Todoroff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35445" y="4704149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Madeline LeBoeuf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983045" y="3124197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Georgia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Caren Remillard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Peter </a:t>
            </a:r>
            <a:r>
              <a:rPr lang="en-US" sz="1400" dirty="0" err="1" smtClean="0"/>
              <a:t>Hawman</a:t>
            </a:r>
            <a:endParaRPr lang="en-US" sz="1400" dirty="0" smtClean="0"/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372023" y="5647592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372023" y="33528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Steve Padgett-Vasquez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eztivpadgett@gmail.com  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385606" y="4419600"/>
            <a:ext cx="2338362" cy="2601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Caren Remillard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3372024" y="4974216"/>
            <a:ext cx="2354310" cy="2835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Kamala </a:t>
            </a:r>
            <a:r>
              <a:rPr lang="en-US" sz="1400" dirty="0" err="1">
                <a:solidFill>
                  <a:srgbClr val="0051A8"/>
                </a:solidFill>
              </a:rPr>
              <a:t>Kanta</a:t>
            </a:r>
            <a:r>
              <a:rPr lang="en-US" sz="1400" dirty="0">
                <a:solidFill>
                  <a:srgbClr val="0051A8"/>
                </a:solidFill>
              </a:rPr>
              <a:t> </a:t>
            </a:r>
            <a:r>
              <a:rPr lang="en-US" sz="1400" dirty="0" err="1">
                <a:solidFill>
                  <a:srgbClr val="0051A8"/>
                </a:solidFill>
              </a:rPr>
              <a:t>Sahoo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219624" y="2986507"/>
            <a:ext cx="2667000" cy="328826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Costa Rica Water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76728" y="5300175"/>
            <a:ext cx="2354310" cy="2888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Xuan Zhang 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392676" y="4100496"/>
            <a:ext cx="2338362" cy="2784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Veronica Fay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6134447" y="5647592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Adam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Milewski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134447" y="33528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Matthew </a:t>
            </a:r>
            <a:r>
              <a:rPr lang="en-US" sz="1400" b="1" dirty="0" err="1" smtClean="0"/>
              <a:t>Cahalan</a:t>
            </a:r>
            <a:endParaRPr lang="en-US" sz="14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mcahalan@uga.edu   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6147126" y="4479790"/>
            <a:ext cx="2338362" cy="3035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Kimberly Berry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147126" y="4881723"/>
            <a:ext cx="2354310" cy="3067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Tunan</a:t>
            </a:r>
            <a:r>
              <a:rPr lang="en-US" sz="1400" dirty="0" smtClean="0">
                <a:solidFill>
                  <a:srgbClr val="0051A8"/>
                </a:solidFill>
              </a:rPr>
              <a:t> Hu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982048" y="2986507"/>
            <a:ext cx="2667000" cy="328826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Georgia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139152" y="5300175"/>
            <a:ext cx="2354310" cy="2858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Wenjing Xu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6155100" y="4108270"/>
            <a:ext cx="2338362" cy="2937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Mohamed Amin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620202" y="5652040"/>
            <a:ext cx="2355766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Deepak Mishra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18620" y="33528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Peter </a:t>
            </a:r>
            <a:r>
              <a:rPr lang="en-US" sz="1400" b="1" dirty="0" err="1" smtClean="0"/>
              <a:t>Hawman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peter.a.hawman@nasa.gov 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20203" y="4678811"/>
            <a:ext cx="2355766" cy="2531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0051A8"/>
                </a:solidFill>
              </a:rPr>
              <a:t>Shuvankar</a:t>
            </a:r>
            <a:r>
              <a:rPr lang="en-US" sz="1400" dirty="0">
                <a:solidFill>
                  <a:srgbClr val="0051A8"/>
                </a:solidFill>
              </a:rPr>
              <a:t> Ghosh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20202" y="4985734"/>
            <a:ext cx="2355766" cy="3326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51A8"/>
                </a:solidFill>
              </a:rPr>
              <a:t>Pradeep Kumar Ragu </a:t>
            </a:r>
            <a:r>
              <a:rPr lang="en-US" sz="1200" dirty="0" err="1">
                <a:solidFill>
                  <a:srgbClr val="0051A8"/>
                </a:solidFill>
              </a:rPr>
              <a:t>Chanthar</a:t>
            </a:r>
            <a:endParaRPr lang="en-US" sz="1200" dirty="0">
              <a:solidFill>
                <a:srgbClr val="0051A8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57200" y="2986507"/>
            <a:ext cx="2667000" cy="328826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Southeastern Eco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18620" y="5368708"/>
            <a:ext cx="2357348" cy="2382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Zhan Shi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18620" y="4096342"/>
            <a:ext cx="2357968" cy="2531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0051A8"/>
                </a:solidFill>
              </a:rPr>
              <a:t>Wuyang</a:t>
            </a:r>
            <a:r>
              <a:rPr lang="en-US" sz="1400" dirty="0">
                <a:solidFill>
                  <a:srgbClr val="0051A8"/>
                </a:solidFill>
              </a:rPr>
              <a:t> </a:t>
            </a:r>
            <a:r>
              <a:rPr lang="en-US" sz="1400" dirty="0" err="1">
                <a:solidFill>
                  <a:srgbClr val="0051A8"/>
                </a:solidFill>
              </a:rPr>
              <a:t>Cai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618620" y="4393001"/>
            <a:ext cx="2357349" cy="2382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Elizabeth Dyer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3378626" y="4720826"/>
            <a:ext cx="2354310" cy="2285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Eduardo Rendon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University of Georgia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Caren Remillard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Peter </a:t>
            </a:r>
            <a:r>
              <a:rPr lang="en-US" sz="1400" dirty="0" err="1" smtClean="0"/>
              <a:t>Hawman</a:t>
            </a:r>
            <a:endParaRPr lang="en-US" sz="1400" dirty="0" smtClean="0"/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073553" y="2960132"/>
            <a:ext cx="2946248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73714" y="5641731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73714" y="334693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Christopher Cameron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cscameron89@gmail.com 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387297" y="4510454"/>
            <a:ext cx="2338362" cy="2901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Andrew Herring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373714" y="4891904"/>
            <a:ext cx="2354310" cy="2896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Gail Miller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221315" y="2980646"/>
            <a:ext cx="2667000" cy="328826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Ocmulgee Eco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378797" y="5295760"/>
            <a:ext cx="2354310" cy="266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Ayn Remillard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405174" y="4149969"/>
            <a:ext cx="2338362" cy="2696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Ning</a:t>
            </a:r>
            <a:r>
              <a:rPr lang="en-US" sz="1400" dirty="0" smtClean="0">
                <a:solidFill>
                  <a:srgbClr val="0051A8"/>
                </a:solidFill>
              </a:rPr>
              <a:t> Chen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4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1" y="384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Wise County and City of Norton Clerk of Circuit Court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4070" y="1828427"/>
            <a:ext cx="2005096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Jordan Bates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742217" y="5491719"/>
            <a:ext cx="3591413" cy="6502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DeWayne Cecil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590800" y="1828427"/>
            <a:ext cx="1998442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Rajkishan</a:t>
            </a:r>
            <a:r>
              <a:rPr lang="en-US" sz="1400" dirty="0" smtClean="0"/>
              <a:t> </a:t>
            </a:r>
            <a:r>
              <a:rPr lang="en-US" sz="1400" dirty="0" err="1" smtClean="0"/>
              <a:t>Rajappan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703460" y="3409122"/>
            <a:ext cx="3591413" cy="53340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William Wilson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will.h.wilson@gmail.com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22163" y="3982281"/>
            <a:ext cx="3584733" cy="3634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Josh </a:t>
            </a:r>
            <a:r>
              <a:rPr lang="en-US" sz="1400" dirty="0" err="1" smtClean="0">
                <a:solidFill>
                  <a:srgbClr val="0051A8"/>
                </a:solidFill>
              </a:rPr>
              <a:t>Hammes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22163" y="4387986"/>
            <a:ext cx="3586783" cy="319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Grant Bloomer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4070" y="3048000"/>
            <a:ext cx="4063165" cy="32004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Peru Disasters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732261" y="4749099"/>
            <a:ext cx="3586783" cy="326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Anthony </a:t>
            </a:r>
            <a:r>
              <a:rPr lang="en-US" sz="1400" dirty="0" err="1" smtClean="0">
                <a:solidFill>
                  <a:srgbClr val="0051A8"/>
                </a:solidFill>
              </a:rPr>
              <a:t>Donzella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08894" y="1825673"/>
            <a:ext cx="1988766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921746" y="4991696"/>
            <a:ext cx="3551828" cy="442779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Jim Tucker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875892" y="3505200"/>
            <a:ext cx="3551828" cy="60960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Rajkishan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Rajappan</a:t>
            </a:r>
            <a:r>
              <a:rPr lang="en-US" sz="1400" b="1" dirty="0" smtClean="0"/>
              <a:t>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i="1" dirty="0"/>
              <a:t>rajkishan16@gmail.com</a:t>
            </a:r>
            <a:endParaRPr lang="en-US" sz="1200" i="1" dirty="0" smtClean="0"/>
          </a:p>
        </p:txBody>
      </p:sp>
      <p:sp>
        <p:nvSpPr>
          <p:cNvPr id="36" name="Rounded Rectangle 35"/>
          <p:cNvSpPr/>
          <p:nvPr/>
        </p:nvSpPr>
        <p:spPr>
          <a:xfrm>
            <a:off x="4921746" y="4178153"/>
            <a:ext cx="3523220" cy="3350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Zachary Tate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900083" y="4547538"/>
            <a:ext cx="3547249" cy="3350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Annabel White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48200" y="3124197"/>
            <a:ext cx="3959422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err="1" smtClean="0">
                <a:solidFill>
                  <a:srgbClr val="002060"/>
                </a:solidFill>
              </a:rPr>
              <a:t>Yanomami</a:t>
            </a:r>
            <a:r>
              <a:rPr lang="en-US" sz="1400" b="1" dirty="0" smtClean="0">
                <a:solidFill>
                  <a:srgbClr val="002060"/>
                </a:solidFill>
              </a:rPr>
              <a:t> Health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44533" y="5131896"/>
            <a:ext cx="3586783" cy="3047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Allison Daniel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830679" y="1837139"/>
            <a:ext cx="170253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Melanie Salyer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7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Wise County and City of Norton Clerk of Circuit Court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969968" y="4586733"/>
            <a:ext cx="3331534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Dr. Robert Griffin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83266" y="3175224"/>
            <a:ext cx="7522533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Michael Ngamije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 for Thai Project Teams at Wise</a:t>
            </a:r>
          </a:p>
          <a:p>
            <a:pPr algn="ctr"/>
            <a:r>
              <a:rPr lang="en-US" sz="1200" dirty="0"/>
              <a:t>Michael.Ngamije@calbaptist.edu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969969" y="4212612"/>
            <a:ext cx="3331533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Atipat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Wattanuntachi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36727" y="4236204"/>
            <a:ext cx="3194049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Thanapat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Vichienlux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83266" y="3914510"/>
            <a:ext cx="3738397" cy="118228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836727" y="4600650"/>
            <a:ext cx="3214408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Sahakait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Benyasut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9518" y="3930188"/>
            <a:ext cx="19207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b="1" dirty="0" smtClean="0">
                <a:solidFill>
                  <a:srgbClr val="002060"/>
                </a:solidFill>
              </a:rPr>
              <a:t>Thailand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78144" y="3919655"/>
            <a:ext cx="17112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 smtClean="0">
                <a:solidFill>
                  <a:srgbClr val="002060"/>
                </a:solidFill>
              </a:rPr>
              <a:t>Thailand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27607" y="3048000"/>
            <a:ext cx="8238138" cy="242979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580297" y="3928427"/>
            <a:ext cx="3725502" cy="148708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836727" y="4954677"/>
            <a:ext cx="3214408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Colin Doyle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09602" y="5570037"/>
            <a:ext cx="8256143" cy="49054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61419"/>
            <a:ext cx="396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Multifaceted/ </a:t>
            </a:r>
            <a:r>
              <a:rPr lang="en-US" sz="1400" b="1" dirty="0" err="1" smtClean="0">
                <a:solidFill>
                  <a:srgbClr val="002060"/>
                </a:solidFill>
              </a:rPr>
              <a:t>Multiproject</a:t>
            </a:r>
            <a:r>
              <a:rPr lang="en-US" sz="1400" b="1" dirty="0" smtClean="0">
                <a:solidFill>
                  <a:srgbClr val="002060"/>
                </a:solidFill>
              </a:rPr>
              <a:t> Participants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585008" y="5664417"/>
            <a:ext cx="1430558" cy="3047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Jakub </a:t>
            </a:r>
            <a:r>
              <a:rPr lang="en-US" sz="1400" dirty="0" err="1" smtClean="0">
                <a:solidFill>
                  <a:srgbClr val="0051A8"/>
                </a:solidFill>
              </a:rPr>
              <a:t>Blach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096296" y="5666021"/>
            <a:ext cx="1973321" cy="3047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Vladyslav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Akimenko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94070" y="1828427"/>
            <a:ext cx="2005096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Jordan Bates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2590800" y="1828427"/>
            <a:ext cx="1998442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Rajkishan</a:t>
            </a:r>
            <a:r>
              <a:rPr lang="en-US" sz="1400" dirty="0" smtClean="0"/>
              <a:t> </a:t>
            </a:r>
            <a:r>
              <a:rPr lang="en-US" sz="1400" dirty="0" err="1" smtClean="0"/>
              <a:t>Rajappan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4708894" y="1825673"/>
            <a:ext cx="1988766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830679" y="1837139"/>
            <a:ext cx="170253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Melanie Salyer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BLM at Idaho State University GIS </a:t>
            </a:r>
            <a:r>
              <a:rPr lang="en-US" dirty="0" err="1" smtClean="0"/>
              <a:t>TReC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21931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Jeff May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853884" y="2960132"/>
            <a:ext cx="3470716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5" name="TextBox 24"/>
          <p:cNvSpPr txBox="1"/>
          <p:nvPr/>
        </p:nvSpPr>
        <p:spPr>
          <a:xfrm>
            <a:off x="1905000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558451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Keith Weber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61432" y="50705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Keith Weber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66836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Jeff May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smtClean="0"/>
              <a:t>mayja02@gmail.com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380419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Zachary Simpson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366837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Jenna Williams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21443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Idaho Disasters III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752600" y="1740932"/>
            <a:ext cx="5545154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29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 Collins USGS-CSU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Brian Woodward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84404" y="547004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Tony Vorster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Stephen </a:t>
            </a:r>
            <a:r>
              <a:rPr lang="en-US" sz="1400" dirty="0" err="1" smtClean="0"/>
              <a:t>Chignell</a:t>
            </a:r>
            <a:endParaRPr lang="en-US" sz="1400" dirty="0" smtClean="0"/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84404" y="356635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Brian Woodward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brdwoodward@gmail.com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997987" y="432265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Christina Welch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84405" y="468910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Eric Rounds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32005" y="3109150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Colorado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397154" y="2960132"/>
            <a:ext cx="6299046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989109" y="507010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Stephanie </a:t>
            </a:r>
            <a:r>
              <a:rPr lang="en-US" sz="1400" dirty="0" err="1" smtClean="0">
                <a:solidFill>
                  <a:srgbClr val="0051A8"/>
                </a:solidFill>
              </a:rPr>
              <a:t>Krail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Paul Evangelista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41641" y="547004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Amanda West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41641" y="356635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Stephen </a:t>
            </a:r>
            <a:r>
              <a:rPr lang="en-US" sz="1400" b="1" dirty="0" err="1" smtClean="0"/>
              <a:t>Chignell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schignel@rams.colostate.edu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755224" y="432265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Kelly Hopping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41642" y="468910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Darin Schulte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89242" y="3109150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Ethiopia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46346" y="507010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Chandra Fowler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Goddard Space Flight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938498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Kiersten</a:t>
            </a:r>
            <a:r>
              <a:rPr lang="en-US" sz="1400" dirty="0" smtClean="0"/>
              <a:t> </a:t>
            </a:r>
            <a:r>
              <a:rPr lang="en-US" sz="1400" dirty="0" err="1" smtClean="0"/>
              <a:t>Newtoff</a:t>
            </a:r>
            <a:endParaRPr lang="en-US" sz="1400" dirty="0" smtClean="0"/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078138" y="5328241"/>
            <a:ext cx="3250383" cy="420388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Dalia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Kirschbaum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938498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Amanda Rumsey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081187" y="3787309"/>
            <a:ext cx="3250383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Justin Roberts-</a:t>
            </a:r>
            <a:r>
              <a:rPr lang="en-US" sz="1400" b="1" dirty="0" err="1" smtClean="0"/>
              <a:t>Pierel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Justin.roberts-pierel@nasa.gov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078139" y="4549310"/>
            <a:ext cx="3250382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Aakash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Ahamed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78139" y="4910060"/>
            <a:ext cx="3250382" cy="325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Jessica </a:t>
            </a:r>
            <a:r>
              <a:rPr lang="en-US" sz="1400" dirty="0" err="1" smtClean="0">
                <a:solidFill>
                  <a:srgbClr val="0051A8"/>
                </a:solidFill>
              </a:rPr>
              <a:t>Fayne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05980" y="3310465"/>
            <a:ext cx="3666020" cy="2737367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Himalayan Disasters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38403" y="2788733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787553" y="3158065"/>
            <a:ext cx="7518248" cy="30480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851003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48167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935744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John Bolten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43735" y="5328241"/>
            <a:ext cx="3182666" cy="42062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John Bolten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843735" y="3787310"/>
            <a:ext cx="3182666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Chris Long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christopherlong024@gmail.com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843735" y="4549310"/>
            <a:ext cx="3182666" cy="3048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Kiersten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Newtoff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43735" y="4930311"/>
            <a:ext cx="3182666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Erica </a:t>
            </a:r>
            <a:r>
              <a:rPr lang="en-US" sz="1400" dirty="0" err="1" smtClean="0">
                <a:solidFill>
                  <a:srgbClr val="0051A8"/>
                </a:solidFill>
              </a:rPr>
              <a:t>Scaduto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48200" y="3310465"/>
            <a:ext cx="3520440" cy="2737367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Maryland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Goddard Space Flight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Kiersten</a:t>
            </a:r>
            <a:r>
              <a:rPr lang="en-US" sz="1400" dirty="0" smtClean="0"/>
              <a:t> </a:t>
            </a:r>
            <a:r>
              <a:rPr lang="en-US" sz="1400" dirty="0" err="1" smtClean="0"/>
              <a:t>Newtoff</a:t>
            </a:r>
            <a:endParaRPr lang="en-US" sz="1400" dirty="0" smtClean="0"/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228089" y="5486400"/>
            <a:ext cx="3048002" cy="420388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Colin Doyle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Amanda Rumsey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231138" y="3581399"/>
            <a:ext cx="3048002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Sean McCartney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SMcCartney@clarku.edu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228090" y="4343400"/>
            <a:ext cx="3048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Srisunee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Wuthiwongyothin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28090" y="4704150"/>
            <a:ext cx="3048000" cy="325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Chisaphat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Supunyachotsakul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23620" y="3118366"/>
            <a:ext cx="347218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Thailand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863754" y="2960132"/>
            <a:ext cx="7365846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228090" y="5085150"/>
            <a:ext cx="3048000" cy="325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Nobphadon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Suksangpanya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John Bolten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46320" y="5105400"/>
            <a:ext cx="2984500" cy="42062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Jim Tucker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846320" y="3581400"/>
            <a:ext cx="2984500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Amanda Rumsey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arumsey@bu.edu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846320" y="4343400"/>
            <a:ext cx="2984500" cy="3048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Tim Larson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846320" y="4724401"/>
            <a:ext cx="29845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Kyle </a:t>
            </a:r>
            <a:r>
              <a:rPr lang="en-US" sz="1400" dirty="0" err="1" smtClean="0">
                <a:solidFill>
                  <a:srgbClr val="0051A8"/>
                </a:solidFill>
              </a:rPr>
              <a:t>Sowder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72000" y="3118366"/>
            <a:ext cx="347218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err="1" smtClean="0">
                <a:solidFill>
                  <a:srgbClr val="002060"/>
                </a:solidFill>
              </a:rPr>
              <a:t>Yanomami</a:t>
            </a:r>
            <a:r>
              <a:rPr lang="en-US" sz="1400" b="1" dirty="0" smtClean="0">
                <a:solidFill>
                  <a:srgbClr val="002060"/>
                </a:solidFill>
              </a:rPr>
              <a:t> Health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54309"/>
            <a:ext cx="8534400" cy="758952"/>
          </a:xfrm>
        </p:spPr>
        <p:txBody>
          <a:bodyPr>
            <a:noAutofit/>
          </a:bodyPr>
          <a:lstStyle/>
          <a:p>
            <a:r>
              <a:rPr lang="en-US" sz="3000" dirty="0" smtClean="0"/>
              <a:t>The International Research Institute for Climate and Society</a:t>
            </a:r>
            <a:endParaRPr lang="en-US" sz="3000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9808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Jerrod Lessel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52578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ysClr val="windowText" lastClr="000000"/>
                </a:solidFill>
              </a:rPr>
              <a:t>Pietro</a:t>
            </a:r>
            <a:r>
              <a:rPr lang="en-US" sz="1400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Ceccato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9808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Alex Sweeney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67162" y="3657600"/>
            <a:ext cx="2357349" cy="76830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Jerrod Lessel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Jerrod.G.Lessel@nasa.gov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980745" y="464820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Alex Sweeney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14763" y="3276599"/>
            <a:ext cx="2667000" cy="25908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Indonesia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7431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25753" y="3112532"/>
            <a:ext cx="5841848" cy="29072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8933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524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9780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ysClr val="windowText" lastClr="000000"/>
                </a:solidFill>
              </a:rPr>
              <a:t>Pietro</a:t>
            </a:r>
            <a:r>
              <a:rPr lang="en-US" sz="1400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Ceccato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24399" y="52578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ysClr val="windowText" lastClr="000000"/>
                </a:solidFill>
              </a:rPr>
              <a:t>Pietro</a:t>
            </a:r>
            <a:r>
              <a:rPr lang="en-US" sz="1400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Ceccato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24399" y="3657600"/>
            <a:ext cx="2357349" cy="76830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Andrew </a:t>
            </a:r>
            <a:r>
              <a:rPr lang="en-US" sz="1400" b="1" dirty="0" err="1" smtClean="0"/>
              <a:t>Kruczkiewicz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andrewkruczkiewicz@gmail.com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737982" y="44901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Helen Cen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24400" y="48565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Brigitte Moneymaker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72000" y="3276599"/>
            <a:ext cx="2667000" cy="25908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Malawi Disasters II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8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Jet Propulsion Laboratory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599" y="1828427"/>
            <a:ext cx="1856232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Gwen Miller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449018" y="5272918"/>
            <a:ext cx="1814296" cy="387723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Mark Simons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04055" y="1828427"/>
            <a:ext cx="1853992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Christine Rains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457206" y="3415433"/>
            <a:ext cx="1818995" cy="613714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Jerry </a:t>
            </a:r>
            <a:r>
              <a:rPr lang="en-US" sz="1400" b="1" dirty="0" err="1" smtClean="0"/>
              <a:t>Heo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800" dirty="0" smtClean="0"/>
              <a:t>jheo728@gmail.com</a:t>
            </a:r>
            <a:endParaRPr lang="en-US" sz="800" dirty="0"/>
          </a:p>
        </p:txBody>
      </p:sp>
      <p:sp>
        <p:nvSpPr>
          <p:cNvPr id="14" name="Rounded Rectangle 13"/>
          <p:cNvSpPr/>
          <p:nvPr/>
        </p:nvSpPr>
        <p:spPr>
          <a:xfrm>
            <a:off x="464531" y="4097275"/>
            <a:ext cx="1804344" cy="2025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Christine Rains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64531" y="4350927"/>
            <a:ext cx="1816652" cy="2037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Erika </a:t>
            </a:r>
            <a:r>
              <a:rPr lang="en-US" sz="1400" dirty="0" err="1" smtClean="0">
                <a:solidFill>
                  <a:srgbClr val="0051A8"/>
                </a:solidFill>
              </a:rPr>
              <a:t>Higa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7404" y="3124198"/>
            <a:ext cx="2057931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California Disasters II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626691" y="1825673"/>
            <a:ext cx="1856232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Benjamin Holt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601265" y="5217106"/>
            <a:ext cx="1818995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John T. Reager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601265" y="3710042"/>
            <a:ext cx="1818995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Brittany Zajic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800" dirty="0" smtClean="0"/>
              <a:t>brittanyzajic@gmail.com</a:t>
            </a:r>
            <a:endParaRPr lang="en-US" sz="800" dirty="0"/>
          </a:p>
        </p:txBody>
      </p:sp>
      <p:sp>
        <p:nvSpPr>
          <p:cNvPr id="36" name="Rounded Rectangle 35"/>
          <p:cNvSpPr/>
          <p:nvPr/>
        </p:nvSpPr>
        <p:spPr>
          <a:xfrm>
            <a:off x="2614848" y="4466349"/>
            <a:ext cx="1804344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Daniel Jensen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2601259" y="4832793"/>
            <a:ext cx="181665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Nick Rousseau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448858" y="3124198"/>
            <a:ext cx="2057931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US Disasters II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629795" y="1828427"/>
            <a:ext cx="1853992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Daniel Jensen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4736022" y="5217106"/>
            <a:ext cx="1818995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Charles Miller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736022" y="3710042"/>
            <a:ext cx="1818995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Talha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Rafiq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800" dirty="0" smtClean="0"/>
              <a:t>talha.rafiq@student.csulb.edu</a:t>
            </a:r>
            <a:endParaRPr lang="en-US" sz="800" dirty="0"/>
          </a:p>
        </p:txBody>
      </p:sp>
      <p:sp>
        <p:nvSpPr>
          <p:cNvPr id="32" name="Rounded Rectangle 31"/>
          <p:cNvSpPr/>
          <p:nvPr/>
        </p:nvSpPr>
        <p:spPr>
          <a:xfrm>
            <a:off x="4749605" y="4466349"/>
            <a:ext cx="1804344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Valerie Carranza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36016" y="4832793"/>
            <a:ext cx="181665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rgbClr val="0051A8"/>
                </a:solidFill>
              </a:rPr>
              <a:t>Isis </a:t>
            </a:r>
            <a:r>
              <a:rPr lang="en-US" sz="1300" dirty="0" err="1" smtClean="0">
                <a:solidFill>
                  <a:srgbClr val="0051A8"/>
                </a:solidFill>
              </a:rPr>
              <a:t>Frausto-Vicencio</a:t>
            </a:r>
            <a:r>
              <a:rPr lang="en-US" sz="1300" dirty="0" smtClean="0">
                <a:solidFill>
                  <a:srgbClr val="0051A8"/>
                </a:solidFill>
              </a:rPr>
              <a:t> </a:t>
            </a:r>
            <a:endParaRPr lang="en-US" sz="1300" dirty="0">
              <a:solidFill>
                <a:srgbClr val="0051A8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583615" y="3124198"/>
            <a:ext cx="2057931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Los Angeles Health and Air Quality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857476" y="5217106"/>
            <a:ext cx="1818995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Joshua Fisher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857476" y="3710042"/>
            <a:ext cx="1818995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Sol Kim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000" dirty="0" smtClean="0"/>
              <a:t>solkim1@gmail.com</a:t>
            </a:r>
            <a:endParaRPr lang="en-US" sz="1000" dirty="0"/>
          </a:p>
        </p:txBody>
      </p:sp>
      <p:sp>
        <p:nvSpPr>
          <p:cNvPr id="51" name="Rounded Rectangle 50"/>
          <p:cNvSpPr/>
          <p:nvPr/>
        </p:nvSpPr>
        <p:spPr>
          <a:xfrm>
            <a:off x="6871059" y="4466349"/>
            <a:ext cx="1804344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Augustin Muniz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6857470" y="4832793"/>
            <a:ext cx="181665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Trevor McDonald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05069" y="3124198"/>
            <a:ext cx="2057931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New Mexico Water Resources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459556" y="4853041"/>
            <a:ext cx="1814296" cy="387723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Sang-Ho Yun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57206" y="4614008"/>
            <a:ext cx="1816652" cy="2037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Mark Barker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449221" y="5695941"/>
            <a:ext cx="1814296" cy="395858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Brent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Minchew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Langley Research Center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Emily Adams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613009" y="565046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Daniel Wozniak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09600" y="3744535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Megan Buzanowicz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mbuzanowicz@gmail.com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23182" y="44814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Zacary</a:t>
            </a:r>
            <a:r>
              <a:rPr lang="en-US" sz="1400" dirty="0" smtClean="0">
                <a:solidFill>
                  <a:srgbClr val="0051A8"/>
                </a:solidFill>
              </a:rPr>
              <a:t> Richards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486249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Laura Lykens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124198"/>
            <a:ext cx="2667000" cy="31242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Texas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14304" y="524349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Jeff Close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90277" y="565421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85179" y="3740824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Zand Bakhtiari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zbakh001@gwmail.gwu.edu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404166" y="44814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Stephen Zimmerman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390277" y="48768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Kayla Patel 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214437" y="3124198"/>
            <a:ext cx="2667000" cy="31242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North Carolina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388218" y="5292256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Brad Gregory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4448" y="565046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Charles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Trepte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34448" y="3749262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Grant Mercer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gmercer015@gmail.com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6156789" y="487755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Nathan Qian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982049" y="3124198"/>
            <a:ext cx="2667000" cy="31242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CALIPSO Cross Cutting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55608" y="5502158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David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Hondula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89011" y="2651167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Amy Stuyvesant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amystuy@gmail.com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574595" y="3419694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Geordi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Alm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5185" y="3852971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Rocky Garcia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186" y="2075551"/>
            <a:ext cx="2667000" cy="4096649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Arizona Health and Air Quality 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67000" y="1486091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3" y="1917318"/>
            <a:ext cx="8578949" cy="4407282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Rounded Rectangle 27"/>
          <p:cNvSpPr/>
          <p:nvPr/>
        </p:nvSpPr>
        <p:spPr>
          <a:xfrm>
            <a:off x="558647" y="426268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Emma </a:t>
            </a:r>
            <a:r>
              <a:rPr lang="en-US" sz="1400" dirty="0" err="1" smtClean="0">
                <a:solidFill>
                  <a:srgbClr val="0051A8"/>
                </a:solidFill>
              </a:rPr>
              <a:t>Baghel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86986" y="549449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99237" y="2651167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Will Manion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wgmanion@email.wm.edu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408731" y="3426002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Kristen </a:t>
            </a:r>
            <a:r>
              <a:rPr lang="en-US" sz="1400" dirty="0" err="1" smtClean="0">
                <a:solidFill>
                  <a:srgbClr val="0051A8"/>
                </a:solidFill>
              </a:rPr>
              <a:t>Noviello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400757" y="3847119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Amy Ferguson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206335" y="2102322"/>
            <a:ext cx="2667000" cy="4069877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Alaska Disasters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400757" y="426268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Jordan Vaa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2370" y="50808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21401" y="265301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Madeline Ruid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ruid@wisc.edu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6132414" y="342891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Teresa Fenn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32370" y="384211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Matthew Mullen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957715" y="2102321"/>
            <a:ext cx="2667000" cy="4069877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Northwest US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132370" y="4246597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Sarah Philbrick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07650" y="4668633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Katelynn Quinn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58647" y="5096204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Bernardo Garcia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65185" y="4668634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April </a:t>
            </a:r>
            <a:r>
              <a:rPr lang="en-US" sz="1400" dirty="0" err="1" smtClean="0">
                <a:solidFill>
                  <a:srgbClr val="0051A8"/>
                </a:solidFill>
              </a:rPr>
              <a:t>Rascon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400757" y="5099358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Nicole MacDonald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132907" y="4658204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James </a:t>
            </a:r>
            <a:r>
              <a:rPr lang="en-US" sz="1400" smtClean="0">
                <a:solidFill>
                  <a:srgbClr val="0051A8"/>
                </a:solidFill>
              </a:rPr>
              <a:t>Henderickson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2065</TotalTime>
  <Words>1305</Words>
  <Application>Microsoft Office PowerPoint</Application>
  <PresentationFormat>On-screen Show (4:3)</PresentationFormat>
  <Paragraphs>540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Century Gothic</vt:lpstr>
      <vt:lpstr>Wingdings</vt:lpstr>
      <vt:lpstr>Wingdings 2</vt:lpstr>
      <vt:lpstr>Civic</vt:lpstr>
      <vt:lpstr>NASA Ames Research Center</vt:lpstr>
      <vt:lpstr>BLM at Idaho State University GIS TReC</vt:lpstr>
      <vt:lpstr>Fort Collins USGS-CSU </vt:lpstr>
      <vt:lpstr>NASA Goddard Space Flight Center</vt:lpstr>
      <vt:lpstr>NASA Goddard Space Flight Center</vt:lpstr>
      <vt:lpstr>The International Research Institute for Climate and Society</vt:lpstr>
      <vt:lpstr>NASA Jet Propulsion Laboratory</vt:lpstr>
      <vt:lpstr>NASA Langley Research Center </vt:lpstr>
      <vt:lpstr>NASA Langley Research Center</vt:lpstr>
      <vt:lpstr>NASA Langley Research Center</vt:lpstr>
      <vt:lpstr>NASA Marshall Space Flight Center</vt:lpstr>
      <vt:lpstr>Mobile County Health Department</vt:lpstr>
      <vt:lpstr>NOAA National Centers for Environmental Information</vt:lpstr>
      <vt:lpstr>Patrick Henry Building</vt:lpstr>
      <vt:lpstr>NASA John C. Stennis Space Center</vt:lpstr>
      <vt:lpstr>University of Georgia </vt:lpstr>
      <vt:lpstr>University of Georgia </vt:lpstr>
      <vt:lpstr>Wise County and City of Norton Clerk of Circuit Court </vt:lpstr>
      <vt:lpstr>Wise County and City of Norton Clerk of Circuit Court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DEVELOP Builds Teams</dc:title>
  <dc:creator>Lauren</dc:creator>
  <cp:lastModifiedBy>Orne, Tiffani N. (LARC-E3)[SSAI DEVELOP]</cp:lastModifiedBy>
  <cp:revision>116</cp:revision>
  <cp:lastPrinted>2014-01-06T23:08:00Z</cp:lastPrinted>
  <dcterms:created xsi:type="dcterms:W3CDTF">2013-12-31T00:35:50Z</dcterms:created>
  <dcterms:modified xsi:type="dcterms:W3CDTF">2015-05-27T15:20:32Z</dcterms:modified>
</cp:coreProperties>
</file>