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7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2487930" y="1633847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Health &amp; AQ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BE5341"/>
      </a:accent1>
      <a:accent2>
        <a:srgbClr val="D07D56"/>
      </a:accent2>
      <a:accent3>
        <a:srgbClr val="E5AA6F"/>
      </a:accent3>
      <a:accent4>
        <a:srgbClr val="497F8D"/>
      </a:accent4>
      <a:accent5>
        <a:srgbClr val="4C9380"/>
      </a:accent5>
      <a:accent6>
        <a:srgbClr val="51A96D"/>
      </a:accent6>
      <a:hlink>
        <a:srgbClr val="BE5341"/>
      </a:hlink>
      <a:folHlink>
        <a:srgbClr val="BE5341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2009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101</cp:revision>
  <dcterms:created xsi:type="dcterms:W3CDTF">2015-05-18T13:26:09Z</dcterms:created>
  <dcterms:modified xsi:type="dcterms:W3CDTF">2015-09-08T22:21:28Z</dcterms:modified>
</cp:coreProperties>
</file>