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D2672B"/>
    <a:srgbClr val="5372B3"/>
    <a:srgbClr val="9DB23F"/>
    <a:srgbClr val="236F99"/>
    <a:srgbClr val="BA3A50"/>
    <a:srgbClr val="8A8480"/>
    <a:srgbClr val="C13E2D"/>
    <a:srgbClr val="67A478"/>
    <a:srgbClr val="895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64106" autoAdjust="0"/>
  </p:normalViewPr>
  <p:slideViewPr>
    <p:cSldViewPr snapToGrid="0">
      <p:cViewPr>
        <p:scale>
          <a:sx n="50" d="100"/>
          <a:sy n="50" d="100"/>
        </p:scale>
        <p:origin x="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4DAEB3">
                    <a:alpha val="10000"/>
                  </a:srgbClr>
                </a:solidFill>
                <a:latin typeface="Century Gothic" panose="020B0502020202020204" pitchFamily="34" charset="0"/>
              </a:rPr>
              <a:t>ANNIVERSARY</a:t>
            </a:r>
            <a:endParaRPr lang="en-US" sz="2400" b="1" spc="4000" baseline="0" dirty="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a:extLst>
              <a:ext uri="{FF2B5EF4-FFF2-40B4-BE49-F238E27FC236}">
                <a16:creationId xmlns:a16="http://schemas.microsoft.com/office/drawing/2014/main" id="{57D5CC64-8992-4B5A-A002-949E65D2777D}"/>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54" name="Text Placeholder 2">
            <a:extLst>
              <a:ext uri="{FF2B5EF4-FFF2-40B4-BE49-F238E27FC236}">
                <a16:creationId xmlns:a16="http://schemas.microsoft.com/office/drawing/2014/main" id="{98856400-BBE2-4F3E-9DC8-27BEF26732E9}"/>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t>
            </a:r>
            <a:r>
              <a:rPr lang="en-US" sz="2000">
                <a:solidFill>
                  <a:schemeClr val="tx1">
                    <a:lumMod val="75000"/>
                    <a:lumOff val="25000"/>
                  </a:schemeClr>
                </a:solidFill>
                <a:latin typeface="Century Gothic" panose="020F0302020204030204"/>
              </a:rPr>
              <a:t>a presentation</a:t>
            </a:r>
            <a:endParaRPr lang="en-US" sz="2000" dirty="0">
              <a:solidFill>
                <a:schemeClr val="tx1">
                  <a:lumMod val="75000"/>
                  <a:lumOff val="25000"/>
                </a:schemeClr>
              </a:solidFill>
              <a:latin typeface="Century Gothic" panose="020F0302020204030204"/>
            </a:endParaRPr>
          </a:p>
        </p:txBody>
      </p:sp>
      <p:grpSp>
        <p:nvGrpSpPr>
          <p:cNvPr id="55" name="Group 54">
            <a:extLst>
              <a:ext uri="{FF2B5EF4-FFF2-40B4-BE49-F238E27FC236}">
                <a16:creationId xmlns:a16="http://schemas.microsoft.com/office/drawing/2014/main" id="{08DF1681-F485-4BA4-959D-2652DB797F68}"/>
              </a:ext>
            </a:extLst>
          </p:cNvPr>
          <p:cNvGrpSpPr/>
          <p:nvPr/>
        </p:nvGrpSpPr>
        <p:grpSpPr>
          <a:xfrm>
            <a:off x="452570" y="1228958"/>
            <a:ext cx="7373017" cy="4735630"/>
            <a:chOff x="156116" y="1326995"/>
            <a:chExt cx="7373017" cy="4735630"/>
          </a:xfrm>
        </p:grpSpPr>
        <p:pic>
          <p:nvPicPr>
            <p:cNvPr id="56" name="Picture 55">
              <a:extLst>
                <a:ext uri="{FF2B5EF4-FFF2-40B4-BE49-F238E27FC236}">
                  <a16:creationId xmlns:a16="http://schemas.microsoft.com/office/drawing/2014/main" id="{B68F72BD-0F0F-4D5B-B85C-C05AFB5303F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57" name="Picture 56">
              <a:extLst>
                <a:ext uri="{FF2B5EF4-FFF2-40B4-BE49-F238E27FC236}">
                  <a16:creationId xmlns:a16="http://schemas.microsoft.com/office/drawing/2014/main" id="{17BF9908-A219-4A35-8C87-D427E3649C1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58" name="Picture 57">
              <a:extLst>
                <a:ext uri="{FF2B5EF4-FFF2-40B4-BE49-F238E27FC236}">
                  <a16:creationId xmlns:a16="http://schemas.microsoft.com/office/drawing/2014/main" id="{C5D3944B-0E96-406A-AF46-E4A40C22778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C4EA29B-47D0-4BEC-B366-E64096814175}"/>
              </a:ext>
            </a:extLst>
          </p:cNvPr>
          <p:cNvPicPr>
            <a:picLocks noChangeAspect="1"/>
          </p:cNvPicPr>
          <p:nvPr/>
        </p:nvPicPr>
        <p:blipFill>
          <a:blip r:embed="rId3"/>
          <a:stretch>
            <a:fillRect/>
          </a:stretch>
        </p:blipFill>
        <p:spPr>
          <a:xfrm>
            <a:off x="896758" y="873511"/>
            <a:ext cx="4892409" cy="5656612"/>
          </a:xfrm>
          <a:prstGeom prst="rect">
            <a:avLst/>
          </a:prstGeom>
        </p:spPr>
      </p:pic>
      <p:sp>
        <p:nvSpPr>
          <p:cNvPr id="30" name="Text Placeholder 2">
            <a:extLst>
              <a:ext uri="{FF2B5EF4-FFF2-40B4-BE49-F238E27FC236}">
                <a16:creationId xmlns:a16="http://schemas.microsoft.com/office/drawing/2014/main" id="{F7C78646-7750-4EEE-AA44-2FA4459607A4}"/>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31" name="Title 4">
            <a:extLst>
              <a:ext uri="{FF2B5EF4-FFF2-40B4-BE49-F238E27FC236}">
                <a16:creationId xmlns:a16="http://schemas.microsoft.com/office/drawing/2014/main" id="{4AA29237-062E-4CC1-9C68-F99683EBDEBC}"/>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4">
            <a:extLst>
              <a:ext uri="{FF2B5EF4-FFF2-40B4-BE49-F238E27FC236}">
                <a16:creationId xmlns:a16="http://schemas.microsoft.com/office/drawing/2014/main" id="{FD93619C-8836-4140-B150-04E685247185}"/>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242" name="Text Placeholder 2">
            <a:extLst>
              <a:ext uri="{FF2B5EF4-FFF2-40B4-BE49-F238E27FC236}">
                <a16:creationId xmlns:a16="http://schemas.microsoft.com/office/drawing/2014/main" id="{D9A953D6-CF30-44BA-BC9C-838CB393D98D}"/>
              </a:ext>
            </a:extLst>
          </p:cNvPr>
          <p:cNvSpPr txBox="1">
            <a:spLocks/>
          </p:cNvSpPr>
          <p:nvPr/>
        </p:nvSpPr>
        <p:spPr>
          <a:xfrm>
            <a:off x="8334531" y="1158019"/>
            <a:ext cx="336216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5E408CFB-D092-4F26-A25D-1254549588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AAA3D16A-0D18-4CBB-9A01-9E4C564C498B}"/>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F1335DAF-2BD6-475F-88C8-86FDE3ADAFE0}"/>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6A182D23-C4D5-4019-B3B2-19A5DBAE7CEA}"/>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CFE1F5EF-0969-4679-8EEF-B15AFE9C09BD}"/>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F0AE33EA-36E9-4311-A97C-039C4E98D6D8}"/>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3E3A003-FB4C-45B4-9C1B-AC21666B937A}"/>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DF3541CC-3760-4264-A7F5-A38FA139184F}"/>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C725835B-59B0-4D32-B275-A884F7B8A8FB}"/>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001323CB-8337-415C-830A-5EE062747B60}"/>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81F50653-E48B-4130-AE95-E4C878D7B339}"/>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22AF2478-214D-4C94-AE4F-0BA1DB91A3F1}"/>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8F503953-4DCC-4A88-82F8-00FB25D11557}"/>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D17CA093-B685-4940-A6CD-4A690D938D87}"/>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5C577149-5937-4FC2-ACA3-3024E5312F55}"/>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4664E8DC-97DE-4C49-9B58-B38D89359E2E}"/>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F26AFD2C-B1FC-40D5-B91B-68600BA54511}"/>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97CD37C5-A400-41B0-A741-36FC43B9C92B}"/>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E9DA3091-1ECA-436F-96A4-D70123F8C8A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AC9A2634-F5C8-4257-8EE1-85E7D97EDB84}"/>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86907482-5819-492B-A371-AAA4B7E72CEF}"/>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D1B15363-D6EC-4B5A-866F-2B77EB1FDFD2}"/>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7DAF0DF9-3701-4340-8D9B-13E0A7BB86E2}"/>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A5BB0E5B-F589-4ADD-AC97-DBE48DE8F1F6}"/>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1A9F23A8-EFC6-4B06-9CA7-34075C5850D7}"/>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BD2CD17F-C024-48B0-86B5-A47918216E6B}"/>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30" name="TextBox 29">
            <a:extLst>
              <a:ext uri="{FF2B5EF4-FFF2-40B4-BE49-F238E27FC236}">
                <a16:creationId xmlns:a16="http://schemas.microsoft.com/office/drawing/2014/main" id="{923BA3E7-EA32-4641-B330-BC95BD575FA1}"/>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Acknowledgements</a:t>
            </a:r>
          </a:p>
        </p:txBody>
      </p:sp>
      <p:pic>
        <p:nvPicPr>
          <p:cNvPr id="32" name="Picture Placeholder 7">
            <a:extLst>
              <a:ext uri="{FF2B5EF4-FFF2-40B4-BE49-F238E27FC236}">
                <a16:creationId xmlns:a16="http://schemas.microsoft.com/office/drawing/2014/main" id="{F10AFD81-E205-4633-AD8E-EC5AE16CB348}"/>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33" name="Text Placeholder 4">
            <a:extLst>
              <a:ext uri="{FF2B5EF4-FFF2-40B4-BE49-F238E27FC236}">
                <a16:creationId xmlns:a16="http://schemas.microsoft.com/office/drawing/2014/main" id="{DA43C963-50BB-47D3-8282-44ED251E53FF}"/>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EFA8E06D-A28A-4BC4-953A-B174D048546F}"/>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43" name="Text Placeholder 3">
            <a:extLst>
              <a:ext uri="{FF2B5EF4-FFF2-40B4-BE49-F238E27FC236}">
                <a16:creationId xmlns:a16="http://schemas.microsoft.com/office/drawing/2014/main" id="{8B2B8CE4-3E95-455B-95FE-0D239AF7E67E}"/>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4DAEB3"/>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4DAEB3"/>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44" name="Picture 43">
            <a:extLst>
              <a:ext uri="{FF2B5EF4-FFF2-40B4-BE49-F238E27FC236}">
                <a16:creationId xmlns:a16="http://schemas.microsoft.com/office/drawing/2014/main" id="{E1B8A8A9-E06D-4481-978A-D4AC437EF2B4}"/>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87265D2B-3624-4573-834F-A200E63ECBB0}"/>
              </a:ext>
            </a:extLst>
          </p:cNvPr>
          <p:cNvSpPr/>
          <p:nvPr/>
        </p:nvSpPr>
        <p:spPr>
          <a:xfrm>
            <a:off x="8194745" y="3905734"/>
            <a:ext cx="2919663" cy="1986214"/>
          </a:xfrm>
          <a:prstGeom prst="roundRect">
            <a:avLst/>
          </a:prstGeom>
          <a:solidFill>
            <a:srgbClr val="4DAEB3"/>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3">
            <a:extLst>
              <a:ext uri="{FF2B5EF4-FFF2-40B4-BE49-F238E27FC236}">
                <a16:creationId xmlns:a16="http://schemas.microsoft.com/office/drawing/2014/main" id="{C24A67B9-DBC3-4312-AE74-4B48DE40ED0C}"/>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56" name="Picture 55">
            <a:extLst>
              <a:ext uri="{FF2B5EF4-FFF2-40B4-BE49-F238E27FC236}">
                <a16:creationId xmlns:a16="http://schemas.microsoft.com/office/drawing/2014/main" id="{E659B8DB-D3A9-49B1-BFD4-B54E49A97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62646700-F9D7-43AD-A01F-D79CE9E5F2C9}"/>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8" name="Title 1">
            <a:extLst>
              <a:ext uri="{FF2B5EF4-FFF2-40B4-BE49-F238E27FC236}">
                <a16:creationId xmlns:a16="http://schemas.microsoft.com/office/drawing/2014/main" id="{122C8A6F-DD52-46C1-97C7-3CBA8E334E20}"/>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Placeholder 3">
            <a:extLst>
              <a:ext uri="{FF2B5EF4-FFF2-40B4-BE49-F238E27FC236}">
                <a16:creationId xmlns:a16="http://schemas.microsoft.com/office/drawing/2014/main" id="{A45501CB-1B71-4AD3-8306-76CF6FE9137A}"/>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85" name="Group 84">
            <a:extLst>
              <a:ext uri="{FF2B5EF4-FFF2-40B4-BE49-F238E27FC236}">
                <a16:creationId xmlns:a16="http://schemas.microsoft.com/office/drawing/2014/main" id="{E05B8961-F12D-4BF3-BAF7-7BA847A8166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86" name="Picture 85">
              <a:extLst>
                <a:ext uri="{FF2B5EF4-FFF2-40B4-BE49-F238E27FC236}">
                  <a16:creationId xmlns:a16="http://schemas.microsoft.com/office/drawing/2014/main" id="{5A8BBB50-39E6-40F9-A94D-C9AF82E67E49}"/>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7" name="TextBox 86">
              <a:extLst>
                <a:ext uri="{FF2B5EF4-FFF2-40B4-BE49-F238E27FC236}">
                  <a16:creationId xmlns:a16="http://schemas.microsoft.com/office/drawing/2014/main" id="{32B34D9A-2C20-4284-BEB9-5A2ED3A6F51D}"/>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019EC98B-1FBE-4181-8B9A-9B1B8CD8479E}"/>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9" name="TextBox 88">
              <a:extLst>
                <a:ext uri="{FF2B5EF4-FFF2-40B4-BE49-F238E27FC236}">
                  <a16:creationId xmlns:a16="http://schemas.microsoft.com/office/drawing/2014/main" id="{97B731AF-3D57-4DBE-BF4F-61236AFE216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0" name="Text Placeholder 3">
              <a:extLst>
                <a:ext uri="{FF2B5EF4-FFF2-40B4-BE49-F238E27FC236}">
                  <a16:creationId xmlns:a16="http://schemas.microsoft.com/office/drawing/2014/main" id="{16C8888B-AEB1-463D-882D-0AC43C52A91C}"/>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91" name="Group 90">
            <a:extLst>
              <a:ext uri="{FF2B5EF4-FFF2-40B4-BE49-F238E27FC236}">
                <a16:creationId xmlns:a16="http://schemas.microsoft.com/office/drawing/2014/main" id="{55E438B4-37B3-4ED3-8E6E-B6AC33830A18}"/>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92" name="Picture 91">
              <a:extLst>
                <a:ext uri="{FF2B5EF4-FFF2-40B4-BE49-F238E27FC236}">
                  <a16:creationId xmlns:a16="http://schemas.microsoft.com/office/drawing/2014/main" id="{5A49A09C-E827-4F95-BD7D-E52ED5B8E044}"/>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93" name="TextBox 92">
              <a:extLst>
                <a:ext uri="{FF2B5EF4-FFF2-40B4-BE49-F238E27FC236}">
                  <a16:creationId xmlns:a16="http://schemas.microsoft.com/office/drawing/2014/main" id="{1998FDDE-D35B-47E9-A74A-C702AA63C0A6}"/>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4" name="Text Placeholder 3">
              <a:extLst>
                <a:ext uri="{FF2B5EF4-FFF2-40B4-BE49-F238E27FC236}">
                  <a16:creationId xmlns:a16="http://schemas.microsoft.com/office/drawing/2014/main" id="{AE1B28A6-328C-4652-8347-B6999FFE11AD}"/>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95" name="Title 1">
            <a:extLst>
              <a:ext uri="{FF2B5EF4-FFF2-40B4-BE49-F238E27FC236}">
                <a16:creationId xmlns:a16="http://schemas.microsoft.com/office/drawing/2014/main" id="{2DCCC8A4-7347-4A58-A06C-23645E34C0B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16445C-6524-4174-8AEB-6D69D3E39B95}"/>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8" name="Text Placeholder 2">
            <a:extLst>
              <a:ext uri="{FF2B5EF4-FFF2-40B4-BE49-F238E27FC236}">
                <a16:creationId xmlns:a16="http://schemas.microsoft.com/office/drawing/2014/main" id="{E4019CFC-83EA-4A68-9FE8-00BEF6A07FFF}"/>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9" name="Text Placeholder 5">
            <a:extLst>
              <a:ext uri="{FF2B5EF4-FFF2-40B4-BE49-F238E27FC236}">
                <a16:creationId xmlns:a16="http://schemas.microsoft.com/office/drawing/2014/main" id="{3C4E1DF2-480B-44D7-9672-F0C49C476CE0}"/>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40" name="Text Placeholder 2">
            <a:extLst>
              <a:ext uri="{FF2B5EF4-FFF2-40B4-BE49-F238E27FC236}">
                <a16:creationId xmlns:a16="http://schemas.microsoft.com/office/drawing/2014/main" id="{3853C200-1595-43EF-8F58-6352A8472D67}"/>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32" name="Group 131">
            <a:extLst>
              <a:ext uri="{FF2B5EF4-FFF2-40B4-BE49-F238E27FC236}">
                <a16:creationId xmlns:a16="http://schemas.microsoft.com/office/drawing/2014/main" id="{9F339268-EE7F-48F7-8309-088BEF02DC0A}"/>
              </a:ext>
            </a:extLst>
          </p:cNvPr>
          <p:cNvGrpSpPr/>
          <p:nvPr/>
        </p:nvGrpSpPr>
        <p:grpSpPr>
          <a:xfrm>
            <a:off x="4360115" y="1713102"/>
            <a:ext cx="7513017" cy="3876717"/>
            <a:chOff x="411243" y="824803"/>
            <a:chExt cx="10500378" cy="5975109"/>
          </a:xfrm>
        </p:grpSpPr>
        <p:sp>
          <p:nvSpPr>
            <p:cNvPr id="133" name="TextBox 132">
              <a:extLst>
                <a:ext uri="{FF2B5EF4-FFF2-40B4-BE49-F238E27FC236}">
                  <a16:creationId xmlns:a16="http://schemas.microsoft.com/office/drawing/2014/main" id="{2D2E938A-C3CC-4C29-B75D-1E164B00480A}"/>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34" name="Shape 208">
              <a:extLst>
                <a:ext uri="{FF2B5EF4-FFF2-40B4-BE49-F238E27FC236}">
                  <a16:creationId xmlns:a16="http://schemas.microsoft.com/office/drawing/2014/main" id="{655F1B66-5FED-49E2-9349-66A6DF740397}"/>
                </a:ext>
              </a:extLst>
            </p:cNvPr>
            <p:cNvGrpSpPr/>
            <p:nvPr/>
          </p:nvGrpSpPr>
          <p:grpSpPr>
            <a:xfrm>
              <a:off x="1763484" y="1390893"/>
              <a:ext cx="9148137" cy="5218147"/>
              <a:chOff x="662848" y="1583058"/>
              <a:chExt cx="5394425" cy="3102607"/>
            </a:xfrm>
          </p:grpSpPr>
          <p:pic>
            <p:nvPicPr>
              <p:cNvPr id="152" name="Shape 209">
                <a:extLst>
                  <a:ext uri="{FF2B5EF4-FFF2-40B4-BE49-F238E27FC236}">
                    <a16:creationId xmlns:a16="http://schemas.microsoft.com/office/drawing/2014/main" id="{907F473C-F88F-4FB3-B1C4-DAA93F61254C}"/>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53" name="Shape 210">
                <a:extLst>
                  <a:ext uri="{FF2B5EF4-FFF2-40B4-BE49-F238E27FC236}">
                    <a16:creationId xmlns:a16="http://schemas.microsoft.com/office/drawing/2014/main" id="{F350EBAD-94A9-440C-B79A-C918F6BFCA51}"/>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35" name="Shape 214">
              <a:extLst>
                <a:ext uri="{FF2B5EF4-FFF2-40B4-BE49-F238E27FC236}">
                  <a16:creationId xmlns:a16="http://schemas.microsoft.com/office/drawing/2014/main" id="{FDD26415-0FBE-49A0-8652-CF4521EA95BE}"/>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36" name="Shape 210">
              <a:extLst>
                <a:ext uri="{FF2B5EF4-FFF2-40B4-BE49-F238E27FC236}">
                  <a16:creationId xmlns:a16="http://schemas.microsoft.com/office/drawing/2014/main" id="{C6C39A6D-5787-4EC3-9567-0DA29F41A161}"/>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37" name="Shape 210">
              <a:extLst>
                <a:ext uri="{FF2B5EF4-FFF2-40B4-BE49-F238E27FC236}">
                  <a16:creationId xmlns:a16="http://schemas.microsoft.com/office/drawing/2014/main" id="{3F74BFA4-93A2-4A40-8D31-8917FD7973EB}"/>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38" name="TextBox 137">
              <a:extLst>
                <a:ext uri="{FF2B5EF4-FFF2-40B4-BE49-F238E27FC236}">
                  <a16:creationId xmlns:a16="http://schemas.microsoft.com/office/drawing/2014/main" id="{1FC6FCE4-020B-4D6E-B69F-4C827FBD6BF0}"/>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39" name="TextBox 138">
              <a:extLst>
                <a:ext uri="{FF2B5EF4-FFF2-40B4-BE49-F238E27FC236}">
                  <a16:creationId xmlns:a16="http://schemas.microsoft.com/office/drawing/2014/main" id="{F7C2C357-82E8-4568-A869-0A28FF5A143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40" name="TextBox 139">
              <a:extLst>
                <a:ext uri="{FF2B5EF4-FFF2-40B4-BE49-F238E27FC236}">
                  <a16:creationId xmlns:a16="http://schemas.microsoft.com/office/drawing/2014/main" id="{F15BF9BD-5103-44D2-BD5F-95CC3F235DC2}"/>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1" name="TextBox 140">
              <a:extLst>
                <a:ext uri="{FF2B5EF4-FFF2-40B4-BE49-F238E27FC236}">
                  <a16:creationId xmlns:a16="http://schemas.microsoft.com/office/drawing/2014/main" id="{281E224F-61FC-419C-A2CF-9D64F0A3F76A}"/>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2" name="TextBox 141">
              <a:extLst>
                <a:ext uri="{FF2B5EF4-FFF2-40B4-BE49-F238E27FC236}">
                  <a16:creationId xmlns:a16="http://schemas.microsoft.com/office/drawing/2014/main" id="{5C1A3995-68FA-4BBE-B923-71F75AC6F25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43" name="TextBox 142">
              <a:extLst>
                <a:ext uri="{FF2B5EF4-FFF2-40B4-BE49-F238E27FC236}">
                  <a16:creationId xmlns:a16="http://schemas.microsoft.com/office/drawing/2014/main" id="{7EA8C2D1-1860-4F3F-A538-F3F29ABF0E75}"/>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44" name="TextBox 143">
              <a:extLst>
                <a:ext uri="{FF2B5EF4-FFF2-40B4-BE49-F238E27FC236}">
                  <a16:creationId xmlns:a16="http://schemas.microsoft.com/office/drawing/2014/main" id="{F5B5D4DD-6CD6-4EC7-87EA-814C2C41E1B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45" name="TextBox 144">
              <a:extLst>
                <a:ext uri="{FF2B5EF4-FFF2-40B4-BE49-F238E27FC236}">
                  <a16:creationId xmlns:a16="http://schemas.microsoft.com/office/drawing/2014/main" id="{C8F49CCB-0C4C-4B06-B174-0AB779D456FB}"/>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46" name="TextBox 145">
              <a:extLst>
                <a:ext uri="{FF2B5EF4-FFF2-40B4-BE49-F238E27FC236}">
                  <a16:creationId xmlns:a16="http://schemas.microsoft.com/office/drawing/2014/main" id="{6F93124B-DEE8-43D8-B221-F426A5633951}"/>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47" name="TextBox 146">
              <a:extLst>
                <a:ext uri="{FF2B5EF4-FFF2-40B4-BE49-F238E27FC236}">
                  <a16:creationId xmlns:a16="http://schemas.microsoft.com/office/drawing/2014/main" id="{F215C2FE-872F-4D20-8767-4D9FBB7E9410}"/>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48" name="TextBox 147">
              <a:extLst>
                <a:ext uri="{FF2B5EF4-FFF2-40B4-BE49-F238E27FC236}">
                  <a16:creationId xmlns:a16="http://schemas.microsoft.com/office/drawing/2014/main" id="{3AB06E19-7C94-4EFB-98F7-20491D6BD2EB}"/>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49" name="Shape 211">
              <a:extLst>
                <a:ext uri="{FF2B5EF4-FFF2-40B4-BE49-F238E27FC236}">
                  <a16:creationId xmlns:a16="http://schemas.microsoft.com/office/drawing/2014/main" id="{2962069C-58C7-4B50-A59B-3C004E14B1A5}"/>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0" name="Shape 212">
              <a:extLst>
                <a:ext uri="{FF2B5EF4-FFF2-40B4-BE49-F238E27FC236}">
                  <a16:creationId xmlns:a16="http://schemas.microsoft.com/office/drawing/2014/main" id="{7E8E25AA-9461-47EE-887B-710826467D6A}"/>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1" name="Shape 213">
              <a:extLst>
                <a:ext uri="{FF2B5EF4-FFF2-40B4-BE49-F238E27FC236}">
                  <a16:creationId xmlns:a16="http://schemas.microsoft.com/office/drawing/2014/main" id="{A22A3B15-D64B-4B1E-87F1-60D5387BEAE4}"/>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4">
            <a:extLst>
              <a:ext uri="{FF2B5EF4-FFF2-40B4-BE49-F238E27FC236}">
                <a16:creationId xmlns:a16="http://schemas.microsoft.com/office/drawing/2014/main" id="{0FD36520-F9E5-4EEE-B93D-2E9002BBB15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101" name="Picture 100">
            <a:extLst>
              <a:ext uri="{FF2B5EF4-FFF2-40B4-BE49-F238E27FC236}">
                <a16:creationId xmlns:a16="http://schemas.microsoft.com/office/drawing/2014/main" id="{7CEB2772-EAA0-467A-B0E9-5633C7369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02" name="TextBox 101">
            <a:extLst>
              <a:ext uri="{FF2B5EF4-FFF2-40B4-BE49-F238E27FC236}">
                <a16:creationId xmlns:a16="http://schemas.microsoft.com/office/drawing/2014/main" id="{5488EF77-9ACB-45CF-A830-8D5920B43B57}"/>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3" name="TextBox 102">
            <a:extLst>
              <a:ext uri="{FF2B5EF4-FFF2-40B4-BE49-F238E27FC236}">
                <a16:creationId xmlns:a16="http://schemas.microsoft.com/office/drawing/2014/main" id="{E526A46C-A602-44AE-83D7-1F68435945A9}"/>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04" name="Rectangle 103">
            <a:extLst>
              <a:ext uri="{FF2B5EF4-FFF2-40B4-BE49-F238E27FC236}">
                <a16:creationId xmlns:a16="http://schemas.microsoft.com/office/drawing/2014/main" id="{BDA222D8-43FB-47B8-98F2-B70D51365D4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05" name="Group 104">
            <a:extLst>
              <a:ext uri="{FF2B5EF4-FFF2-40B4-BE49-F238E27FC236}">
                <a16:creationId xmlns:a16="http://schemas.microsoft.com/office/drawing/2014/main" id="{A2CF8B9B-86B9-421B-AFA9-CCF3DCBFD286}"/>
              </a:ext>
            </a:extLst>
          </p:cNvPr>
          <p:cNvGrpSpPr/>
          <p:nvPr/>
        </p:nvGrpSpPr>
        <p:grpSpPr>
          <a:xfrm>
            <a:off x="9667206" y="80130"/>
            <a:ext cx="2203782" cy="3037523"/>
            <a:chOff x="9906076" y="232767"/>
            <a:chExt cx="2203782" cy="3037523"/>
          </a:xfrm>
        </p:grpSpPr>
        <p:sp>
          <p:nvSpPr>
            <p:cNvPr id="106" name="Rectangle 105">
              <a:extLst>
                <a:ext uri="{FF2B5EF4-FFF2-40B4-BE49-F238E27FC236}">
                  <a16:creationId xmlns:a16="http://schemas.microsoft.com/office/drawing/2014/main" id="{5B06ABD5-23F5-49FB-9D41-FED7741E9D25}"/>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07" name="Picture 106" descr="north arrow orienteering by morits">
              <a:extLst>
                <a:ext uri="{FF2B5EF4-FFF2-40B4-BE49-F238E27FC236}">
                  <a16:creationId xmlns:a16="http://schemas.microsoft.com/office/drawing/2014/main" id="{09FBD274-4A24-4038-97CC-7D72F479F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a:extLst>
                <a:ext uri="{FF2B5EF4-FFF2-40B4-BE49-F238E27FC236}">
                  <a16:creationId xmlns:a16="http://schemas.microsoft.com/office/drawing/2014/main" id="{19B17964-961E-41F9-B518-A138A10EC8C9}"/>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09" name="Text Box 2">
              <a:extLst>
                <a:ext uri="{FF2B5EF4-FFF2-40B4-BE49-F238E27FC236}">
                  <a16:creationId xmlns:a16="http://schemas.microsoft.com/office/drawing/2014/main" id="{7617145E-6142-4DD6-84CF-C8C28F8746DA}"/>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10" name="Picture 109">
              <a:extLst>
                <a:ext uri="{FF2B5EF4-FFF2-40B4-BE49-F238E27FC236}">
                  <a16:creationId xmlns:a16="http://schemas.microsoft.com/office/drawing/2014/main" id="{CA752DAE-E2B2-42A2-BC09-EDCA58CC4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11" name="Picture 110">
              <a:extLst>
                <a:ext uri="{FF2B5EF4-FFF2-40B4-BE49-F238E27FC236}">
                  <a16:creationId xmlns:a16="http://schemas.microsoft.com/office/drawing/2014/main" id="{5DF0D8BF-122A-4BD1-ABBF-5A3B49587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12" name="Text Box 2">
              <a:extLst>
                <a:ext uri="{FF2B5EF4-FFF2-40B4-BE49-F238E27FC236}">
                  <a16:creationId xmlns:a16="http://schemas.microsoft.com/office/drawing/2014/main" id="{17E0822F-54A9-43DD-95CF-1814507D5924}"/>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13" name="TextBox 112">
              <a:extLst>
                <a:ext uri="{FF2B5EF4-FFF2-40B4-BE49-F238E27FC236}">
                  <a16:creationId xmlns:a16="http://schemas.microsoft.com/office/drawing/2014/main" id="{241DFF74-320D-45F0-B3AA-2725EE4B54D5}"/>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14" name="TextBox 113">
            <a:extLst>
              <a:ext uri="{FF2B5EF4-FFF2-40B4-BE49-F238E27FC236}">
                <a16:creationId xmlns:a16="http://schemas.microsoft.com/office/drawing/2014/main" id="{AE526B64-091A-4D00-801B-9B998B620D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15" name="TextBox 114">
            <a:extLst>
              <a:ext uri="{FF2B5EF4-FFF2-40B4-BE49-F238E27FC236}">
                <a16:creationId xmlns:a16="http://schemas.microsoft.com/office/drawing/2014/main" id="{56CE1A6E-8ACD-4DAD-A6AB-920FDBF5729A}"/>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16" name="TextBox 115">
            <a:extLst>
              <a:ext uri="{FF2B5EF4-FFF2-40B4-BE49-F238E27FC236}">
                <a16:creationId xmlns:a16="http://schemas.microsoft.com/office/drawing/2014/main" id="{954C3EFC-C835-419F-AB96-B9E847A177FE}"/>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22314</TotalTime>
  <Words>1576</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103</cp:revision>
  <dcterms:created xsi:type="dcterms:W3CDTF">2019-11-12T17:46:59Z</dcterms:created>
  <dcterms:modified xsi:type="dcterms:W3CDTF">2023-02-01T21:37:19Z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