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B13E"/>
    <a:srgbClr val="B8394F"/>
    <a:srgbClr val="FF3333"/>
    <a:srgbClr val="5372B3"/>
    <a:srgbClr val="55AEB2"/>
    <a:srgbClr val="56ADB2"/>
    <a:srgbClr val="D0652A"/>
    <a:srgbClr val="9B3D3B"/>
    <a:srgbClr val="751811"/>
    <a:srgbClr val="9641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16" d="100"/>
          <a:sy n="16" d="100"/>
        </p:scale>
        <p:origin x="2501"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9DB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9DB13E"/>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6416162"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Summer</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9DB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Logo, icon&#10;&#10;Description automatically generated">
            <a:extLst>
              <a:ext uri="{FF2B5EF4-FFF2-40B4-BE49-F238E27FC236}">
                <a16:creationId xmlns:a16="http://schemas.microsoft.com/office/drawing/2014/main" id="{8E01A255-A9ED-4832-BA8E-DCEB524B338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5158" y="817473"/>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4" orient="horz" pos="1920">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6/10/2022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DB13E"/>
                </a:solidFill>
              </a:rPr>
              <a:t>Study Area</a:t>
            </a:r>
            <a:r>
              <a:rPr lang="en-US" sz="10000" dirty="0">
                <a:solidFill>
                  <a:srgbClr val="9DB13E"/>
                </a:solidFill>
              </a:rPr>
              <a:t> Energy</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55557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37" name="Picture 36" descr="Shape, circle&#10;&#10;Description automatically generated">
            <a:extLst>
              <a:ext uri="{FF2B5EF4-FFF2-40B4-BE49-F238E27FC236}">
                <a16:creationId xmlns:a16="http://schemas.microsoft.com/office/drawing/2014/main" id="{2F9D6EBE-9C5C-4935-8DC1-593C40F8AA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26964" y="30814476"/>
            <a:ext cx="2103120" cy="2103120"/>
          </a:xfrm>
          <a:prstGeom prst="rect">
            <a:avLst/>
          </a:prstGeom>
        </p:spPr>
      </p:pic>
      <p:pic>
        <p:nvPicPr>
          <p:cNvPr id="59" name="Picture 58" descr="Shape, circle&#10;&#10;Description automatically generated">
            <a:extLst>
              <a:ext uri="{FF2B5EF4-FFF2-40B4-BE49-F238E27FC236}">
                <a16:creationId xmlns:a16="http://schemas.microsoft.com/office/drawing/2014/main" id="{20D96CC8-FE8F-4CE7-85B5-81ECF9570FF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22192" y="30814476"/>
            <a:ext cx="2103120" cy="2103120"/>
          </a:xfrm>
          <a:prstGeom prst="rect">
            <a:avLst/>
          </a:prstGeom>
        </p:spPr>
      </p:pic>
      <p:pic>
        <p:nvPicPr>
          <p:cNvPr id="60" name="Picture 59" descr="Shape, circle&#10;&#10;Description automatically generated">
            <a:extLst>
              <a:ext uri="{FF2B5EF4-FFF2-40B4-BE49-F238E27FC236}">
                <a16:creationId xmlns:a16="http://schemas.microsoft.com/office/drawing/2014/main" id="{4F79DDEF-F18F-44E8-889C-EED8183DC44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17420" y="30814476"/>
            <a:ext cx="2103120" cy="2103120"/>
          </a:xfrm>
          <a:prstGeom prst="rect">
            <a:avLst/>
          </a:prstGeom>
        </p:spPr>
      </p:pic>
      <p:pic>
        <p:nvPicPr>
          <p:cNvPr id="61" name="Picture 60" descr="Shape, circle&#10;&#10;Description automatically generated">
            <a:extLst>
              <a:ext uri="{FF2B5EF4-FFF2-40B4-BE49-F238E27FC236}">
                <a16:creationId xmlns:a16="http://schemas.microsoft.com/office/drawing/2014/main" id="{8630E051-9C39-4EF4-9995-E367E38EE90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1736" y="30814476"/>
            <a:ext cx="2103120" cy="2103120"/>
          </a:xfrm>
          <a:prstGeom prst="rect">
            <a:avLst/>
          </a:prstGeom>
        </p:spPr>
      </p:pic>
      <p:sp>
        <p:nvSpPr>
          <p:cNvPr id="18" name="Text Placeholder 16">
            <a:extLst>
              <a:ext uri="{FF2B5EF4-FFF2-40B4-BE49-F238E27FC236}">
                <a16:creationId xmlns:a16="http://schemas.microsoft.com/office/drawing/2014/main" id="{5C342597-4D17-45CF-8C65-4C37CD4B2428}"/>
              </a:ext>
            </a:extLst>
          </p:cNvPr>
          <p:cNvSpPr txBox="1">
            <a:spLocks/>
          </p:cNvSpPr>
          <p:nvPr/>
        </p:nvSpPr>
        <p:spPr>
          <a:xfrm>
            <a:off x="945519" y="24002961"/>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9" name="TextBox 18">
            <a:extLst>
              <a:ext uri="{FF2B5EF4-FFF2-40B4-BE49-F238E27FC236}">
                <a16:creationId xmlns:a16="http://schemas.microsoft.com/office/drawing/2014/main" id="{890D344C-E5B0-43F0-815D-45E83CD35A8E}"/>
              </a:ext>
            </a:extLst>
          </p:cNvPr>
          <p:cNvSpPr txBox="1"/>
          <p:nvPr/>
        </p:nvSpPr>
        <p:spPr>
          <a:xfrm>
            <a:off x="914400" y="23121024"/>
            <a:ext cx="9628011"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Images</a:t>
            </a:r>
          </a:p>
        </p:txBody>
      </p:sp>
      <p:sp>
        <p:nvSpPr>
          <p:cNvPr id="20" name="Text Placeholder 16">
            <a:extLst>
              <a:ext uri="{FF2B5EF4-FFF2-40B4-BE49-F238E27FC236}">
                <a16:creationId xmlns:a16="http://schemas.microsoft.com/office/drawing/2014/main" id="{F7BCF3F0-D1D7-4411-ACAE-0B0D69B6D022}"/>
              </a:ext>
            </a:extLst>
          </p:cNvPr>
          <p:cNvSpPr txBox="1">
            <a:spLocks/>
          </p:cNvSpPr>
          <p:nvPr/>
        </p:nvSpPr>
        <p:spPr>
          <a:xfrm>
            <a:off x="14648791" y="2600371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1" name="TextBox 20">
            <a:extLst>
              <a:ext uri="{FF2B5EF4-FFF2-40B4-BE49-F238E27FC236}">
                <a16:creationId xmlns:a16="http://schemas.microsoft.com/office/drawing/2014/main" id="{8584E922-E86E-4E7F-A411-D435BCD87A78}"/>
              </a:ext>
            </a:extLst>
          </p:cNvPr>
          <p:cNvSpPr txBox="1"/>
          <p:nvPr/>
        </p:nvSpPr>
        <p:spPr>
          <a:xfrm>
            <a:off x="14630400" y="25096521"/>
            <a:ext cx="7278066"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Acknowledgements</a:t>
            </a:r>
          </a:p>
        </p:txBody>
      </p:sp>
      <p:sp>
        <p:nvSpPr>
          <p:cNvPr id="22" name="Text Placeholder 16">
            <a:extLst>
              <a:ext uri="{FF2B5EF4-FFF2-40B4-BE49-F238E27FC236}">
                <a16:creationId xmlns:a16="http://schemas.microsoft.com/office/drawing/2014/main" id="{803299AF-0EB0-476C-9C27-C79081A606F1}"/>
              </a:ext>
            </a:extLst>
          </p:cNvPr>
          <p:cNvSpPr txBox="1">
            <a:spLocks/>
          </p:cNvSpPr>
          <p:nvPr/>
        </p:nvSpPr>
        <p:spPr>
          <a:xfrm>
            <a:off x="14681086" y="3058853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a:extLst>
              <a:ext uri="{FF2B5EF4-FFF2-40B4-BE49-F238E27FC236}">
                <a16:creationId xmlns:a16="http://schemas.microsoft.com/office/drawing/2014/main" id="{F87314EB-8E43-4537-BC61-835804A9703B}"/>
              </a:ext>
            </a:extLst>
          </p:cNvPr>
          <p:cNvSpPr txBox="1"/>
          <p:nvPr/>
        </p:nvSpPr>
        <p:spPr>
          <a:xfrm>
            <a:off x="14662669" y="29694294"/>
            <a:ext cx="7288030"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Project Partners</a:t>
            </a:r>
          </a:p>
        </p:txBody>
      </p:sp>
    </p:spTree>
    <p:extLst>
      <p:ext uri="{BB962C8B-B14F-4D97-AF65-F5344CB8AC3E}">
        <p14:creationId xmlns:p14="http://schemas.microsoft.com/office/powerpoint/2010/main" val="15328867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CEE7F321-9404-409B-8A43-4AF9B7083E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38168</TotalTime>
  <Words>212</Words>
  <Application>Microsoft Office PowerPoint</Application>
  <PresentationFormat>Custom</PresentationFormat>
  <Paragraphs>22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214</cp:revision>
  <dcterms:created xsi:type="dcterms:W3CDTF">2019-02-05T16:32:03Z</dcterms:created>
  <dcterms:modified xsi:type="dcterms:W3CDTF">2022-06-10T14:50:42Z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