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4532" autoAdjust="0"/>
  </p:normalViewPr>
  <p:slideViewPr>
    <p:cSldViewPr snapToGrid="0" showGuides="1">
      <p:cViewPr varScale="1">
        <p:scale>
          <a:sx n="79" d="100"/>
          <a:sy n="79" d="100"/>
        </p:scale>
        <p:origin x="1296" y="20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298A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298A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298A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9298A8"/>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9298A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6832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298A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298A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298A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298A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298A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298A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9298A8"/>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9" y="3961690"/>
            <a:ext cx="1689252"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8174"/>
            <a:ext cx="12192000" cy="715571"/>
          </a:xfrm>
          <a:prstGeom prst="rect">
            <a:avLst/>
          </a:prstGeom>
        </p:spPr>
      </p:pic>
      <p:sp>
        <p:nvSpPr>
          <p:cNvPr id="3" name="TextBox 2"/>
          <p:cNvSpPr txBox="1"/>
          <p:nvPr/>
        </p:nvSpPr>
        <p:spPr>
          <a:xfrm>
            <a:off x="3155090" y="6215032"/>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GOOD </a:t>
            </a:r>
          </a:p>
        </p:txBody>
      </p:sp>
      <p:sp>
        <p:nvSpPr>
          <p:cNvPr id="4" name="Text Placeholder 2"/>
          <p:cNvSpPr txBox="1">
            <a:spLocks/>
          </p:cNvSpPr>
          <p:nvPr/>
        </p:nvSpPr>
        <p:spPr>
          <a:xfrm>
            <a:off x="8891159" y="1158019"/>
            <a:ext cx="29960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94220" y="4564209"/>
            <a:ext cx="3725780"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9298A8"/>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298A8"/>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9298A8"/>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298A8"/>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298A8"/>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298A8"/>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9298A8"/>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9298A8"/>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1317</Words>
  <Application>Microsoft Macintosh PowerPoint</Application>
  <PresentationFormat>Widescreen</PresentationFormat>
  <Paragraphs>160</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138</cp:revision>
  <dcterms:created xsi:type="dcterms:W3CDTF">2019-02-11T19:14:02Z</dcterms:created>
  <dcterms:modified xsi:type="dcterms:W3CDTF">2019-06-04T23:22:40Z</dcterms:modified>
</cp:coreProperties>
</file>