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BA3A50"/>
    <a:srgbClr val="5372B3"/>
    <a:srgbClr val="D2672B"/>
    <a:srgbClr val="9DB23F"/>
    <a:srgbClr val="236F99"/>
    <a:srgbClr val="8A5A9A"/>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427" y="-125"/>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67A478"/>
                </a:solidFill>
              </a:defRPr>
            </a:lvl1pPr>
          </a:lstStyle>
          <a:p>
            <a:pPr lvl="0"/>
            <a:r>
              <a:rPr lang="en-US" dirty="0"/>
              <a:t>Study Area Ecological Conservation</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67A478"/>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67A4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1634159D-9BA4-0FC8-AB07-3B176114A737}"/>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hyperlink" Target="http://www.devpedia.developexchange.com/dp/index.php?title=List_of_Satellite_Pictur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5" name="Text Placeholder 16">
            <a:extLst>
              <a:ext uri="{FF2B5EF4-FFF2-40B4-BE49-F238E27FC236}">
                <a16:creationId xmlns:a16="http://schemas.microsoft.com/office/drawing/2014/main" id="{773BA4E7-1766-23B7-6E28-BEB30D5C92BB}"/>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6" name="TextBox 5">
            <a:extLst>
              <a:ext uri="{FF2B5EF4-FFF2-40B4-BE49-F238E27FC236}">
                <a16:creationId xmlns:a16="http://schemas.microsoft.com/office/drawing/2014/main" id="{AC85576F-308E-47E6-82D4-B98D4F77AB30}"/>
              </a:ext>
            </a:extLst>
          </p:cNvPr>
          <p:cNvSpPr txBox="1"/>
          <p:nvPr/>
        </p:nvSpPr>
        <p:spPr>
          <a:xfrm>
            <a:off x="928003" y="5112939"/>
            <a:ext cx="7403198"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75282"/>
            <a:ext cx="748658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EBB274FB-0616-6128-01B3-37BE81FEDBF7}"/>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3" y="16838490"/>
            <a:ext cx="7399238"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19A92A49-C42E-61FB-6FDC-EAA38AA25661}"/>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519949"/>
            <a:ext cx="730344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D5DE88B5-CBB8-AD4A-E0E8-9A4AF661D5A1}"/>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4"/>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452826"/>
            <a:ext cx="6158059"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9EA02D78-3608-FC5B-E64B-D9B76786D8DB}"/>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30402"/>
            <a:ext cx="732075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681086" y="19061606"/>
            <a:ext cx="722738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76B48C3D-D097-9DEB-3FA4-CC1A583B162E}"/>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487728"/>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9130680"/>
            <a:ext cx="724579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034948"/>
            <a:ext cx="739441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24" name="Text Placeholder 16">
            <a:extLst>
              <a:ext uri="{FF2B5EF4-FFF2-40B4-BE49-F238E27FC236}">
                <a16:creationId xmlns:a16="http://schemas.microsoft.com/office/drawing/2014/main" id="{FF56697C-1F23-8319-C349-FDD544B880E0}"/>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rPr>
              <a:t>here</a:t>
            </a:r>
            <a:r>
              <a:rPr lang="en-US" dirty="0">
                <a:solidFill>
                  <a:schemeClr val="tx1">
                    <a:lumMod val="75000"/>
                    <a:lumOff val="25000"/>
                  </a:schemeClr>
                </a:solidFill>
                <a:latin typeface="Garamond" panose="02020404030301010803" pitchFamily="18" charset="0"/>
              </a:rPr>
              <a:t>.</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16809</TotalTime>
  <Words>574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(LARC-E3)[RSES]</cp:lastModifiedBy>
  <cp:revision>83</cp:revision>
  <dcterms:created xsi:type="dcterms:W3CDTF">2019-02-05T16:32:03Z</dcterms:created>
  <dcterms:modified xsi:type="dcterms:W3CDTF">2024-01-29T16:27:44Z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