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20" r:id="rId14"/>
    <p:sldId id="319"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y Nisbet-Wilcox" initials="BN" lastIdx="1" clrIdx="0">
    <p:extLst>
      <p:ext uri="{19B8F6BF-5375-455C-9EA6-DF929625EA0E}">
        <p15:presenceInfo xmlns:p15="http://schemas.microsoft.com/office/powerpoint/2012/main" userId="S::brandy.nisbet@ssaihq.com::85debb24-05d8-4a4f-9068-cfd1b5fab5d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7142"/>
    <a:srgbClr val="CD7124"/>
    <a:srgbClr val="D0652A"/>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6045" autoAdjust="0"/>
  </p:normalViewPr>
  <p:slideViewPr>
    <p:cSldViewPr snapToGrid="0">
      <p:cViewPr varScale="1">
        <p:scale>
          <a:sx n="45" d="100"/>
          <a:sy n="45" d="100"/>
        </p:scale>
        <p:origin x="77"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6/2/2021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1840588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805866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useful tools, such as Gridlines, are not available on the online version of PowerPoint. If you need help with formatting for this reason, reach out to the PC team! Design and aesthetics are critical to science communication - these PowerPoint tools can help you ensure your presentation elements are neatly arranged. </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1641086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p>
          <a:p>
            <a:endParaRPr lang="en-US" b="1" dirty="0"/>
          </a:p>
          <a:p>
            <a:r>
              <a:rPr lang="en-US" b="0" dirty="0"/>
              <a:t>If the PC team notices frequent incorrect citations, or citations for images without Creative Commons licensing, you may be asked to resubmit the deliverable! </a:t>
            </a:r>
          </a:p>
          <a:p>
            <a:endParaRPr lang="en-US" b="1"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each individual text box is separate and editable in this graph. We ask for figures and graphs to be separate and editable in case we reuse them and must resize the image to fit a different template or presentation. </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1715620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Rounded Rectangle 25"/>
          <p:cNvSpPr/>
          <p:nvPr userDrawn="1"/>
        </p:nvSpPr>
        <p:spPr>
          <a:xfrm>
            <a:off x="-143435" y="6091356"/>
            <a:ext cx="12505764" cy="314088"/>
          </a:xfrm>
          <a:prstGeom prst="roundRect">
            <a:avLst/>
          </a:prstGeom>
          <a:solidFill>
            <a:srgbClr val="CD714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679785" y="4941482"/>
            <a:ext cx="393419" cy="393419"/>
          </a:xfrm>
          <a:prstGeom prst="rect">
            <a:avLst/>
          </a:prstGeom>
        </p:spPr>
      </p:pic>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CD7142"/>
                </a:solidFill>
                <a:latin typeface="Century Gothic" panose="020B0502020202020204" pitchFamily="34" charset="0"/>
              </a:rPr>
              <a:t>| </a:t>
            </a:r>
            <a:r>
              <a:rPr lang="en-US" sz="1600" spc="100" baseline="0" dirty="0">
                <a:solidFill>
                  <a:srgbClr val="CD7142"/>
                </a:solidFill>
                <a:latin typeface="Century Gothic" panose="020B0502020202020204" pitchFamily="34" charset="0"/>
              </a:rPr>
              <a:t>Summer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6" name="Oval 5"/>
          <p:cNvSpPr/>
          <p:nvPr userDrawn="1"/>
        </p:nvSpPr>
        <p:spPr>
          <a:xfrm>
            <a:off x="10984705" y="5682402"/>
            <a:ext cx="1075765" cy="1075765"/>
          </a:xfrm>
          <a:prstGeom prst="ellipse">
            <a:avLst/>
          </a:prstGeom>
          <a:solidFill>
            <a:srgbClr val="CD71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3682" y="5791379"/>
            <a:ext cx="857810" cy="857810"/>
          </a:xfrm>
          <a:prstGeom prst="rect">
            <a:avLst/>
          </a:prstGeom>
        </p:spPr>
      </p:pic>
      <p:pic>
        <p:nvPicPr>
          <p:cNvPr id="36" name="Pictur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guide id="5" pos="4296" userDrawn="1">
          <p15:clr>
            <a:srgbClr val="FBAE40"/>
          </p15:clr>
        </p15:guide>
        <p15:guide id="6"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grpSp>
        <p:nvGrpSpPr>
          <p:cNvPr id="2" name="Group 1"/>
          <p:cNvGrpSpPr/>
          <p:nvPr userDrawn="1"/>
        </p:nvGrpSpPr>
        <p:grpSpPr>
          <a:xfrm>
            <a:off x="-101601" y="6142182"/>
            <a:ext cx="12358255" cy="634484"/>
            <a:chOff x="-101601" y="6142182"/>
            <a:chExt cx="12358255" cy="634484"/>
          </a:xfrm>
        </p:grpSpPr>
        <p:sp>
          <p:nvSpPr>
            <p:cNvPr id="8" name="Rounded Rectangle 7"/>
            <p:cNvSpPr/>
            <p:nvPr userDrawn="1"/>
          </p:nvSpPr>
          <p:spPr>
            <a:xfrm>
              <a:off x="-101601" y="6379042"/>
              <a:ext cx="12358255" cy="160765"/>
            </a:xfrm>
            <a:prstGeom prst="roundRect">
              <a:avLst/>
            </a:prstGeom>
            <a:solidFill>
              <a:srgbClr val="CD71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60284" y="6142182"/>
              <a:ext cx="634484" cy="634484"/>
            </a:xfrm>
            <a:prstGeom prst="ellipse">
              <a:avLst/>
            </a:prstGeom>
            <a:solidFill>
              <a:srgbClr val="CD714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4558" y="6206456"/>
            <a:ext cx="505935" cy="505935"/>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grpSp>
        <p:nvGrpSpPr>
          <p:cNvPr id="3" name="Group 2"/>
          <p:cNvGrpSpPr/>
          <p:nvPr userDrawn="1"/>
        </p:nvGrpSpPr>
        <p:grpSpPr>
          <a:xfrm>
            <a:off x="-101601" y="6142182"/>
            <a:ext cx="12358255" cy="634484"/>
            <a:chOff x="-101601" y="6142182"/>
            <a:chExt cx="12358255" cy="634484"/>
          </a:xfrm>
        </p:grpSpPr>
        <p:sp>
          <p:nvSpPr>
            <p:cNvPr id="8" name="Rounded Rectangle 7"/>
            <p:cNvSpPr/>
            <p:nvPr userDrawn="1"/>
          </p:nvSpPr>
          <p:spPr>
            <a:xfrm>
              <a:off x="-101601" y="6379042"/>
              <a:ext cx="12358255" cy="160765"/>
            </a:xfrm>
            <a:prstGeom prst="roundRect">
              <a:avLst/>
            </a:prstGeom>
            <a:solidFill>
              <a:srgbClr val="CD71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CD714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332" y="6206456"/>
            <a:ext cx="505935" cy="505935"/>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2"/>
                </a:solidFill>
                <a:latin typeface="Century Gothic" panose="020B0502020202020204" pitchFamily="34" charset="0"/>
              </a:rPr>
              <a:t>ACKNOWLEDGEMENTS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5113" y="1870322"/>
            <a:ext cx="4201774" cy="4201774"/>
          </a:xfrm>
          <a:prstGeom prst="rect">
            <a:avLst/>
          </a:prstGeom>
        </p:spPr>
      </p:pic>
      <p:sp>
        <p:nvSpPr>
          <p:cNvPr id="11" name="Rectangle 10"/>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0154" y="540290"/>
            <a:ext cx="1468966" cy="2286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67910" y="6065607"/>
            <a:ext cx="583581" cy="583581"/>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67910" y="6065607"/>
            <a:ext cx="583581" cy="583581"/>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73863" y="5751134"/>
            <a:ext cx="3756156" cy="338554"/>
          </a:xfrm>
          <a:prstGeom prst="rect">
            <a:avLst/>
          </a:prstGeom>
        </p:spPr>
        <p:txBody>
          <a:bodyPr wrap="none">
            <a:spAutoFit/>
          </a:bodyPr>
          <a:lstStyle/>
          <a:p>
            <a:r>
              <a:rPr lang="en-US" sz="1600" dirty="0">
                <a:solidFill>
                  <a:srgbClr val="CD7142"/>
                </a:solidFill>
                <a:latin typeface="Century Gothic" panose="020B0502020202020204" pitchFamily="34" charset="0"/>
              </a:rPr>
              <a:t>Node Name (i.e. Virginia – Langley) </a:t>
            </a:r>
            <a:endParaRPr lang="en-US" dirty="0">
              <a:solidFill>
                <a:srgbClr val="CD7142"/>
              </a:solidFill>
            </a:endParaRPr>
          </a:p>
        </p:txBody>
      </p:sp>
      <p:sp>
        <p:nvSpPr>
          <p:cNvPr id="3" name="Title 1"/>
          <p:cNvSpPr txBox="1">
            <a:spLocks/>
          </p:cNvSpPr>
          <p:nvPr/>
        </p:nvSpPr>
        <p:spPr>
          <a:xfrm>
            <a:off x="6097575" y="1827916"/>
            <a:ext cx="4890496"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a:solidFill>
                  <a:srgbClr val="CD7142"/>
                </a:solidFill>
              </a:rPr>
              <a:t>STUDY AREA</a:t>
            </a:r>
          </a:p>
          <a:p>
            <a:pPr algn="l"/>
            <a:r>
              <a:rPr lang="en-US" sz="2800" b="0" spc="0">
                <a:solidFill>
                  <a:srgbClr val="CD7142"/>
                </a:solidFill>
              </a:rPr>
              <a:t>Agriculture &amp; Food Security</a:t>
            </a:r>
            <a:endParaRPr lang="en-US" sz="2800" b="0" spc="0" baseline="0">
              <a:solidFill>
                <a:srgbClr val="CD7142"/>
              </a:solidFill>
            </a:endParaRPr>
          </a:p>
        </p:txBody>
      </p:sp>
      <p:sp>
        <p:nvSpPr>
          <p:cNvPr id="4" name="Subtitle 2"/>
          <p:cNvSpPr txBox="1">
            <a:spLocks/>
          </p:cNvSpPr>
          <p:nvPr/>
        </p:nvSpPr>
        <p:spPr>
          <a:xfrm>
            <a:off x="6097575" y="3082153"/>
            <a:ext cx="4668283"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a:solidFill>
                  <a:schemeClr val="tx1">
                    <a:lumMod val="75000"/>
                    <a:lumOff val="25000"/>
                  </a:schemeClr>
                </a:solidFill>
              </a:rPr>
              <a:t>Long Title Goes Here (Title Case) – Adjust text box width if needed so title takes up a maximum of 4 lines of text without covering the website image </a:t>
            </a:r>
          </a:p>
        </p:txBody>
      </p:sp>
      <p:sp>
        <p:nvSpPr>
          <p:cNvPr id="5" name="TextBox 4"/>
          <p:cNvSpPr txBox="1"/>
          <p:nvPr/>
        </p:nvSpPr>
        <p:spPr>
          <a:xfrm>
            <a:off x="6097574" y="4950941"/>
            <a:ext cx="4738095" cy="307777"/>
          </a:xfrm>
          <a:prstGeom prst="rect">
            <a:avLst/>
          </a:prstGeom>
          <a:noFill/>
        </p:spPr>
        <p:txBody>
          <a:bodyPr wrap="square" rtlCol="0">
            <a:spAutoFit/>
          </a:bodyPr>
          <a:lstStyle/>
          <a:p>
            <a:pPr algn="l"/>
            <a:r>
              <a:rPr lang="en-US" sz="1400">
                <a:latin typeface="Century Gothic" panose="020B0502020202020204" pitchFamily="34" charset="0"/>
              </a:rPr>
              <a:t>Team Member 1, Team Member 2, Team Member 3</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2"/>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CD7142"/>
              </a:buClr>
            </a:pPr>
            <a:r>
              <a:rPr lang="en-US" sz="2000">
                <a:solidFill>
                  <a:schemeClr val="tx1">
                    <a:lumMod val="75000"/>
                    <a:lumOff val="25000"/>
                  </a:schemeClr>
                </a:solidFill>
                <a:latin typeface="Century Gothic" panose="020F0302020204030204"/>
              </a:rPr>
              <a:t>All text is </a:t>
            </a:r>
            <a:r>
              <a:rPr lang="en-US" sz="2000" b="1">
                <a:solidFill>
                  <a:schemeClr val="tx1">
                    <a:lumMod val="75000"/>
                    <a:lumOff val="25000"/>
                  </a:schemeClr>
                </a:solidFill>
                <a:latin typeface="Century Gothic" panose="020F0302020204030204"/>
              </a:rPr>
              <a:t>separate</a:t>
            </a:r>
            <a:r>
              <a:rPr lang="en-US" sz="2000">
                <a:solidFill>
                  <a:schemeClr val="tx1">
                    <a:lumMod val="75000"/>
                    <a:lumOff val="25000"/>
                  </a:schemeClr>
                </a:solidFill>
                <a:latin typeface="Century Gothic" panose="020F0302020204030204"/>
              </a:rPr>
              <a:t> and </a:t>
            </a:r>
            <a:r>
              <a:rPr lang="en-US" sz="2000" b="1">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CD7142"/>
              </a:buClr>
            </a:pPr>
            <a:r>
              <a:rPr lang="en-US" sz="2000" b="1">
                <a:solidFill>
                  <a:schemeClr val="tx1">
                    <a:lumMod val="75000"/>
                    <a:lumOff val="25000"/>
                  </a:schemeClr>
                </a:solidFill>
                <a:latin typeface="Century Gothic" panose="020F0302020204030204"/>
              </a:rPr>
              <a:t>North arrow </a:t>
            </a:r>
            <a:r>
              <a:rPr lang="en-US" sz="200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CD7142"/>
              </a:buClr>
            </a:pPr>
            <a:r>
              <a:rPr lang="en-US" sz="2000" b="1">
                <a:solidFill>
                  <a:schemeClr val="tx1">
                    <a:lumMod val="75000"/>
                    <a:lumOff val="25000"/>
                  </a:schemeClr>
                </a:solidFill>
                <a:latin typeface="Century Gothic" panose="020F0302020204030204"/>
              </a:rPr>
              <a:t>Inset map </a:t>
            </a:r>
            <a:r>
              <a:rPr lang="en-US" sz="200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CD7142"/>
              </a:buClr>
            </a:pPr>
            <a:r>
              <a:rPr lang="en-US" sz="2000" b="1">
                <a:solidFill>
                  <a:schemeClr val="tx1">
                    <a:lumMod val="75000"/>
                    <a:lumOff val="25000"/>
                  </a:schemeClr>
                </a:solidFill>
                <a:latin typeface="Century Gothic" panose="020F0302020204030204"/>
              </a:rPr>
              <a:t>Legend is easy to understand </a:t>
            </a:r>
            <a:r>
              <a:rPr lang="en-US" sz="200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a:solidFill>
                  <a:prstClr val="black"/>
                </a:solidFill>
                <a:latin typeface="Garamond" panose="02020404030301010803" pitchFamily="18" charset="0"/>
              </a:rPr>
              <a:t>CA</a:t>
            </a:r>
            <a:r>
              <a:rPr lang="en-US">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a:solidFill>
                  <a:prstClr val="black"/>
                </a:solidFill>
                <a:latin typeface="Garamond" panose="02020404030301010803" pitchFamily="18" charset="0"/>
              </a:rPr>
              <a:t>NV</a:t>
            </a:r>
            <a:r>
              <a:rPr lang="en-US">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a:solidFill>
                  <a:prstClr val="black"/>
                </a:solidFill>
                <a:latin typeface="Garamond" panose="02020404030301010803" pitchFamily="18" charset="0"/>
              </a:rPr>
              <a:t>MEXICO</a:t>
            </a:r>
            <a:r>
              <a:rPr lang="en-US" sz="120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a:solidFill>
                  <a:prstClr val="black"/>
                </a:solidFill>
                <a:latin typeface="Garamond" panose="02020404030301010803" pitchFamily="18" charset="0"/>
              </a:rPr>
              <a:t>Los Angeles</a:t>
            </a:r>
            <a:r>
              <a:rPr lang="en-US" sz="1000" b="1">
                <a:solidFill>
                  <a:prstClr val="black"/>
                </a:solidFill>
                <a:latin typeface="Century Gothic" panose="020F0302020204030204"/>
              </a:rPr>
              <a:t> </a:t>
            </a:r>
          </a:p>
        </p:txBody>
      </p:sp>
    </p:spTree>
    <p:extLst>
      <p:ext uri="{BB962C8B-B14F-4D97-AF65-F5344CB8AC3E}">
        <p14:creationId xmlns:p14="http://schemas.microsoft.com/office/powerpoint/2010/main" val="1509242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9649" y="1152143"/>
            <a:ext cx="4153174" cy="4801907"/>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a:solidFill>
                  <a:schemeClr val="tx1">
                    <a:lumMod val="75000"/>
                    <a:lumOff val="25000"/>
                  </a:schemeClr>
                </a:solidFill>
                <a:latin typeface="Century Gothic" panose="020F0302020204030204"/>
              </a:rPr>
              <a:t>Bad Example</a:t>
            </a:r>
            <a:r>
              <a:rPr lang="en-US" sz="2000" b="1">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CD7142"/>
              </a:buClr>
              <a:buFont typeface="Arial" panose="05030102010509060703" pitchFamily="18" charset="2"/>
              <a:buChar char="•"/>
            </a:pPr>
            <a:r>
              <a:rPr lang="en-US" sz="200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CD7142"/>
              </a:buClr>
              <a:buFont typeface="Arial" panose="05030102010509060703" pitchFamily="18" charset="2"/>
              <a:buChar char="•"/>
            </a:pPr>
            <a:r>
              <a:rPr lang="en-US" sz="200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CD7142"/>
              </a:buClr>
              <a:buFont typeface="Arial" panose="05030102010509060703" pitchFamily="18" charset="2"/>
              <a:buChar char="•"/>
            </a:pPr>
            <a:r>
              <a:rPr lang="en-US" sz="200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CD7142"/>
              </a:buClr>
              <a:buFont typeface="Arial" panose="05030102010509060703" pitchFamily="18" charset="2"/>
              <a:buChar char="•"/>
            </a:pPr>
            <a:r>
              <a:rPr lang="en-US" sz="200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CD7142"/>
              </a:buClr>
              <a:buFont typeface="Arial" panose="05030102010509060703" pitchFamily="18" charset="2"/>
              <a:buChar char="•"/>
            </a:pPr>
            <a:r>
              <a:rPr lang="en-US" sz="200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2"/>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95299" y="1603014"/>
            <a:ext cx="11217729" cy="328048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CD7142"/>
              </a:buClr>
              <a:buSzTx/>
              <a:buFont typeface="Arial" panose="05030102010509060703" pitchFamily="18" charset="2"/>
              <a:buChar char="•"/>
              <a:tabLst/>
              <a:defRPr/>
            </a:pPr>
            <a:r>
              <a:rPr kumimoji="0" lang="en-US" b="0" i="0" u="none" strike="noStrike" kern="1200" cap="none" spc="0" normalizeH="0" baseline="0" noProof="0">
                <a:ln>
                  <a:noFill/>
                </a:ln>
                <a:effectLst/>
                <a:uLnTx/>
                <a:uFillTx/>
                <a:latin typeface="Century Gothic" panose="020B0502020202020204" pitchFamily="34" charset="0"/>
                <a:ea typeface="+mn-ea"/>
                <a:cs typeface="+mn-cs"/>
              </a:rPr>
              <a:t>List </a:t>
            </a:r>
            <a:r>
              <a:rPr kumimoji="0" lang="en-US" b="1" i="0" u="none" strike="noStrike" kern="1200" cap="none" spc="0" normalizeH="0" baseline="0" noProof="0">
                <a:ln>
                  <a:noFill/>
                </a:ln>
                <a:effectLst/>
                <a:uLnTx/>
                <a:uFillTx/>
                <a:latin typeface="Century Gothic" panose="020B0502020202020204" pitchFamily="34" charset="0"/>
                <a:ea typeface="+mn-ea"/>
                <a:cs typeface="+mn-cs"/>
              </a:rPr>
              <a:t>advisors</a:t>
            </a:r>
            <a:r>
              <a:rPr kumimoji="0" lang="en-US" b="0" i="0" u="none" strike="noStrike" kern="1200" cap="none" spc="0" normalizeH="0" baseline="0" noProof="0">
                <a:ln>
                  <a:noFill/>
                </a:ln>
                <a:effectLst/>
                <a:uLnTx/>
                <a:uFillTx/>
                <a:latin typeface="Century Gothic" panose="020B0502020202020204" pitchFamily="34" charset="0"/>
                <a:ea typeface="+mn-ea"/>
                <a:cs typeface="+mn-cs"/>
              </a:rPr>
              <a:t>, </a:t>
            </a:r>
            <a:r>
              <a:rPr kumimoji="0" lang="en-US" b="1" i="0" u="none" strike="noStrike" kern="1200" cap="none" spc="0" normalizeH="0" baseline="0" noProof="0">
                <a:ln>
                  <a:noFill/>
                </a:ln>
                <a:effectLst/>
                <a:uLnTx/>
                <a:uFillTx/>
                <a:latin typeface="Century Gothic" panose="020B0502020202020204" pitchFamily="34" charset="0"/>
                <a:ea typeface="+mn-ea"/>
                <a:cs typeface="+mn-cs"/>
              </a:rPr>
              <a:t>partners</a:t>
            </a:r>
            <a:r>
              <a:rPr kumimoji="0" lang="en-US" b="0" i="0" u="none" strike="noStrike" kern="1200" cap="none" spc="0" normalizeH="0" baseline="0" noProof="0">
                <a:ln>
                  <a:noFill/>
                </a:ln>
                <a:effectLst/>
                <a:uLnTx/>
                <a:uFillTx/>
                <a:latin typeface="Century Gothic" panose="020B0502020202020204" pitchFamily="34" charset="0"/>
                <a:ea typeface="+mn-ea"/>
                <a:cs typeface="+mn-cs"/>
              </a:rPr>
              <a:t>, and </a:t>
            </a:r>
            <a:r>
              <a:rPr kumimoji="0" lang="en-US" b="1" i="0" u="none" strike="noStrike" kern="1200" cap="none" spc="0" normalizeH="0" baseline="0" noProof="0">
                <a:ln>
                  <a:noFill/>
                </a:ln>
                <a:effectLst/>
                <a:uLnTx/>
                <a:uFillTx/>
                <a:latin typeface="Century Gothic" panose="020B0502020202020204" pitchFamily="34" charset="0"/>
                <a:ea typeface="+mn-ea"/>
                <a:cs typeface="+mn-cs"/>
              </a:rPr>
              <a:t>others</a:t>
            </a:r>
            <a:r>
              <a:rPr kumimoji="0" lang="en-US" b="0" i="0" u="none" strike="noStrike" kern="1200" cap="none" spc="0" normalizeH="0" baseline="0" noProof="0">
                <a:ln>
                  <a:noFill/>
                </a:ln>
                <a:effectLst/>
                <a:uLnTx/>
                <a:uFillTx/>
                <a:latin typeface="Century Gothic" panose="020B0502020202020204" pitchFamily="34" charset="0"/>
                <a:ea typeface="+mn-ea"/>
                <a:cs typeface="+mn-cs"/>
              </a:rPr>
              <a:t> who have contributed in any way to the project.</a:t>
            </a:r>
            <a:endParaRPr lang="en-US">
              <a:ea typeface="+mn-ea"/>
              <a:cs typeface="+mn-cs"/>
            </a:endParaRPr>
          </a:p>
          <a:p>
            <a:pPr marL="342900" marR="0" lvl="0" indent="-342900" algn="l" defTabSz="914400" rtl="0" eaLnBrk="1" fontAlgn="auto" latinLnBrk="0" hangingPunct="1">
              <a:lnSpc>
                <a:spcPct val="100000"/>
              </a:lnSpc>
              <a:spcBef>
                <a:spcPts val="0"/>
              </a:spcBef>
              <a:spcAft>
                <a:spcPts val="600"/>
              </a:spcAft>
              <a:buClr>
                <a:srgbClr val="CD7142"/>
              </a:buClr>
              <a:buSzTx/>
              <a:buFont typeface="Arial" panose="05030102010509060703" pitchFamily="18" charset="2"/>
              <a:buChar char="•"/>
              <a:tabLst/>
              <a:defRPr/>
            </a:pPr>
            <a:r>
              <a:rPr kumimoji="0" lang="en-US" b="0" i="0" u="none" strike="noStrike" kern="1200" cap="none" spc="0" normalizeH="0" baseline="0" noProof="0">
                <a:ln>
                  <a:noFill/>
                </a:ln>
                <a:effectLst/>
                <a:uLnTx/>
                <a:uFillTx/>
                <a:latin typeface="Century Gothic" panose="020B0502020202020204" pitchFamily="34" charset="0"/>
                <a:ea typeface="+mn-ea"/>
                <a:cs typeface="+mn-cs"/>
              </a:rPr>
              <a:t>If your project is a multi-term one, acknowledge </a:t>
            </a:r>
            <a:r>
              <a:rPr kumimoji="0" lang="en-US" b="1" i="0" u="none" strike="noStrike" kern="1200" cap="none" spc="0" normalizeH="0" baseline="0" noProof="0">
                <a:ln>
                  <a:noFill/>
                </a:ln>
                <a:effectLst/>
                <a:uLnTx/>
                <a:uFillTx/>
                <a:latin typeface="Century Gothic" panose="020B0502020202020204" pitchFamily="34" charset="0"/>
                <a:ea typeface="+mn-ea"/>
                <a:cs typeface="+mn-cs"/>
              </a:rPr>
              <a:t>past contributors</a:t>
            </a:r>
            <a:r>
              <a:rPr kumimoji="0" lang="en-US" b="0" i="0" u="none" strike="noStrike" kern="1200" cap="none" spc="0" normalizeH="0" baseline="0" noProof="0">
                <a:ln>
                  <a:noFill/>
                </a:ln>
                <a:effectLst/>
                <a:uLnTx/>
                <a:uFillTx/>
                <a:latin typeface="Century Gothic" panose="020B0502020202020204" pitchFamily="34" charset="0"/>
                <a:ea typeface="+mn-ea"/>
                <a:cs typeface="+mn-cs"/>
              </a:rPr>
              <a:t>.</a:t>
            </a:r>
            <a:endParaRPr lang="en-US" b="0" i="0" u="none" strike="noStrike" kern="1200" cap="none" spc="0" normalizeH="0" baseline="0" noProof="0">
              <a:ln>
                <a:noFill/>
              </a:ln>
              <a:effectLst/>
              <a:uLnTx/>
              <a:uFillTx/>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1" i="0" u="none" strike="noStrike" kern="1200" cap="none" spc="0" normalizeH="0" baseline="0" noProof="0">
                <a:ln>
                  <a:noFill/>
                </a:ln>
                <a:effectLst/>
                <a:uLnTx/>
                <a:uFillTx/>
                <a:latin typeface="Century Gothic" panose="020B0502020202020204" pitchFamily="34" charset="0"/>
                <a:ea typeface="+mn-ea"/>
                <a:cs typeface="+mn-cs"/>
              </a:rPr>
              <a:t>If you used ESA data, you need to include the following disclaimer:</a:t>
            </a:r>
            <a:r>
              <a:rPr kumimoji="0" lang="en-US" b="0" i="0" u="none" strike="noStrike" kern="1200" cap="none" spc="0" normalizeH="0" baseline="0" noProof="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0" i="0" u="none" strike="noStrike" kern="1200" cap="none" spc="0" normalizeH="0" baseline="0" noProof="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2418373" y="5434406"/>
            <a:ext cx="3399416" cy="830997"/>
          </a:xfrm>
          <a:prstGeom prst="rect">
            <a:avLst/>
          </a:prstGeom>
          <a:noFill/>
          <a:ln w="19050">
            <a:solidFill>
              <a:srgbClr val="FF0000"/>
            </a:solidFill>
          </a:ln>
        </p:spPr>
        <p:txBody>
          <a:bodyPr wrap="square" rtlCol="0">
            <a:spAutoFit/>
          </a:bodyPr>
          <a:lstStyle/>
          <a:p>
            <a:r>
              <a:rPr lang="en-US" sz="1600">
                <a:solidFill>
                  <a:srgbClr val="FF0000"/>
                </a:solidFill>
                <a:latin typeface="Century Gothic" panose="020F0302020204030204"/>
              </a:rPr>
              <a:t>You </a:t>
            </a:r>
            <a:r>
              <a:rPr lang="en-US" sz="1600" b="1">
                <a:solidFill>
                  <a:srgbClr val="FF0000"/>
                </a:solidFill>
                <a:latin typeface="Century Gothic" panose="020F0302020204030204"/>
              </a:rPr>
              <a:t>must</a:t>
            </a:r>
            <a:r>
              <a:rPr lang="en-US" sz="160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899"/>
            <a:ext cx="4096797" cy="106386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2"/>
                </a:solidFill>
                <a:latin typeface="Century Gothic" panose="020B0502020202020204" pitchFamily="34" charset="0"/>
              </a:rPr>
              <a:t>SLIDE TEMPLATE: </a:t>
            </a:r>
          </a:p>
          <a:p>
            <a:r>
              <a:rPr lang="en-US" sz="4000" b="1">
                <a:solidFill>
                  <a:srgbClr val="CD7142"/>
                </a:solidFill>
                <a:latin typeface="Century Gothic" panose="020B0502020202020204" pitchFamily="34" charset="0"/>
              </a:rPr>
              <a:t>COMPONENTS </a:t>
            </a:r>
          </a:p>
        </p:txBody>
      </p:sp>
      <p:sp>
        <p:nvSpPr>
          <p:cNvPr id="9" name="TextBox 8"/>
          <p:cNvSpPr txBox="1"/>
          <p:nvPr/>
        </p:nvSpPr>
        <p:spPr>
          <a:xfrm>
            <a:off x="4387649" y="2635214"/>
            <a:ext cx="3009351" cy="1323439"/>
          </a:xfrm>
          <a:prstGeom prst="rect">
            <a:avLst/>
          </a:prstGeom>
          <a:solidFill>
            <a:srgbClr val="FFFFFF"/>
          </a:solidFill>
          <a:ln w="19050">
            <a:solidFill>
              <a:srgbClr val="FF0000"/>
            </a:solidFill>
          </a:ln>
        </p:spPr>
        <p:txBody>
          <a:bodyPr wrap="square" rtlCol="0">
            <a:spAutoFit/>
          </a:bodyPr>
          <a:lstStyle/>
          <a:p>
            <a:r>
              <a:rPr lang="en-US" sz="160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654161"/>
            <a:ext cx="3743997" cy="428441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D7142"/>
              </a:buClr>
              <a:buFont typeface="Arial" panose="05030102010509060703" pitchFamily="18" charset="2"/>
              <a:buChar char="•"/>
            </a:pPr>
            <a:r>
              <a:rPr lang="en-US" sz="1800">
                <a:solidFill>
                  <a:schemeClr val="tx1">
                    <a:lumMod val="75000"/>
                    <a:lumOff val="25000"/>
                  </a:schemeClr>
                </a:solidFill>
                <a:latin typeface="Century Gothic" panose="020B0502020202020204" pitchFamily="34" charset="0"/>
              </a:rPr>
              <a:t>Study Area</a:t>
            </a:r>
            <a:endParaRPr lang="en-US"/>
          </a:p>
          <a:p>
            <a:pPr>
              <a:lnSpc>
                <a:spcPct val="100000"/>
              </a:lnSpc>
              <a:spcBef>
                <a:spcPts val="0"/>
              </a:spcBef>
              <a:spcAft>
                <a:spcPts val="600"/>
              </a:spcAft>
              <a:buClr>
                <a:srgbClr val="CD7142"/>
              </a:buClr>
              <a:buFont typeface="Arial" panose="05030102010509060703" pitchFamily="18" charset="2"/>
              <a:buChar char="•"/>
            </a:pPr>
            <a:r>
              <a:rPr lang="en-US" sz="180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CD7142"/>
              </a:buClr>
              <a:buFont typeface="Arial" panose="05030102010509060703" pitchFamily="18" charset="2"/>
              <a:buChar char="•"/>
            </a:pPr>
            <a:r>
              <a:rPr lang="en-US" sz="180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CD7142"/>
              </a:buClr>
              <a:buFont typeface="Arial" panose="05030102010509060703" pitchFamily="18" charset="2"/>
              <a:buChar char="•"/>
            </a:pPr>
            <a:r>
              <a:rPr lang="en-US" sz="180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CD7142"/>
              </a:buClr>
              <a:buFont typeface="Arial" panose="05030102010509060703" pitchFamily="18" charset="2"/>
              <a:buChar char="•"/>
            </a:pPr>
            <a:r>
              <a:rPr lang="en-US" sz="180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CD7142"/>
              </a:buClr>
              <a:buFont typeface="Arial" panose="05030102010509060703" pitchFamily="18" charset="2"/>
              <a:buChar char="•"/>
            </a:pPr>
            <a:r>
              <a:rPr lang="en-US" sz="180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CD7142"/>
              </a:buClr>
              <a:buFont typeface="Arial" panose="05030102010509060703" pitchFamily="18" charset="2"/>
              <a:buChar char="•"/>
            </a:pPr>
            <a:r>
              <a:rPr lang="en-US" sz="180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CD7142"/>
              </a:buClr>
              <a:buFont typeface="Arial" panose="05030102010509060703" pitchFamily="18" charset="2"/>
              <a:buChar char="•"/>
            </a:pPr>
            <a:r>
              <a:rPr lang="en-US" sz="180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CD7142"/>
              </a:buClr>
              <a:buFont typeface="Arial" panose="05030102010509060703" pitchFamily="18" charset="2"/>
              <a:buChar char="•"/>
            </a:pPr>
            <a:r>
              <a:rPr lang="en-US" sz="180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CD7142"/>
              </a:buClr>
              <a:buFont typeface="Arial" panose="05030102010509060703" pitchFamily="18" charset="2"/>
              <a:buChar char="•"/>
            </a:pPr>
            <a:r>
              <a:rPr lang="en-US" sz="180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CD7142"/>
              </a:buClr>
              <a:buFont typeface="Arial" panose="05030102010509060703" pitchFamily="18" charset="2"/>
              <a:buChar char="•"/>
            </a:pPr>
            <a:r>
              <a:rPr lang="en-US" sz="180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CD7142"/>
              </a:buClr>
              <a:buFont typeface="Arial" panose="05030102010509060703" pitchFamily="18" charset="2"/>
              <a:buChar char="•"/>
            </a:pPr>
            <a:r>
              <a:rPr lang="en-US" sz="180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7950916" y="1268638"/>
            <a:ext cx="3917378" cy="3286897"/>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9834983" y="4321743"/>
            <a:ext cx="2033311" cy="233792"/>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2"/>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CD7142"/>
              </a:buCl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endParaRPr lang="en-US" dirty="0">
              <a:solidFill>
                <a:schemeClr val="tx1">
                  <a:lumMod val="75000"/>
                  <a:lumOff val="25000"/>
                </a:schemeClr>
              </a:solidFill>
              <a:cs typeface="Calibri" panose="020F0502020204030204"/>
            </a:endParaRPr>
          </a:p>
          <a:p>
            <a:pPr marL="342900" indent="-342900">
              <a:lnSpc>
                <a:spcPct val="100000"/>
              </a:lnSpc>
              <a:spcAft>
                <a:spcPts val="600"/>
              </a:spcAft>
              <a:buClr>
                <a:srgbClr val="CD7142"/>
              </a:buCl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CD7142"/>
              </a:buClr>
            </a:pPr>
            <a:r>
              <a:rPr lang="en-US" dirty="0">
                <a:solidFill>
                  <a:schemeClr val="tx1">
                    <a:lumMod val="75000"/>
                    <a:lumOff val="25000"/>
                  </a:schemeClr>
                </a:solidFill>
                <a:latin typeface="Century Gothic" panose="020F0302020204030204"/>
              </a:rPr>
              <a:t>Font sizing:</a:t>
            </a:r>
          </a:p>
          <a:p>
            <a:pPr lvl="1">
              <a:lnSpc>
                <a:spcPct val="100000"/>
              </a:lnSpc>
              <a:spcAft>
                <a:spcPts val="600"/>
              </a:spcAft>
              <a:buClr>
                <a:srgbClr val="CD7142"/>
              </a:buCl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lvl="1">
              <a:lnSpc>
                <a:spcPct val="100000"/>
              </a:lnSpc>
              <a:spcAft>
                <a:spcPts val="600"/>
              </a:spcAft>
              <a:buClr>
                <a:srgbClr val="CD7142"/>
              </a:buCl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lvl="1">
              <a:lnSpc>
                <a:spcPct val="100000"/>
              </a:lnSpc>
              <a:spcAft>
                <a:spcPts val="600"/>
              </a:spcAft>
              <a:buClr>
                <a:srgbClr val="CD7142"/>
              </a:buClr>
            </a:pPr>
            <a:r>
              <a:rPr lang="en-US" sz="2000" b="1" dirty="0">
                <a:solidFill>
                  <a:schemeClr val="tx1">
                    <a:lumMod val="75000"/>
                    <a:lumOff val="25000"/>
                  </a:schemeClr>
                </a:solidFill>
                <a:latin typeface="Century Gothic" panose="020F0302020204030204"/>
              </a:rPr>
              <a:t>Image credits </a:t>
            </a:r>
            <a:r>
              <a:rPr lang="en-US" sz="2000" dirty="0">
                <a:solidFill>
                  <a:schemeClr val="tx1">
                    <a:lumMod val="75000"/>
                    <a:lumOff val="25000"/>
                  </a:schemeClr>
                </a:solidFill>
                <a:latin typeface="Century Gothic" panose="020F0302020204030204"/>
              </a:rPr>
              <a:t>should be between </a:t>
            </a:r>
            <a:r>
              <a:rPr lang="en-US" sz="2000" b="1" dirty="0">
                <a:solidFill>
                  <a:schemeClr val="tx1">
                    <a:lumMod val="75000"/>
                    <a:lumOff val="25000"/>
                  </a:schemeClr>
                </a:solidFill>
                <a:latin typeface="Century Gothic" panose="020F0302020204030204"/>
              </a:rPr>
              <a:t>11 and 14.</a:t>
            </a:r>
          </a:p>
          <a:p>
            <a:pPr lvl="1">
              <a:lnSpc>
                <a:spcPct val="100000"/>
              </a:lnSpc>
              <a:spcAft>
                <a:spcPts val="600"/>
              </a:spcAft>
              <a:buClr>
                <a:srgbClr val="CD7142"/>
              </a:buCl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a:t>
            </a:r>
            <a:r>
              <a:rPr lang="en-US" sz="2000" dirty="0" err="1">
                <a:solidFill>
                  <a:schemeClr val="tx1">
                    <a:lumMod val="75000"/>
                    <a:lumOff val="25000"/>
                  </a:schemeClr>
                </a:solidFill>
                <a:latin typeface="Century Gothic" panose="020F0302020204030204"/>
              </a:rPr>
              <a:t>etc</a:t>
            </a:r>
            <a:r>
              <a:rPr lang="en-US" sz="2000" dirty="0">
                <a:solidFill>
                  <a:schemeClr val="tx1">
                    <a:lumMod val="75000"/>
                    <a:lumOff val="25000"/>
                  </a:schemeClr>
                </a:solidFill>
                <a:latin typeface="Century Gothic" panose="020F0302020204030204"/>
              </a:rPr>
              <a:t>)should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marL="342900" indent="-342900">
              <a:lnSpc>
                <a:spcPct val="100000"/>
              </a:lnSpc>
              <a:spcAft>
                <a:spcPts val="600"/>
              </a:spcAft>
              <a:buClr>
                <a:srgbClr val="CD7142"/>
              </a:buCl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CD7142"/>
              </a:buClr>
            </a:pPr>
            <a:r>
              <a:rPr lang="en-US" dirty="0">
                <a:solidFill>
                  <a:schemeClr val="tx1">
                    <a:lumMod val="75000"/>
                    <a:lumOff val="25000"/>
                  </a:schemeClr>
                </a:solidFill>
                <a:latin typeface="Century Gothic" panose="020F0302020204030204"/>
              </a:rPr>
              <a:t>Use the standard round bullet</a:t>
            </a:r>
          </a:p>
          <a:p>
            <a:pPr marL="0" indent="0">
              <a:lnSpc>
                <a:spcPct val="100000"/>
              </a:lnSpc>
              <a:spcAft>
                <a:spcPts val="600"/>
              </a:spcAft>
              <a:buClr>
                <a:srgbClr val="7EB761"/>
              </a:buClr>
              <a:buNone/>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952500"/>
            <a:ext cx="1960187" cy="2214094"/>
          </a:xfrm>
          <a:prstGeom prst="rect">
            <a:avLst/>
          </a:prstGeom>
          <a:ln w="6350">
            <a:solidFill>
              <a:schemeClr val="tx1">
                <a:lumMod val="75000"/>
                <a:lumOff val="25000"/>
              </a:schemeClr>
            </a:solidFill>
          </a:ln>
          <a:effectLst>
            <a:outerShdw blurRad="50800" dist="38100" dir="2700000" algn="tl" rotWithShape="0">
              <a:prstClr val="black">
                <a:alpha val="40000"/>
              </a:prstClr>
            </a:outerShdw>
          </a:effectLst>
        </p:spPr>
      </p:pic>
      <p:pic>
        <p:nvPicPr>
          <p:cNvPr id="2" name="Picture 2" descr="Diagram&#10;&#10;Description automatically generated">
            <a:extLst>
              <a:ext uri="{FF2B5EF4-FFF2-40B4-BE49-F238E27FC236}">
                <a16:creationId xmlns:a16="http://schemas.microsoft.com/office/drawing/2014/main" id="{632AAE94-6B68-4FF2-BE9F-B1A1CA7FA82A}"/>
              </a:ext>
            </a:extLst>
          </p:cNvPr>
          <p:cNvPicPr>
            <a:picLocks noChangeAspect="1"/>
          </p:cNvPicPr>
          <p:nvPr/>
        </p:nvPicPr>
        <p:blipFill>
          <a:blip r:embed="rId3"/>
          <a:stretch>
            <a:fillRect/>
          </a:stretch>
        </p:blipFill>
        <p:spPr>
          <a:xfrm>
            <a:off x="8575645" y="3423788"/>
            <a:ext cx="2143125" cy="2914650"/>
          </a:xfrm>
          <a:prstGeom prst="rect">
            <a:avLst/>
          </a:prstGeom>
          <a:ln w="6350">
            <a:solidFill>
              <a:schemeClr val="tx1"/>
            </a:solidFill>
          </a:ln>
        </p:spPr>
      </p:pic>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2"/>
                </a:solidFill>
                <a:latin typeface="Century Gothic" panose="020F0302020204030204"/>
              </a:rPr>
              <a:t>PRESENTATION GUIDELINES: TIPS</a:t>
            </a:r>
          </a:p>
        </p:txBody>
      </p:sp>
      <p:sp>
        <p:nvSpPr>
          <p:cNvPr id="3" name="Text Placeholder 3"/>
          <p:cNvSpPr txBox="1">
            <a:spLocks/>
          </p:cNvSpPr>
          <p:nvPr/>
        </p:nvSpPr>
        <p:spPr>
          <a:xfrm>
            <a:off x="495300" y="1195713"/>
            <a:ext cx="6781800" cy="4939814"/>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D7142"/>
              </a:buClr>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800100" lvl="1" indent="-342900">
              <a:lnSpc>
                <a:spcPct val="100000"/>
              </a:lnSpc>
              <a:spcBef>
                <a:spcPts val="0"/>
              </a:spcBef>
              <a:spcAft>
                <a:spcPts val="600"/>
              </a:spcAft>
              <a:buClr>
                <a:srgbClr val="CD7142"/>
              </a:buClr>
            </a:pPr>
            <a:r>
              <a:rPr lang="en-US" sz="2000" dirty="0">
                <a:solidFill>
                  <a:schemeClr val="tx1">
                    <a:lumMod val="75000"/>
                    <a:lumOff val="25000"/>
                  </a:schemeClr>
                </a:solidFill>
                <a:latin typeface="Century Gothic" panose="020F0302020204030204"/>
                <a:cs typeface="Calibri" panose="020F0502020204030204"/>
              </a:rPr>
              <a:t>The PowerPoint serves as a visual aid for your spoken presentation – excessive text will detract from it. </a:t>
            </a:r>
            <a:endParaRPr lang="en-US" sz="2000" dirty="0">
              <a:solidFill>
                <a:schemeClr val="tx1">
                  <a:lumMod val="75000"/>
                  <a:lumOff val="25000"/>
                </a:schemeClr>
              </a:solidFill>
              <a:cs typeface="Calibri" panose="020F0502020204030204"/>
            </a:endParaRPr>
          </a:p>
          <a:p>
            <a:pPr marL="342900" indent="-342900">
              <a:lnSpc>
                <a:spcPct val="100000"/>
              </a:lnSpc>
              <a:spcBef>
                <a:spcPts val="0"/>
              </a:spcBef>
              <a:spcAft>
                <a:spcPts val="600"/>
              </a:spcAft>
              <a:buClr>
                <a:srgbClr val="CD7142"/>
              </a:buClr>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lvl="1">
              <a:lnSpc>
                <a:spcPct val="100000"/>
              </a:lnSpc>
              <a:spcBef>
                <a:spcPts val="0"/>
              </a:spcBef>
              <a:spcAft>
                <a:spcPts val="600"/>
              </a:spcAft>
              <a:buClr>
                <a:srgbClr val="CD7142"/>
              </a:buClr>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lvl="1">
              <a:lnSpc>
                <a:spcPct val="100000"/>
              </a:lnSpc>
              <a:spcBef>
                <a:spcPts val="0"/>
              </a:spcBef>
              <a:spcAft>
                <a:spcPts val="600"/>
              </a:spcAft>
              <a:buClr>
                <a:srgbClr val="CD7142"/>
              </a:buClr>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CD7142"/>
              </a:buClr>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CD7142"/>
              </a:buClr>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lvl="1">
              <a:lnSpc>
                <a:spcPct val="100000"/>
              </a:lnSpc>
              <a:spcBef>
                <a:spcPts val="0"/>
              </a:spcBef>
              <a:spcAft>
                <a:spcPts val="600"/>
              </a:spcAft>
              <a:buClr>
                <a:srgbClr val="CD7142"/>
              </a:buClr>
            </a:pPr>
            <a:r>
              <a:rPr lang="en-US" sz="2000" dirty="0">
                <a:solidFill>
                  <a:schemeClr val="tx1">
                    <a:lumMod val="75000"/>
                    <a:lumOff val="25000"/>
                  </a:schemeClr>
                </a:solidFill>
                <a:latin typeface="Century Gothic" panose="020F0302020204030204"/>
              </a:rPr>
              <a:t>You need to include image citation information in your speakers notes as well.</a:t>
            </a:r>
            <a:r>
              <a:rPr lang="en-US" sz="2000" dirty="0">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7756"/>
            <a:ext cx="9714175" cy="419100"/>
          </a:xfrm>
          <a:prstGeom prst="rect">
            <a:avLst/>
          </a:prstGeom>
        </p:spPr>
        <p:txBody>
          <a:bodyPr wrap="square" anchor="ctr">
            <a:noAutofit/>
          </a:bodyPr>
          <a:lstStyle/>
          <a:p>
            <a:pPr lvl="0"/>
            <a:r>
              <a:rPr lang="en-US" sz="4000" b="1">
                <a:solidFill>
                  <a:srgbClr val="CD7142"/>
                </a:solidFill>
                <a:latin typeface="Century Gothic" panose="020F0302020204030204"/>
              </a:rPr>
              <a:t>PRESENTATION GUIDELINES: TOOLS</a:t>
            </a:r>
          </a:p>
        </p:txBody>
      </p:sp>
      <p:sp>
        <p:nvSpPr>
          <p:cNvPr id="3" name="Text Placeholder 3"/>
          <p:cNvSpPr txBox="1">
            <a:spLocks/>
          </p:cNvSpPr>
          <p:nvPr/>
        </p:nvSpPr>
        <p:spPr>
          <a:xfrm>
            <a:off x="495300" y="1509414"/>
            <a:ext cx="3872253" cy="4262705"/>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latin typeface="Century Gothic" panose="020F0302020204030204"/>
              </a:rPr>
              <a:t>The Align Tool</a:t>
            </a:r>
            <a:endParaRPr lang="en-US" dirty="0">
              <a:cs typeface="Calibri" panose="020F0502020204030204"/>
            </a:endParaRPr>
          </a:p>
          <a:p>
            <a:pPr>
              <a:lnSpc>
                <a:spcPct val="100000"/>
              </a:lnSpc>
              <a:spcBef>
                <a:spcPts val="0"/>
              </a:spcBef>
              <a:spcAft>
                <a:spcPts val="600"/>
              </a:spcAft>
              <a:buClr>
                <a:srgbClr val="CD7142"/>
              </a:buClr>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CD7142"/>
              </a:buClr>
              <a:buNone/>
            </a:pPr>
            <a:r>
              <a:rPr lang="en-US" sz="2200" b="1" dirty="0">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CD7142"/>
              </a:buClr>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CD7142"/>
              </a:buClr>
              <a:buNone/>
            </a:pPr>
            <a:r>
              <a:rPr lang="en-US" sz="2200" b="1" dirty="0">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CD7142"/>
              </a:buClr>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anchor="ctr">
            <a:noAutofit/>
          </a:bodyPr>
          <a:lstStyle/>
          <a:p>
            <a:pPr lvl="0"/>
            <a:r>
              <a:rPr lang="en-US" sz="4000" b="1">
                <a:solidFill>
                  <a:srgbClr val="CD7142"/>
                </a:solidFill>
                <a:latin typeface="Century Gothic" panose="020F0302020204030204"/>
              </a:rPr>
              <a:t>IMAGES, PHOTOS, &amp; LOGOS</a:t>
            </a:r>
          </a:p>
        </p:txBody>
      </p:sp>
      <p:sp>
        <p:nvSpPr>
          <p:cNvPr id="3" name="Text Placeholder 2"/>
          <p:cNvSpPr txBox="1">
            <a:spLocks/>
          </p:cNvSpPr>
          <p:nvPr/>
        </p:nvSpPr>
        <p:spPr>
          <a:xfrm>
            <a:off x="505777" y="1206536"/>
            <a:ext cx="3483419" cy="5232202"/>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D7142"/>
              </a:buClr>
            </a:pPr>
            <a:r>
              <a:rPr lang="en-US" sz="1600" dirty="0">
                <a:solidFill>
                  <a:schemeClr val="tx1">
                    <a:lumMod val="75000"/>
                    <a:lumOff val="25000"/>
                  </a:schemeClr>
                </a:solidFill>
                <a:latin typeface="Century Gothic" panose="020F0302020204030204"/>
              </a:rPr>
              <a:t>Please </a:t>
            </a:r>
            <a:r>
              <a:rPr lang="en-US" sz="1600" b="1" dirty="0">
                <a:solidFill>
                  <a:schemeClr val="tx1">
                    <a:lumMod val="75000"/>
                    <a:lumOff val="25000"/>
                  </a:schemeClr>
                </a:solidFill>
                <a:latin typeface="Century Gothic" panose="020F0302020204030204"/>
              </a:rPr>
              <a:t>do not </a:t>
            </a:r>
            <a:r>
              <a:rPr lang="en-US" sz="1600" dirty="0">
                <a:solidFill>
                  <a:schemeClr val="tx1">
                    <a:lumMod val="75000"/>
                    <a:lumOff val="25000"/>
                  </a:schemeClr>
                </a:solidFill>
                <a:latin typeface="Century Gothic" panose="020F0302020204030204"/>
              </a:rPr>
              <a:t>include the image URL in the source text box but rather place it in the </a:t>
            </a:r>
            <a:r>
              <a:rPr lang="en-US" sz="1600" b="1" dirty="0">
                <a:solidFill>
                  <a:schemeClr val="tx1">
                    <a:lumMod val="75000"/>
                    <a:lumOff val="25000"/>
                  </a:schemeClr>
                </a:solidFill>
                <a:latin typeface="Century Gothic" panose="020F0302020204030204"/>
              </a:rPr>
              <a:t>notes section</a:t>
            </a:r>
            <a:r>
              <a:rPr lang="en-US" sz="1600" dirty="0">
                <a:solidFill>
                  <a:schemeClr val="tx1">
                    <a:lumMod val="75000"/>
                    <a:lumOff val="25000"/>
                  </a:schemeClr>
                </a:solidFill>
                <a:latin typeface="Century Gothic" panose="020F0302020204030204"/>
              </a:rPr>
              <a:t> below.</a:t>
            </a:r>
            <a:endParaRPr lang="en-US" dirty="0">
              <a:cs typeface="Calibri" panose="020F0502020204030204"/>
            </a:endParaRPr>
          </a:p>
          <a:p>
            <a:pPr>
              <a:lnSpc>
                <a:spcPct val="100000"/>
              </a:lnSpc>
              <a:spcBef>
                <a:spcPts val="0"/>
              </a:spcBef>
              <a:spcAft>
                <a:spcPts val="600"/>
              </a:spcAft>
              <a:buClr>
                <a:srgbClr val="CD7142"/>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D7142"/>
              </a:buClr>
            </a:pPr>
            <a:r>
              <a:rPr lang="en-US" sz="1600" dirty="0">
                <a:solidFill>
                  <a:schemeClr val="tx1">
                    <a:lumMod val="75000"/>
                    <a:lumOff val="25000"/>
                  </a:schemeClr>
                </a:solidFill>
                <a:latin typeface="Century Gothic" panose="020F0302020204030204"/>
              </a:rPr>
              <a:t>If you use a border for your images include it on all photographs to keep your presentation </a:t>
            </a:r>
            <a:r>
              <a:rPr lang="en-US" sz="1600" b="1" dirty="0">
                <a:solidFill>
                  <a:schemeClr val="tx1">
                    <a:lumMod val="75000"/>
                    <a:lumOff val="25000"/>
                  </a:schemeClr>
                </a:solidFill>
                <a:latin typeface="Century Gothic" panose="020F0302020204030204"/>
              </a:rPr>
              <a:t>consistent</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CD7142"/>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D7142"/>
              </a:buClr>
            </a:pPr>
            <a:r>
              <a:rPr lang="en-US" sz="1600" dirty="0">
                <a:solidFill>
                  <a:schemeClr val="tx1">
                    <a:lumMod val="75000"/>
                    <a:lumOff val="25000"/>
                  </a:schemeClr>
                </a:solidFill>
                <a:latin typeface="Century Gothic" panose="020F0302020204030204"/>
              </a:rPr>
              <a:t>Background images are </a:t>
            </a:r>
            <a:r>
              <a:rPr lang="en-US" sz="1600" b="1" dirty="0">
                <a:solidFill>
                  <a:schemeClr val="tx1">
                    <a:lumMod val="75000"/>
                    <a:lumOff val="25000"/>
                  </a:schemeClr>
                </a:solidFill>
                <a:latin typeface="Century Gothic" panose="020F0302020204030204"/>
              </a:rPr>
              <a:t>not recommended</a:t>
            </a:r>
            <a:r>
              <a:rPr lang="en-US" sz="1600" dirty="0">
                <a:solidFill>
                  <a:schemeClr val="tx1">
                    <a:lumMod val="75000"/>
                    <a:lumOff val="25000"/>
                  </a:schemeClr>
                </a:solidFill>
                <a:latin typeface="Century Gothic" panose="020F0302020204030204"/>
              </a:rPr>
              <a:t>. If you use one, make sure that your text remains </a:t>
            </a:r>
            <a:r>
              <a:rPr lang="en-US" sz="1600" b="1" dirty="0">
                <a:solidFill>
                  <a:schemeClr val="tx1">
                    <a:lumMod val="75000"/>
                    <a:lumOff val="25000"/>
                  </a:schemeClr>
                </a:solidFill>
                <a:latin typeface="Century Gothic" panose="020F0302020204030204"/>
              </a:rPr>
              <a:t>clear</a:t>
            </a:r>
            <a:r>
              <a:rPr lang="en-US" sz="1600" dirty="0">
                <a:solidFill>
                  <a:schemeClr val="tx1">
                    <a:lumMod val="75000"/>
                    <a:lumOff val="25000"/>
                  </a:schemeClr>
                </a:solidFill>
                <a:latin typeface="Century Gothic" panose="020F0302020204030204"/>
              </a:rPr>
              <a:t> and </a:t>
            </a:r>
            <a:r>
              <a:rPr lang="en-US" sz="1600" b="1" dirty="0">
                <a:solidFill>
                  <a:schemeClr val="tx1">
                    <a:lumMod val="75000"/>
                    <a:lumOff val="25000"/>
                  </a:schemeClr>
                </a:solidFill>
                <a:latin typeface="Century Gothic" panose="020F0302020204030204"/>
              </a:rPr>
              <a:t>legible</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CD7142"/>
              </a:buClr>
              <a:buFont typeface="Arial" panose="020B0604020202020204" pitchFamily="34" charset="0"/>
              <a:buChar cha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D7142"/>
              </a:buClr>
            </a:pPr>
            <a:r>
              <a:rPr lang="en-US" sz="1600" dirty="0">
                <a:solidFill>
                  <a:schemeClr val="tx1">
                    <a:lumMod val="75000"/>
                    <a:lumOff val="25000"/>
                  </a:schemeClr>
                </a:solidFill>
                <a:latin typeface="Century Gothic" panose="020F0302020204030204"/>
              </a:rPr>
              <a:t>For images, use the </a:t>
            </a:r>
            <a:r>
              <a:rPr lang="en-US" sz="1600" b="1" dirty="0">
                <a:solidFill>
                  <a:schemeClr val="tx1">
                    <a:lumMod val="75000"/>
                    <a:lumOff val="25000"/>
                  </a:schemeClr>
                </a:solidFill>
                <a:latin typeface="Century Gothic" panose="020F0302020204030204"/>
              </a:rPr>
              <a:t>Shadow (Outer) </a:t>
            </a:r>
            <a:r>
              <a:rPr lang="en-US" sz="1600" dirty="0">
                <a:solidFill>
                  <a:schemeClr val="tx1">
                    <a:lumMod val="75000"/>
                    <a:lumOff val="25000"/>
                  </a:schemeClr>
                </a:solidFill>
                <a:latin typeface="Century Gothic" panose="020F0302020204030204"/>
              </a:rPr>
              <a:t>Shape Effect located in the </a:t>
            </a:r>
            <a:r>
              <a:rPr lang="en-US" sz="1600" b="1" dirty="0">
                <a:solidFill>
                  <a:schemeClr val="tx1">
                    <a:lumMod val="75000"/>
                    <a:lumOff val="25000"/>
                  </a:schemeClr>
                </a:solidFill>
                <a:latin typeface="Century Gothic" panose="020F0302020204030204"/>
              </a:rPr>
              <a:t>Format</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Tab</a:t>
            </a:r>
            <a:r>
              <a:rPr lang="en-US" sz="1600" dirty="0">
                <a:solidFill>
                  <a:schemeClr val="tx1">
                    <a:lumMod val="75000"/>
                    <a:lumOff val="25000"/>
                  </a:schemeClr>
                </a:solidFill>
                <a:latin typeface="Century Gothic" panose="020F0302020204030204"/>
              </a:rPr>
              <a:t> in the </a:t>
            </a:r>
            <a:r>
              <a:rPr lang="en-US" sz="1600" b="1" dirty="0">
                <a:solidFill>
                  <a:schemeClr val="tx1">
                    <a:lumMod val="75000"/>
                    <a:lumOff val="25000"/>
                  </a:schemeClr>
                </a:solidFill>
                <a:latin typeface="Century Gothic" panose="020F0302020204030204"/>
              </a:rPr>
              <a:t>Drawing Section</a:t>
            </a:r>
            <a:r>
              <a:rPr lang="en-US" sz="16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3989196" y="1206536"/>
            <a:ext cx="2954215" cy="540147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D7142"/>
              </a:buClr>
            </a:pPr>
            <a:r>
              <a:rPr lang="en-US" sz="1600" dirty="0">
                <a:solidFill>
                  <a:schemeClr val="tx1">
                    <a:lumMod val="75000"/>
                    <a:lumOff val="25000"/>
                  </a:schemeClr>
                </a:solidFill>
                <a:latin typeface="Century Gothic" panose="020F0302020204030204"/>
              </a:rPr>
              <a:t>Obtain a </a:t>
            </a:r>
            <a:r>
              <a:rPr lang="en-US" sz="1600" b="1" dirty="0">
                <a:solidFill>
                  <a:schemeClr val="tx1">
                    <a:lumMod val="75000"/>
                    <a:lumOff val="25000"/>
                  </a:schemeClr>
                </a:solidFill>
                <a:latin typeface="Century Gothic" panose="020F0302020204030204"/>
              </a:rPr>
              <a:t>media release form</a:t>
            </a:r>
            <a:r>
              <a:rPr lang="en-US" sz="1600" dirty="0">
                <a:solidFill>
                  <a:schemeClr val="tx1">
                    <a:lumMod val="75000"/>
                    <a:lumOff val="25000"/>
                  </a:schemeClr>
                </a:solidFill>
                <a:latin typeface="Century Gothic" panose="020F0302020204030204"/>
              </a:rPr>
              <a:t> from all people appearing in photos that your team or the partners have taken!</a:t>
            </a:r>
            <a:endParaRPr lang="en-US" dirty="0">
              <a:cs typeface="Calibri" panose="020F0502020204030204"/>
            </a:endParaRPr>
          </a:p>
          <a:p>
            <a:pPr>
              <a:lnSpc>
                <a:spcPct val="100000"/>
              </a:lnSpc>
              <a:spcBef>
                <a:spcPts val="0"/>
              </a:spcBef>
              <a:spcAft>
                <a:spcPts val="600"/>
              </a:spcAft>
              <a:buClr>
                <a:srgbClr val="CD7142"/>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D7142"/>
              </a:buClr>
            </a:pPr>
            <a:r>
              <a:rPr lang="en-US" sz="1600" dirty="0">
                <a:solidFill>
                  <a:schemeClr val="tx1">
                    <a:lumMod val="75000"/>
                    <a:lumOff val="25000"/>
                  </a:schemeClr>
                </a:solidFill>
                <a:latin typeface="Century Gothic" panose="020F0302020204030204"/>
              </a:rPr>
              <a:t>All image sources should be </a:t>
            </a:r>
            <a:r>
              <a:rPr lang="en-US" sz="1600" b="1" dirty="0">
                <a:solidFill>
                  <a:schemeClr val="tx1">
                    <a:lumMod val="75000"/>
                    <a:lumOff val="25000"/>
                  </a:schemeClr>
                </a:solidFill>
                <a:latin typeface="Century Gothic" panose="020F0302020204030204"/>
              </a:rPr>
              <a:t>cited using a consistent format </a:t>
            </a:r>
            <a:r>
              <a:rPr lang="en-US" sz="1600" dirty="0">
                <a:solidFill>
                  <a:schemeClr val="tx1">
                    <a:lumMod val="75000"/>
                    <a:lumOff val="25000"/>
                  </a:schemeClr>
                </a:solidFill>
                <a:latin typeface="Century Gothic" panose="020F0302020204030204"/>
              </a:rPr>
              <a:t>and should be </a:t>
            </a:r>
            <a:r>
              <a:rPr lang="en-US" sz="1600" b="1" dirty="0">
                <a:solidFill>
                  <a:schemeClr val="tx1">
                    <a:lumMod val="75000"/>
                    <a:lumOff val="25000"/>
                  </a:schemeClr>
                </a:solidFill>
                <a:latin typeface="Century Gothic" panose="020F0302020204030204"/>
              </a:rPr>
              <a:t>visible</a:t>
            </a:r>
            <a:r>
              <a:rPr lang="en-US" sz="1600" dirty="0">
                <a:solidFill>
                  <a:schemeClr val="tx1">
                    <a:lumMod val="75000"/>
                    <a:lumOff val="25000"/>
                  </a:schemeClr>
                </a:solidFill>
                <a:latin typeface="Century Gothic" panose="020F0302020204030204"/>
              </a:rPr>
              <a:t> on the slide. On-slide citations should be </a:t>
            </a:r>
            <a:r>
              <a:rPr lang="en-US" sz="1600" b="1" dirty="0">
                <a:solidFill>
                  <a:schemeClr val="tx1">
                    <a:lumMod val="75000"/>
                    <a:lumOff val="25000"/>
                  </a:schemeClr>
                </a:solidFill>
                <a:latin typeface="Century Gothic" panose="020F0302020204030204"/>
              </a:rPr>
              <a:t>no larger than 14-pt font.</a:t>
            </a: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D7142"/>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D7142"/>
              </a:buClr>
            </a:pPr>
            <a:r>
              <a:rPr lang="en-US" sz="1600" dirty="0">
                <a:solidFill>
                  <a:schemeClr val="tx1">
                    <a:lumMod val="75000"/>
                    <a:lumOff val="25000"/>
                  </a:schemeClr>
                </a:solidFill>
                <a:latin typeface="Century Gothic" panose="020F0302020204030204"/>
              </a:rPr>
              <a:t>On your partner slide, </a:t>
            </a:r>
            <a:r>
              <a:rPr lang="en-US" sz="1600" b="1" dirty="0">
                <a:solidFill>
                  <a:schemeClr val="tx1">
                    <a:lumMod val="75000"/>
                    <a:lumOff val="25000"/>
                  </a:schemeClr>
                </a:solidFill>
                <a:latin typeface="Century Gothic" panose="020F0302020204030204"/>
              </a:rPr>
              <a:t>use US Federal logos only</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No</a:t>
            </a:r>
            <a:r>
              <a:rPr lang="en-US" sz="16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6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8259735" y="1859339"/>
            <a:ext cx="3426488" cy="3216265"/>
          </a:xfrm>
          <a:prstGeom prst="rect">
            <a:avLst/>
          </a:prstGeom>
          <a:solidFill>
            <a:schemeClr val="bg1"/>
          </a:solidFill>
          <a:ln w="12700">
            <a:noFill/>
          </a:ln>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 </a:t>
            </a:r>
          </a:p>
          <a:p>
            <a:pPr marL="0" indent="0">
              <a:lnSpc>
                <a:spcPct val="100000"/>
              </a:lnSpc>
              <a:spcBef>
                <a:spcPts val="0"/>
              </a:spcBef>
              <a:spcAft>
                <a:spcPts val="600"/>
              </a:spcAft>
              <a:buFont typeface="Arial" panose="020B0604020202020204" pitchFamily="34" charset="0"/>
              <a:buNone/>
            </a:pPr>
            <a:r>
              <a:rPr lang="en-US" sz="1800" i="1" dirty="0">
                <a:solidFill>
                  <a:schemeClr val="tx1">
                    <a:lumMod val="75000"/>
                    <a:lumOff val="25000"/>
                  </a:schemeClr>
                </a:solidFill>
                <a:latin typeface="Century Gothic" panose="020F0302020204030204"/>
              </a:rPr>
              <a:t>Just because you freely found the image on the Internet does</a:t>
            </a:r>
            <a:r>
              <a:rPr lang="en-US" sz="1800" b="1" i="1" dirty="0">
                <a:solidFill>
                  <a:schemeClr val="tx1">
                    <a:lumMod val="75000"/>
                    <a:lumOff val="25000"/>
                  </a:schemeClr>
                </a:solidFill>
                <a:latin typeface="Century Gothic" panose="020F0302020204030204"/>
              </a:rPr>
              <a:t> not</a:t>
            </a:r>
            <a:r>
              <a:rPr lang="en-US" sz="1800" i="1" dirty="0">
                <a:solidFill>
                  <a:schemeClr val="tx1">
                    <a:lumMod val="75000"/>
                    <a:lumOff val="25000"/>
                  </a:schemeClr>
                </a:solidFill>
                <a:latin typeface="Century Gothic" panose="020F0302020204030204"/>
              </a:rPr>
              <a:t> mean you’re free to use it in deliverables!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a:solidFill>
                  <a:srgbClr val="CD7142"/>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D7142"/>
              </a:buClr>
            </a:pPr>
            <a:r>
              <a:rPr lang="en-US" sz="2000">
                <a:solidFill>
                  <a:schemeClr val="tx1">
                    <a:lumMod val="75000"/>
                    <a:lumOff val="25000"/>
                  </a:schemeClr>
                </a:solidFill>
                <a:latin typeface="Century Gothic" panose="020F0302020204030204"/>
              </a:rPr>
              <a:t>Keep all images and text boxes </a:t>
            </a:r>
            <a:r>
              <a:rPr lang="en-US" sz="2000" b="1">
                <a:solidFill>
                  <a:schemeClr val="tx1">
                    <a:lumMod val="75000"/>
                    <a:lumOff val="25000"/>
                  </a:schemeClr>
                </a:solidFill>
                <a:latin typeface="Century Gothic" panose="020F0302020204030204"/>
              </a:rPr>
              <a:t>editable</a:t>
            </a:r>
            <a:r>
              <a:rPr lang="en-US" sz="2000">
                <a:solidFill>
                  <a:schemeClr val="tx1">
                    <a:lumMod val="75000"/>
                    <a:lumOff val="25000"/>
                  </a:schemeClr>
                </a:solidFill>
                <a:latin typeface="Century Gothic" panose="020F0302020204030204"/>
              </a:rPr>
              <a:t>, including individual elements of flowcharts.</a:t>
            </a:r>
            <a:endParaRPr lang="en-US">
              <a:cs typeface="Calibri" panose="020F0502020204030204"/>
            </a:endParaRPr>
          </a:p>
          <a:p>
            <a:pPr>
              <a:lnSpc>
                <a:spcPct val="100000"/>
              </a:lnSpc>
              <a:spcBef>
                <a:spcPts val="0"/>
              </a:spcBef>
              <a:spcAft>
                <a:spcPts val="600"/>
              </a:spcAft>
              <a:buClr>
                <a:srgbClr val="CD7142"/>
              </a:buClr>
            </a:pPr>
            <a:endParaRPr lang="en-US" sz="2000">
              <a:solidFill>
                <a:schemeClr val="tx1">
                  <a:lumMod val="75000"/>
                  <a:lumOff val="25000"/>
                </a:schemeClr>
              </a:solidFill>
              <a:latin typeface="Century Gothic" panose="020F0302020204030204"/>
            </a:endParaRPr>
          </a:p>
          <a:p>
            <a:pPr>
              <a:lnSpc>
                <a:spcPct val="100000"/>
              </a:lnSpc>
              <a:spcBef>
                <a:spcPts val="0"/>
              </a:spcBef>
              <a:spcAft>
                <a:spcPts val="600"/>
              </a:spcAft>
              <a:buClr>
                <a:srgbClr val="CD7142"/>
              </a:buClr>
            </a:pPr>
            <a:r>
              <a:rPr lang="en-US" sz="2000" b="1">
                <a:solidFill>
                  <a:schemeClr val="tx1">
                    <a:lumMod val="75000"/>
                    <a:lumOff val="25000"/>
                  </a:schemeClr>
                </a:solidFill>
                <a:latin typeface="Century Gothic" panose="020F0302020204030204"/>
              </a:rPr>
              <a:t>Do not</a:t>
            </a:r>
            <a:r>
              <a:rPr lang="en-US" sz="200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CD7142"/>
              </a:buClr>
            </a:pPr>
            <a:endParaRPr lang="en-US" sz="2000" b="1">
              <a:solidFill>
                <a:schemeClr val="tx1">
                  <a:lumMod val="75000"/>
                  <a:lumOff val="25000"/>
                </a:schemeClr>
              </a:solidFill>
              <a:latin typeface="Century Gothic" panose="020F0302020204030204"/>
            </a:endParaRPr>
          </a:p>
          <a:p>
            <a:pPr>
              <a:lnSpc>
                <a:spcPct val="100000"/>
              </a:lnSpc>
              <a:spcBef>
                <a:spcPts val="0"/>
              </a:spcBef>
              <a:spcAft>
                <a:spcPts val="600"/>
              </a:spcAft>
              <a:buClr>
                <a:srgbClr val="CD7142"/>
              </a:buClr>
            </a:pPr>
            <a:r>
              <a:rPr lang="en-US" sz="2000">
                <a:solidFill>
                  <a:schemeClr val="tx1">
                    <a:lumMod val="75000"/>
                    <a:lumOff val="25000"/>
                  </a:schemeClr>
                </a:solidFill>
                <a:latin typeface="Century Gothic" panose="020F0302020204030204"/>
              </a:rPr>
              <a:t>Remember, even graph labels need to be in </a:t>
            </a:r>
            <a:r>
              <a:rPr lang="en-US" sz="2000" b="1">
                <a:solidFill>
                  <a:schemeClr val="tx1">
                    <a:lumMod val="75000"/>
                    <a:lumOff val="25000"/>
                  </a:schemeClr>
                </a:solidFill>
                <a:latin typeface="Century Gothic" panose="020F0302020204030204"/>
              </a:rPr>
              <a:t>Century Gothic, Black 25%.</a:t>
            </a:r>
          </a:p>
        </p:txBody>
      </p:sp>
      <p:grpSp>
        <p:nvGrpSpPr>
          <p:cNvPr id="70" name="Group 69">
            <a:extLst>
              <a:ext uri="{FF2B5EF4-FFF2-40B4-BE49-F238E27FC236}">
                <a16:creationId xmlns:a16="http://schemas.microsoft.com/office/drawing/2014/main" id="{654CD944-96D5-444A-9CE8-93C32582B77F}"/>
              </a:ext>
            </a:extLst>
          </p:cNvPr>
          <p:cNvGrpSpPr/>
          <p:nvPr/>
        </p:nvGrpSpPr>
        <p:grpSpPr>
          <a:xfrm>
            <a:off x="4236028" y="1574934"/>
            <a:ext cx="6560840" cy="3618149"/>
            <a:chOff x="4236028" y="1513352"/>
            <a:chExt cx="10814384" cy="6087363"/>
          </a:xfrm>
        </p:grpSpPr>
        <p:grpSp>
          <p:nvGrpSpPr>
            <p:cNvPr id="71" name="Shape 208">
              <a:extLst>
                <a:ext uri="{FF2B5EF4-FFF2-40B4-BE49-F238E27FC236}">
                  <a16:creationId xmlns:a16="http://schemas.microsoft.com/office/drawing/2014/main" id="{79C462FE-AB9F-4F4C-A55A-B2BAA0E2FB92}"/>
                </a:ext>
              </a:extLst>
            </p:cNvPr>
            <p:cNvGrpSpPr/>
            <p:nvPr/>
          </p:nvGrpSpPr>
          <p:grpSpPr>
            <a:xfrm>
              <a:off x="5869223" y="2231261"/>
              <a:ext cx="9148137" cy="5218147"/>
              <a:chOff x="5869223" y="2231261"/>
              <a:chExt cx="5394425" cy="3102607"/>
            </a:xfrm>
          </p:grpSpPr>
          <p:pic>
            <p:nvPicPr>
              <p:cNvPr id="90" name="Shape 209">
                <a:extLst>
                  <a:ext uri="{FF2B5EF4-FFF2-40B4-BE49-F238E27FC236}">
                    <a16:creationId xmlns:a16="http://schemas.microsoft.com/office/drawing/2014/main" id="{6D04EDBC-A1A5-44DE-9C85-035B7A7E233A}"/>
                  </a:ext>
                </a:extLst>
              </p:cNvPr>
              <p:cNvPicPr preferRelativeResize="0"/>
              <p:nvPr/>
            </p:nvPicPr>
            <p:blipFill rotWithShape="1">
              <a:blip r:embed="rId3">
                <a:alphaModFix/>
              </a:blip>
              <a:srcRect l="9401" t="7544" r="711" b="428"/>
              <a:stretch/>
            </p:blipFill>
            <p:spPr>
              <a:xfrm>
                <a:off x="5869223" y="2231261"/>
                <a:ext cx="5394425" cy="3102607"/>
              </a:xfrm>
              <a:prstGeom prst="rect">
                <a:avLst/>
              </a:prstGeom>
              <a:noFill/>
              <a:ln>
                <a:noFill/>
              </a:ln>
              <a:effectLst>
                <a:softEdge rad="0"/>
              </a:effectLst>
            </p:spPr>
          </p:pic>
          <p:sp>
            <p:nvSpPr>
              <p:cNvPr id="91" name="Shape 210">
                <a:extLst>
                  <a:ext uri="{FF2B5EF4-FFF2-40B4-BE49-F238E27FC236}">
                    <a16:creationId xmlns:a16="http://schemas.microsoft.com/office/drawing/2014/main" id="{556D389B-852E-4C57-8F3D-D45A7E53D406}"/>
                  </a:ext>
                </a:extLst>
              </p:cNvPr>
              <p:cNvSpPr txBox="1"/>
              <p:nvPr/>
            </p:nvSpPr>
            <p:spPr>
              <a:xfrm>
                <a:off x="6551917" y="4743972"/>
                <a:ext cx="835763" cy="255600"/>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2" name="Shape 214">
              <a:extLst>
                <a:ext uri="{FF2B5EF4-FFF2-40B4-BE49-F238E27FC236}">
                  <a16:creationId xmlns:a16="http://schemas.microsoft.com/office/drawing/2014/main" id="{698864AE-073C-4D94-ABE8-3BFFE8043378}"/>
                </a:ext>
              </a:extLst>
            </p:cNvPr>
            <p:cNvSpPr txBox="1"/>
            <p:nvPr/>
          </p:nvSpPr>
          <p:spPr>
            <a:xfrm>
              <a:off x="5122002" y="1513352"/>
              <a:ext cx="9336709" cy="287814"/>
            </a:xfrm>
            <a:prstGeom prst="rect">
              <a:avLst/>
            </a:prstGeom>
            <a:solidFill>
              <a:srgbClr val="FFFFFF"/>
            </a:solid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73" name="TextBox 4">
              <a:extLst>
                <a:ext uri="{FF2B5EF4-FFF2-40B4-BE49-F238E27FC236}">
                  <a16:creationId xmlns:a16="http://schemas.microsoft.com/office/drawing/2014/main" id="{42F12789-29F0-4277-910F-DE57528BB056}"/>
                </a:ext>
              </a:extLst>
            </p:cNvPr>
            <p:cNvSpPr txBox="1"/>
            <p:nvPr/>
          </p:nvSpPr>
          <p:spPr>
            <a:xfrm rot="16200000">
              <a:off x="3171685" y="4363244"/>
              <a:ext cx="2518032" cy="389345"/>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a:ln>
                    <a:noFill/>
                  </a:ln>
                  <a:solidFill>
                    <a:prstClr val="black">
                      <a:lumMod val="75000"/>
                      <a:lumOff val="25000"/>
                    </a:prstClr>
                  </a:solidFill>
                  <a:effectLst/>
                  <a:uLnTx/>
                  <a:uFillTx/>
                  <a:latin typeface="Century Gothic" panose="020F0302020204030204"/>
                </a:rPr>
                <a:t>)</a:t>
              </a:r>
            </a:p>
          </p:txBody>
        </p:sp>
        <p:sp>
          <p:nvSpPr>
            <p:cNvPr id="74" name="Shape 210">
              <a:extLst>
                <a:ext uri="{FF2B5EF4-FFF2-40B4-BE49-F238E27FC236}">
                  <a16:creationId xmlns:a16="http://schemas.microsoft.com/office/drawing/2014/main" id="{931E1557-9850-450E-99E8-248BF1BDE861}"/>
                </a:ext>
              </a:extLst>
            </p:cNvPr>
            <p:cNvSpPr txBox="1"/>
            <p:nvPr/>
          </p:nvSpPr>
          <p:spPr>
            <a:xfrm>
              <a:off x="11755576" y="6692792"/>
              <a:ext cx="1678987" cy="406702"/>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75" name="Shape 210">
              <a:extLst>
                <a:ext uri="{FF2B5EF4-FFF2-40B4-BE49-F238E27FC236}">
                  <a16:creationId xmlns:a16="http://schemas.microsoft.com/office/drawing/2014/main" id="{78B2A27F-F67C-4981-93F5-76D7C41AAA09}"/>
                </a:ext>
              </a:extLst>
            </p:cNvPr>
            <p:cNvSpPr txBox="1"/>
            <p:nvPr/>
          </p:nvSpPr>
          <p:spPr>
            <a:xfrm>
              <a:off x="10402105" y="6595954"/>
              <a:ext cx="1345177" cy="474177"/>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76" name="TextBox 7">
              <a:extLst>
                <a:ext uri="{FF2B5EF4-FFF2-40B4-BE49-F238E27FC236}">
                  <a16:creationId xmlns:a16="http://schemas.microsoft.com/office/drawing/2014/main" id="{D5F02BE3-EAB3-48F5-BEF3-A84FF800643A}"/>
                </a:ext>
              </a:extLst>
            </p:cNvPr>
            <p:cNvSpPr txBox="1"/>
            <p:nvPr/>
          </p:nvSpPr>
          <p:spPr>
            <a:xfrm>
              <a:off x="5899984" y="7186460"/>
              <a:ext cx="9150428" cy="414255"/>
            </a:xfrm>
            <a:prstGeom prst="rect">
              <a:avLst/>
            </a:prstGeom>
            <a:solidFill>
              <a:sysClr val="window" lastClr="FFFFFF"/>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kumimoji="0" lang="en-US" sz="1000" b="0" i="0" u="none" strike="noStrike" kern="0" cap="none" spc="0" normalizeH="0" baseline="0" noProof="0" dirty="0">
                  <a:ln>
                    <a:noFill/>
                  </a:ln>
                  <a:effectLst/>
                  <a:uLnTx/>
                  <a:uFillTx/>
                  <a:latin typeface="Century Gothic" panose="020F0302020204030204"/>
                </a:rPr>
                <a:t>2002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2004</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2005</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2006</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2007</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2008</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2009</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2010</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2011</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a:t>
              </a:r>
              <a:r>
                <a:rPr lang="en-US" sz="1000" kern="0" dirty="0">
                  <a:latin typeface="Century Gothic" panose="020F0302020204030204"/>
                </a:rPr>
                <a:t>2014   2015</a:t>
              </a:r>
              <a:endParaRPr lang="en-US" sz="1000" b="0" i="0" u="none" strike="noStrike" kern="0" cap="none" spc="0" normalizeH="0" baseline="0" noProof="0" dirty="0">
                <a:ln>
                  <a:noFill/>
                </a:ln>
                <a:effectLst/>
                <a:uLnTx/>
                <a:uFillTx/>
                <a:latin typeface="Century Gothic" panose="020F0302020204030204"/>
              </a:endParaRPr>
            </a:p>
          </p:txBody>
        </p:sp>
        <p:sp>
          <p:nvSpPr>
            <p:cNvPr id="77" name="TextBox 8">
              <a:extLst>
                <a:ext uri="{FF2B5EF4-FFF2-40B4-BE49-F238E27FC236}">
                  <a16:creationId xmlns:a16="http://schemas.microsoft.com/office/drawing/2014/main" id="{52496110-C7CD-42E3-B6C7-88F98A491163}"/>
                </a:ext>
              </a:extLst>
            </p:cNvPr>
            <p:cNvSpPr txBox="1"/>
            <p:nvPr/>
          </p:nvSpPr>
          <p:spPr>
            <a:xfrm>
              <a:off x="4609005" y="4283594"/>
              <a:ext cx="1362405"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2,500,000</a:t>
              </a:r>
            </a:p>
          </p:txBody>
        </p:sp>
        <p:sp>
          <p:nvSpPr>
            <p:cNvPr id="78" name="TextBox 9">
              <a:extLst>
                <a:ext uri="{FF2B5EF4-FFF2-40B4-BE49-F238E27FC236}">
                  <a16:creationId xmlns:a16="http://schemas.microsoft.com/office/drawing/2014/main" id="{6A571946-9304-469C-9BAF-FA2AA6853C27}"/>
                </a:ext>
              </a:extLst>
            </p:cNvPr>
            <p:cNvSpPr txBox="1"/>
            <p:nvPr/>
          </p:nvSpPr>
          <p:spPr>
            <a:xfrm>
              <a:off x="4675111" y="4814714"/>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2,000,000</a:t>
              </a:r>
            </a:p>
          </p:txBody>
        </p:sp>
        <p:sp>
          <p:nvSpPr>
            <p:cNvPr id="79" name="TextBox 10">
              <a:extLst>
                <a:ext uri="{FF2B5EF4-FFF2-40B4-BE49-F238E27FC236}">
                  <a16:creationId xmlns:a16="http://schemas.microsoft.com/office/drawing/2014/main" id="{F5EB84F7-4D12-46E7-98EE-2EF82D8BF93D}"/>
                </a:ext>
              </a:extLst>
            </p:cNvPr>
            <p:cNvSpPr txBox="1"/>
            <p:nvPr/>
          </p:nvSpPr>
          <p:spPr>
            <a:xfrm>
              <a:off x="4658585" y="5345834"/>
              <a:ext cx="1312825"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1,500,000</a:t>
              </a:r>
            </a:p>
          </p:txBody>
        </p:sp>
        <p:sp>
          <p:nvSpPr>
            <p:cNvPr id="80" name="TextBox 11">
              <a:extLst>
                <a:ext uri="{FF2B5EF4-FFF2-40B4-BE49-F238E27FC236}">
                  <a16:creationId xmlns:a16="http://schemas.microsoft.com/office/drawing/2014/main" id="{1AD21768-935E-4FC0-80C6-041CF3745D03}"/>
                </a:ext>
              </a:extLst>
            </p:cNvPr>
            <p:cNvSpPr txBox="1"/>
            <p:nvPr/>
          </p:nvSpPr>
          <p:spPr>
            <a:xfrm>
              <a:off x="4675111" y="5876954"/>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1,000,000</a:t>
              </a:r>
            </a:p>
          </p:txBody>
        </p:sp>
        <p:sp>
          <p:nvSpPr>
            <p:cNvPr id="81" name="TextBox 12">
              <a:extLst>
                <a:ext uri="{FF2B5EF4-FFF2-40B4-BE49-F238E27FC236}">
                  <a16:creationId xmlns:a16="http://schemas.microsoft.com/office/drawing/2014/main" id="{4949990A-B6AB-4D5C-A3B3-D77E1C85320B}"/>
                </a:ext>
              </a:extLst>
            </p:cNvPr>
            <p:cNvSpPr txBox="1"/>
            <p:nvPr/>
          </p:nvSpPr>
          <p:spPr>
            <a:xfrm>
              <a:off x="4831799" y="6408075"/>
              <a:ext cx="1121526"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500,000</a:t>
              </a:r>
            </a:p>
          </p:txBody>
        </p:sp>
        <p:sp>
          <p:nvSpPr>
            <p:cNvPr id="82" name="TextBox 13">
              <a:extLst>
                <a:ext uri="{FF2B5EF4-FFF2-40B4-BE49-F238E27FC236}">
                  <a16:creationId xmlns:a16="http://schemas.microsoft.com/office/drawing/2014/main" id="{AFE8ED2E-144D-424C-977D-4092087B592A}"/>
                </a:ext>
              </a:extLst>
            </p:cNvPr>
            <p:cNvSpPr txBox="1"/>
            <p:nvPr/>
          </p:nvSpPr>
          <p:spPr>
            <a:xfrm>
              <a:off x="4675111" y="3752472"/>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3,000,000</a:t>
              </a:r>
            </a:p>
          </p:txBody>
        </p:sp>
        <p:sp>
          <p:nvSpPr>
            <p:cNvPr id="83" name="TextBox 14">
              <a:extLst>
                <a:ext uri="{FF2B5EF4-FFF2-40B4-BE49-F238E27FC236}">
                  <a16:creationId xmlns:a16="http://schemas.microsoft.com/office/drawing/2014/main" id="{18C55D36-1F61-421E-8C52-DA6E3060C7B8}"/>
                </a:ext>
              </a:extLst>
            </p:cNvPr>
            <p:cNvSpPr txBox="1"/>
            <p:nvPr/>
          </p:nvSpPr>
          <p:spPr>
            <a:xfrm>
              <a:off x="4526371" y="3221354"/>
              <a:ext cx="144503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84" name="TextBox 15">
              <a:extLst>
                <a:ext uri="{FF2B5EF4-FFF2-40B4-BE49-F238E27FC236}">
                  <a16:creationId xmlns:a16="http://schemas.microsoft.com/office/drawing/2014/main" id="{E8B51497-9AD7-4FFD-91B0-F1813BC7632C}"/>
                </a:ext>
              </a:extLst>
            </p:cNvPr>
            <p:cNvSpPr txBox="1"/>
            <p:nvPr/>
          </p:nvSpPr>
          <p:spPr>
            <a:xfrm>
              <a:off x="4592479" y="2690234"/>
              <a:ext cx="1378931"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4,000,000</a:t>
              </a:r>
            </a:p>
          </p:txBody>
        </p:sp>
        <p:sp>
          <p:nvSpPr>
            <p:cNvPr id="85" name="TextBox 16">
              <a:extLst>
                <a:ext uri="{FF2B5EF4-FFF2-40B4-BE49-F238E27FC236}">
                  <a16:creationId xmlns:a16="http://schemas.microsoft.com/office/drawing/2014/main" id="{30CC57F2-39C0-4C1A-B3CE-642CD8051472}"/>
                </a:ext>
              </a:extLst>
            </p:cNvPr>
            <p:cNvSpPr txBox="1"/>
            <p:nvPr/>
          </p:nvSpPr>
          <p:spPr>
            <a:xfrm>
              <a:off x="4592479" y="2159110"/>
              <a:ext cx="1378931"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86" name="TextBox 17">
              <a:extLst>
                <a:ext uri="{FF2B5EF4-FFF2-40B4-BE49-F238E27FC236}">
                  <a16:creationId xmlns:a16="http://schemas.microsoft.com/office/drawing/2014/main" id="{B00C605F-1ABD-4D26-9DA8-F3CC577D40C4}"/>
                </a:ext>
              </a:extLst>
            </p:cNvPr>
            <p:cNvSpPr txBox="1"/>
            <p:nvPr/>
          </p:nvSpPr>
          <p:spPr>
            <a:xfrm>
              <a:off x="4947484" y="7054376"/>
              <a:ext cx="1005840" cy="403214"/>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0</a:t>
              </a:r>
            </a:p>
          </p:txBody>
        </p:sp>
        <p:sp>
          <p:nvSpPr>
            <p:cNvPr id="87" name="Shape 211">
              <a:extLst>
                <a:ext uri="{FF2B5EF4-FFF2-40B4-BE49-F238E27FC236}">
                  <a16:creationId xmlns:a16="http://schemas.microsoft.com/office/drawing/2014/main" id="{B9A6472B-A766-4DA3-9916-7A68F1F6F859}"/>
                </a:ext>
              </a:extLst>
            </p:cNvPr>
            <p:cNvSpPr/>
            <p:nvPr/>
          </p:nvSpPr>
          <p:spPr>
            <a:xfrm>
              <a:off x="8267156" y="7092752"/>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88" name="Shape 212">
              <a:extLst>
                <a:ext uri="{FF2B5EF4-FFF2-40B4-BE49-F238E27FC236}">
                  <a16:creationId xmlns:a16="http://schemas.microsoft.com/office/drawing/2014/main" id="{DBA32745-08A2-4C69-8C1C-8435291D7830}"/>
                </a:ext>
              </a:extLst>
            </p:cNvPr>
            <p:cNvSpPr/>
            <p:nvPr/>
          </p:nvSpPr>
          <p:spPr>
            <a:xfrm>
              <a:off x="11313058" y="7092752"/>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89" name="Shape 213">
              <a:extLst>
                <a:ext uri="{FF2B5EF4-FFF2-40B4-BE49-F238E27FC236}">
                  <a16:creationId xmlns:a16="http://schemas.microsoft.com/office/drawing/2014/main" id="{CBB7AB9B-A7B4-4098-B1A2-BAAEE223D7E7}"/>
                </a:ext>
              </a:extLst>
            </p:cNvPr>
            <p:cNvSpPr/>
            <p:nvPr/>
          </p:nvSpPr>
          <p:spPr>
            <a:xfrm>
              <a:off x="12069654" y="7092752"/>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2"/>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F0302020204030204"/>
              </a:rPr>
              <a:t>What element is missing from this map? </a:t>
            </a:r>
            <a:endParaRPr lang="en-US" sz="1200" b="1">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F0302020204030204"/>
              </a:rPr>
              <a:t>a reference map</a:t>
            </a:r>
            <a:endParaRPr lang="en-US" sz="1200" b="1">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lIns="91440" tIns="45720" rIns="91440" bIns="45720" anchor="t">
            <a:spAutoFit/>
          </a:bodyPr>
          <a:lstStyle/>
          <a:p>
            <a:pPr marL="342900" indent="-342900">
              <a:spcAft>
                <a:spcPts val="600"/>
              </a:spcAft>
              <a:buClr>
                <a:srgbClr val="CD7142"/>
              </a:buClr>
              <a:buFont typeface="Arial"/>
              <a:buChar char="•"/>
            </a:pPr>
            <a:r>
              <a:rPr lang="en-US" sz="2000">
                <a:solidFill>
                  <a:schemeClr val="tx1">
                    <a:lumMod val="75000"/>
                    <a:lumOff val="25000"/>
                  </a:schemeClr>
                </a:solidFill>
                <a:latin typeface="Century Gothic" panose="020F0302020204030204"/>
              </a:rPr>
              <a:t>Make sure all text is </a:t>
            </a:r>
            <a:r>
              <a:rPr lang="en-US" sz="2000" b="1">
                <a:solidFill>
                  <a:schemeClr val="tx1">
                    <a:lumMod val="75000"/>
                    <a:lumOff val="25000"/>
                  </a:schemeClr>
                </a:solidFill>
                <a:latin typeface="Century Gothic" panose="020F0302020204030204"/>
              </a:rPr>
              <a:t>legible</a:t>
            </a:r>
            <a:r>
              <a:rPr lang="en-US" sz="2000">
                <a:solidFill>
                  <a:schemeClr val="tx1">
                    <a:lumMod val="75000"/>
                    <a:lumOff val="25000"/>
                  </a:schemeClr>
                </a:solidFill>
                <a:latin typeface="Century Gothic" panose="020F0302020204030204"/>
              </a:rPr>
              <a:t> and in Century Gothic font.</a:t>
            </a:r>
            <a:endParaRPr lang="en-US">
              <a:cs typeface="Calibri" panose="020F0502020204030204"/>
            </a:endParaRPr>
          </a:p>
          <a:p>
            <a:pPr marL="342900" indent="-342900">
              <a:spcAft>
                <a:spcPts val="600"/>
              </a:spcAft>
              <a:buClr>
                <a:srgbClr val="CD7142"/>
              </a:buClr>
              <a:buFont typeface="Arial"/>
              <a:buChar char="•"/>
            </a:pPr>
            <a:r>
              <a:rPr lang="en-US" sz="2000">
                <a:solidFill>
                  <a:schemeClr val="tx1">
                    <a:lumMod val="75000"/>
                    <a:lumOff val="25000"/>
                  </a:schemeClr>
                </a:solidFill>
                <a:latin typeface="Century Gothic" panose="020F0302020204030204"/>
              </a:rPr>
              <a:t>Add legends </a:t>
            </a:r>
            <a:r>
              <a:rPr lang="en-US" sz="2000" b="1">
                <a:solidFill>
                  <a:schemeClr val="tx1">
                    <a:lumMod val="75000"/>
                    <a:lumOff val="25000"/>
                  </a:schemeClr>
                </a:solidFill>
                <a:latin typeface="Century Gothic" panose="020F0302020204030204"/>
              </a:rPr>
              <a:t>separately</a:t>
            </a:r>
            <a:r>
              <a:rPr lang="en-US" sz="2000">
                <a:solidFill>
                  <a:schemeClr val="tx1">
                    <a:lumMod val="75000"/>
                    <a:lumOff val="25000"/>
                  </a:schemeClr>
                </a:solidFill>
                <a:latin typeface="Century Gothic" panose="020F0302020204030204"/>
              </a:rPr>
              <a:t> so they can be moved or resized.</a:t>
            </a:r>
          </a:p>
          <a:p>
            <a:pPr marL="342900" indent="-342900">
              <a:spcAft>
                <a:spcPts val="600"/>
              </a:spcAft>
              <a:buClr>
                <a:srgbClr val="CD7142"/>
              </a:buClr>
              <a:buFont typeface="Arial"/>
              <a:buChar char="•"/>
            </a:pPr>
            <a:r>
              <a:rPr lang="en-US" sz="2000">
                <a:solidFill>
                  <a:schemeClr val="tx1">
                    <a:lumMod val="75000"/>
                    <a:lumOff val="25000"/>
                  </a:schemeClr>
                </a:solidFill>
                <a:latin typeface="Century Gothic" panose="020F0302020204030204"/>
              </a:rPr>
              <a:t>A </a:t>
            </a:r>
            <a:r>
              <a:rPr lang="en-US" sz="2000" b="1">
                <a:solidFill>
                  <a:schemeClr val="tx1">
                    <a:lumMod val="75000"/>
                    <a:lumOff val="25000"/>
                  </a:schemeClr>
                </a:solidFill>
                <a:latin typeface="Century Gothic" panose="020F0302020204030204"/>
              </a:rPr>
              <a:t>scale bar </a:t>
            </a:r>
            <a:r>
              <a:rPr lang="en-US" sz="2000">
                <a:solidFill>
                  <a:schemeClr val="tx1">
                    <a:lumMod val="75000"/>
                    <a:lumOff val="25000"/>
                  </a:schemeClr>
                </a:solidFill>
                <a:latin typeface="Century Gothic" panose="020F0302020204030204"/>
              </a:rPr>
              <a:t>is required for reference on all maps and should </a:t>
            </a:r>
            <a:r>
              <a:rPr lang="en-US" sz="2000" b="1">
                <a:solidFill>
                  <a:schemeClr val="tx1">
                    <a:lumMod val="75000"/>
                    <a:lumOff val="25000"/>
                  </a:schemeClr>
                </a:solidFill>
                <a:latin typeface="Century Gothic" panose="020F0302020204030204"/>
              </a:rPr>
              <a:t>not be separate </a:t>
            </a:r>
            <a:r>
              <a:rPr lang="en-US" sz="2000">
                <a:solidFill>
                  <a:schemeClr val="tx1">
                    <a:lumMod val="75000"/>
                    <a:lumOff val="25000"/>
                  </a:schemeClr>
                </a:solidFill>
                <a:latin typeface="Century Gothic" panose="020F0302020204030204"/>
              </a:rPr>
              <a:t>but the scale bar text should be. </a:t>
            </a:r>
          </a:p>
          <a:p>
            <a:pPr marL="342900" indent="-342900">
              <a:spcAft>
                <a:spcPts val="600"/>
              </a:spcAft>
              <a:buClr>
                <a:srgbClr val="CD7142"/>
              </a:buClr>
              <a:buFont typeface="Arial"/>
              <a:buChar char="•"/>
            </a:pPr>
            <a:r>
              <a:rPr lang="en-US" sz="2000">
                <a:solidFill>
                  <a:schemeClr val="tx1">
                    <a:lumMod val="75000"/>
                    <a:lumOff val="25000"/>
                  </a:schemeClr>
                </a:solidFill>
                <a:latin typeface="Century Gothic" panose="020F0302020204030204"/>
              </a:rPr>
              <a:t>A </a:t>
            </a:r>
            <a:r>
              <a:rPr lang="en-US" sz="2000" b="1">
                <a:solidFill>
                  <a:schemeClr val="tx1">
                    <a:lumMod val="75000"/>
                    <a:lumOff val="25000"/>
                  </a:schemeClr>
                </a:solidFill>
                <a:latin typeface="Century Gothic" panose="020F0302020204030204"/>
              </a:rPr>
              <a:t>North arrow </a:t>
            </a:r>
            <a:r>
              <a:rPr lang="en-US" sz="2000">
                <a:solidFill>
                  <a:schemeClr val="tx1">
                    <a:lumMod val="75000"/>
                    <a:lumOff val="25000"/>
                  </a:schemeClr>
                </a:solidFill>
                <a:latin typeface="Century Gothic" panose="020F0302020204030204"/>
              </a:rPr>
              <a:t>is required.</a:t>
            </a:r>
          </a:p>
          <a:p>
            <a:pPr marL="342900" indent="-342900">
              <a:spcAft>
                <a:spcPts val="600"/>
              </a:spcAft>
              <a:buClr>
                <a:srgbClr val="CD7142"/>
              </a:buClr>
              <a:buFont typeface="Arial"/>
              <a:buChar char="•"/>
            </a:pPr>
            <a:r>
              <a:rPr lang="en-US" sz="2000" b="1">
                <a:solidFill>
                  <a:schemeClr val="tx1">
                    <a:lumMod val="75000"/>
                    <a:lumOff val="25000"/>
                  </a:schemeClr>
                </a:solidFill>
                <a:latin typeface="Century Gothic" panose="020F0302020204030204"/>
              </a:rPr>
              <a:t>Inset maps </a:t>
            </a:r>
            <a:r>
              <a:rPr lang="en-US" sz="200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CD7142"/>
              </a:buClr>
              <a:buFont typeface="Arial"/>
              <a:buChar char="•"/>
            </a:pPr>
            <a:r>
              <a:rPr lang="en-US" sz="2000" b="1">
                <a:solidFill>
                  <a:schemeClr val="tx1">
                    <a:lumMod val="75000"/>
                    <a:lumOff val="25000"/>
                  </a:schemeClr>
                </a:solidFill>
                <a:latin typeface="Century Gothic" panose="020F0302020204030204"/>
              </a:rPr>
              <a:t>Cite</a:t>
            </a:r>
            <a:r>
              <a:rPr lang="en-US" sz="200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2</a:t>
            </a:r>
            <a:endParaRPr lang="en-US" b="1" baseline="3000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5</a:t>
            </a:r>
            <a:endParaRPr lang="en-US" b="1" baseline="3000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km</a:t>
            </a:r>
            <a:endParaRPr lang="en-US" b="1" baseline="3000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2"/>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a:solidFill>
                  <a:schemeClr val="tx1">
                    <a:lumMod val="75000"/>
                    <a:lumOff val="25000"/>
                  </a:schemeClr>
                </a:solidFill>
                <a:latin typeface="Century Gothic" panose="020F0302020204030204"/>
              </a:rPr>
              <a:t>Bad Example</a:t>
            </a:r>
            <a:r>
              <a:rPr lang="en-US" sz="2000" b="1">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CD7142"/>
              </a:buClr>
            </a:pPr>
            <a:r>
              <a:rPr lang="en-US" sz="200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CD7142"/>
              </a:buClr>
            </a:pPr>
            <a:r>
              <a:rPr lang="en-US" sz="200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CD7142"/>
              </a:buClr>
            </a:pPr>
            <a:r>
              <a:rPr lang="en-US" sz="200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CD7142"/>
              </a:buClr>
            </a:pPr>
            <a:r>
              <a:rPr lang="en-US" sz="200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CD7142"/>
              </a:buClr>
            </a:pPr>
            <a:r>
              <a:rPr lang="en-US" sz="200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50933F-3645-4959-B729-004EFA9AB2F5}">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56ED122-F7CB-447A-9D3B-01F79A2834C6}">
  <ds:schemaRefs>
    <ds:schemaRef ds:uri="http://schemas.microsoft.com/sharepoint/v3/contenttype/forms"/>
  </ds:schemaRefs>
</ds:datastoreItem>
</file>

<file path=customXml/itemProps3.xml><?xml version="1.0" encoding="utf-8"?>
<ds:datastoreItem xmlns:ds="http://schemas.openxmlformats.org/officeDocument/2006/customXml" ds:itemID="{E97243FF-0AD9-4800-ACEF-4A3671ED163B}">
  <ds:schemaRefs>
    <ds:schemaRef ds:uri="21e6a8e8-1dff-48a6-ab9b-8d556c6946c0"/>
    <ds:schemaRef ds:uri="7df78d0b-135a-4de7-9166-7c181cd87f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20</TotalTime>
  <Words>1448</Words>
  <Application>Microsoft Office PowerPoint</Application>
  <PresentationFormat>Widescreen</PresentationFormat>
  <Paragraphs>158</Paragraphs>
  <Slides>12</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Robert Byles</cp:lastModifiedBy>
  <cp:revision>6</cp:revision>
  <dcterms:created xsi:type="dcterms:W3CDTF">2019-11-12T17:46:59Z</dcterms:created>
  <dcterms:modified xsi:type="dcterms:W3CDTF">2021-06-03T01:07:16Z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