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845"/>
    <a:srgbClr val="EAA24A"/>
    <a:srgbClr val="586991"/>
    <a:srgbClr val="7DB862"/>
    <a:srgbClr val="FFFFFF"/>
    <a:srgbClr val="E9A149"/>
    <a:srgbClr val="333333"/>
    <a:srgbClr val="F4901A"/>
    <a:srgbClr val="FFFFF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0794" autoAdjust="0"/>
  </p:normalViewPr>
  <p:slideViewPr>
    <p:cSldViewPr snapToGrid="0">
      <p:cViewPr varScale="1">
        <p:scale>
          <a:sx n="106" d="100"/>
          <a:sy n="106" d="100"/>
        </p:scale>
        <p:origin x="570" y="78"/>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a:t>
            </a:r>
            <a:r>
              <a:rPr lang="en-US" dirty="0" smtClean="0">
                <a:solidFill>
                  <a:srgbClr val="FF0000"/>
                </a:solidFill>
              </a:rPr>
              <a:t>Website </a:t>
            </a:r>
            <a:r>
              <a:rPr lang="en-US" dirty="0" smtClean="0">
                <a:solidFill>
                  <a:srgbClr val="FF0000"/>
                </a:solidFill>
              </a:rPr>
              <a:t>Image should be placed behind the top aperture shape. An example shape has been placed in this position for your reference. Delete the example </a:t>
            </a:r>
            <a:r>
              <a:rPr lang="en-US" smtClean="0">
                <a:solidFill>
                  <a:srgbClr val="FF0000"/>
                </a:solidFill>
              </a:rPr>
              <a:t>Website</a:t>
            </a:r>
            <a:r>
              <a:rPr lang="en-US" baseline="0" smtClean="0">
                <a:solidFill>
                  <a:srgbClr val="FF0000"/>
                </a:solidFill>
              </a:rPr>
              <a:t> Image</a:t>
            </a:r>
            <a:r>
              <a:rPr lang="en-US" smtClean="0">
                <a:solidFill>
                  <a:srgbClr val="FF0000"/>
                </a:solidFill>
              </a:rPr>
              <a:t>, </a:t>
            </a:r>
            <a:r>
              <a:rPr lang="en-US" dirty="0" smtClean="0">
                <a:solidFill>
                  <a:srgbClr val="FF0000"/>
                </a:solidFill>
              </a:rPr>
              <a:t>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1164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229916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29647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383501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020044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bg2">
                    <a:lumMod val="50000"/>
                  </a:schemeClr>
                </a:solidFill>
              </a:defRPr>
            </a:lvl1pPr>
          </a:lstStyle>
          <a:p>
            <a:pPr lvl="0"/>
            <a:r>
              <a:rPr lang="en-US" dirty="0" smtClean="0"/>
              <a:t>Name, Affiliation</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sp>
        <p:nvSpPr>
          <p:cNvPr id="13" name="contract info"/>
          <p:cNvSpPr/>
          <p:nvPr userDrawn="1"/>
        </p:nvSpPr>
        <p:spPr>
          <a:xfrm>
            <a:off x="0" y="6371233"/>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19" cy="1236519"/>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EA7845"/>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EA7845"/>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EA78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6"/>
            <a:ext cx="12192000" cy="107095"/>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5" y="190427"/>
            <a:ext cx="1236519" cy="1236519"/>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EA7845"/>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5"/>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65034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057183"/>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456472"/>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3858808"/>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25581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5" name="Text Placeholder 17"/>
          <p:cNvSpPr txBox="1">
            <a:spLocks/>
          </p:cNvSpPr>
          <p:nvPr/>
        </p:nvSpPr>
        <p:spPr>
          <a:xfrm>
            <a:off x="8416031" y="1829157"/>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0" y="130628"/>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6"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7" name="TextBox 16"/>
          <p:cNvSpPr txBox="1"/>
          <p:nvPr/>
        </p:nvSpPr>
        <p:spPr>
          <a:xfrm>
            <a:off x="8159262" y="5551464"/>
            <a:ext cx="3663331" cy="1169551"/>
          </a:xfrm>
          <a:prstGeom prst="rect">
            <a:avLst/>
          </a:prstGeom>
          <a:noFill/>
        </p:spPr>
        <p:txBody>
          <a:bodyPr wrap="square" rtlCol="0">
            <a:spAutoFit/>
          </a:bodyPr>
          <a:lstStyle/>
          <a:p>
            <a:pPr algn="r"/>
            <a:r>
              <a:rPr lang="en-US" sz="1400" b="1" dirty="0" smtClean="0"/>
              <a:t>Spell Out Team Location (ex. 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0245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EA7845"/>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238868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809352"/>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01730"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001730" y="4896733"/>
            <a:ext cx="2240280" cy="768096"/>
          </a:xfrm>
        </p:spPr>
        <p:txBody>
          <a:bodyPr>
            <a:normAutofit/>
          </a:bodyPr>
          <a:lstStyle/>
          <a:p>
            <a:r>
              <a:rPr lang="en-US" sz="4400" dirty="0" smtClean="0"/>
              <a:t>Logos</a:t>
            </a:r>
            <a:endParaRPr lang="en-US" sz="4400" dirty="0"/>
          </a:p>
        </p:txBody>
      </p:sp>
      <p:sp>
        <p:nvSpPr>
          <p:cNvPr id="9"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83308" y="2568702"/>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568701"/>
            <a:ext cx="3773099" cy="2691361"/>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2886</TotalTime>
  <Words>1020</Words>
  <Application>Microsoft Office PowerPoint</Application>
  <PresentationFormat>Widescreen</PresentationFormat>
  <Paragraphs>109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(LARC)[SSAI DEVELOP]</cp:lastModifiedBy>
  <cp:revision>151</cp:revision>
  <dcterms:created xsi:type="dcterms:W3CDTF">2015-05-18T13:26:09Z</dcterms:created>
  <dcterms:modified xsi:type="dcterms:W3CDTF">2017-02-22T18:52:46Z</dcterms:modified>
</cp:coreProperties>
</file>