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3" autoAdjust="0"/>
    <p:restoredTop sz="94660"/>
  </p:normalViewPr>
  <p:slideViewPr>
    <p:cSldViewPr snapToGrid="0">
      <p:cViewPr>
        <p:scale>
          <a:sx n="30" d="100"/>
          <a:sy n="30" d="100"/>
        </p:scale>
        <p:origin x="-2646" y="510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0726C6-5642-484A-A17A-CC7A5066C7C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9269DE-B569-454D-A712-52646BFF2BDB}">
      <dgm:prSet phldrT="[Text]"/>
      <dgm:spPr/>
      <dgm:t>
        <a:bodyPr/>
        <a:lstStyle/>
        <a:p>
          <a:r>
            <a:rPr lang="en-US" dirty="0" smtClean="0"/>
            <a:t>Land Cover Classification</a:t>
          </a:r>
          <a:endParaRPr lang="en-US" dirty="0"/>
        </a:p>
      </dgm:t>
    </dgm:pt>
    <dgm:pt modelId="{3089B7BE-137A-43DE-BE43-198CF9EEC170}" type="parTrans" cxnId="{B52D315B-DBA5-4170-9E59-0DD96AE8D3C7}">
      <dgm:prSet/>
      <dgm:spPr/>
      <dgm:t>
        <a:bodyPr/>
        <a:lstStyle/>
        <a:p>
          <a:endParaRPr lang="en-US"/>
        </a:p>
      </dgm:t>
    </dgm:pt>
    <dgm:pt modelId="{C7894CEC-578C-4CD5-B17E-134D9F486A0B}" type="sibTrans" cxnId="{B52D315B-DBA5-4170-9E59-0DD96AE8D3C7}">
      <dgm:prSet/>
      <dgm:spPr/>
      <dgm:t>
        <a:bodyPr/>
        <a:lstStyle/>
        <a:p>
          <a:endParaRPr lang="en-US"/>
        </a:p>
      </dgm:t>
    </dgm:pt>
    <dgm:pt modelId="{BB1E1599-74BA-4D67-AA18-FE758AAA366D}" type="asst">
      <dgm:prSet phldrT="[Text]"/>
      <dgm:spPr/>
      <dgm:t>
        <a:bodyPr/>
        <a:lstStyle/>
        <a:p>
          <a:r>
            <a:rPr lang="en-US" dirty="0" smtClean="0"/>
            <a:t>Maximum Entropy Model</a:t>
          </a:r>
        </a:p>
      </dgm:t>
    </dgm:pt>
    <dgm:pt modelId="{4862EF88-F062-436A-9B51-C267B6A520E1}" type="parTrans" cxnId="{7CD01B42-8A66-44F3-8676-0B83CEF9FDBE}">
      <dgm:prSet/>
      <dgm:spPr/>
      <dgm:t>
        <a:bodyPr/>
        <a:lstStyle/>
        <a:p>
          <a:endParaRPr lang="en-US"/>
        </a:p>
      </dgm:t>
    </dgm:pt>
    <dgm:pt modelId="{ABA9A3CF-3EDB-45DF-8374-7C16FE04E10D}" type="sibTrans" cxnId="{7CD01B42-8A66-44F3-8676-0B83CEF9FDBE}">
      <dgm:prSet/>
      <dgm:spPr/>
      <dgm:t>
        <a:bodyPr/>
        <a:lstStyle/>
        <a:p>
          <a:endParaRPr lang="en-US"/>
        </a:p>
      </dgm:t>
    </dgm:pt>
    <dgm:pt modelId="{16BB9477-7AF0-4205-92B4-E9F9A9399C8D}" type="asst">
      <dgm:prSet/>
      <dgm:spPr/>
      <dgm:t>
        <a:bodyPr/>
        <a:lstStyle/>
        <a:p>
          <a:r>
            <a:rPr lang="en-US" dirty="0" smtClean="0"/>
            <a:t>Land Use &amp; Land Cover Change</a:t>
          </a:r>
          <a:endParaRPr lang="en-US" dirty="0"/>
        </a:p>
      </dgm:t>
    </dgm:pt>
    <dgm:pt modelId="{E889B425-0C26-4817-AA8D-D44876222066}" type="parTrans" cxnId="{B8ED1889-5C5C-4C62-AD45-FFCB3D2AC396}">
      <dgm:prSet/>
      <dgm:spPr/>
      <dgm:t>
        <a:bodyPr/>
        <a:lstStyle/>
        <a:p>
          <a:endParaRPr lang="en-US"/>
        </a:p>
      </dgm:t>
    </dgm:pt>
    <dgm:pt modelId="{398C9183-5BCD-4EA9-B369-32EC5D2F6A5D}" type="sibTrans" cxnId="{B8ED1889-5C5C-4C62-AD45-FFCB3D2AC396}">
      <dgm:prSet/>
      <dgm:spPr/>
      <dgm:t>
        <a:bodyPr/>
        <a:lstStyle/>
        <a:p>
          <a:endParaRPr lang="en-US"/>
        </a:p>
      </dgm:t>
    </dgm:pt>
    <dgm:pt modelId="{CDE32DED-656F-415B-A6C4-DFB2465F24F8}">
      <dgm:prSet/>
      <dgm:spPr/>
      <dgm:t>
        <a:bodyPr/>
        <a:lstStyle/>
        <a:p>
          <a:r>
            <a:rPr lang="en-US" dirty="0" smtClean="0"/>
            <a:t>Habitat Probability Map</a:t>
          </a:r>
          <a:endParaRPr lang="en-US" dirty="0"/>
        </a:p>
      </dgm:t>
    </dgm:pt>
    <dgm:pt modelId="{1A73A7D8-F296-464C-94F7-83853B08B819}" type="parTrans" cxnId="{4A5656AE-4A4E-48A2-8DF5-EA6F54E26E47}">
      <dgm:prSet/>
      <dgm:spPr/>
      <dgm:t>
        <a:bodyPr/>
        <a:lstStyle/>
        <a:p>
          <a:endParaRPr lang="en-US"/>
        </a:p>
      </dgm:t>
    </dgm:pt>
    <dgm:pt modelId="{ABB1D69F-1083-42D3-BCBC-485F0981B1F7}" type="sibTrans" cxnId="{4A5656AE-4A4E-48A2-8DF5-EA6F54E26E47}">
      <dgm:prSet/>
      <dgm:spPr/>
      <dgm:t>
        <a:bodyPr/>
        <a:lstStyle/>
        <a:p>
          <a:endParaRPr lang="en-US"/>
        </a:p>
      </dgm:t>
    </dgm:pt>
    <dgm:pt modelId="{D04056C9-267E-4E08-9BEA-3DA701BD6581}">
      <dgm:prSet/>
      <dgm:spPr/>
      <dgm:t>
        <a:bodyPr/>
        <a:lstStyle/>
        <a:p>
          <a:r>
            <a:rPr lang="en-US" dirty="0" smtClean="0"/>
            <a:t>Proximity Risk Map</a:t>
          </a:r>
          <a:endParaRPr lang="en-US" dirty="0"/>
        </a:p>
      </dgm:t>
    </dgm:pt>
    <dgm:pt modelId="{38B21C05-3CA9-4DD3-B35A-F76BE535AA6D}" type="parTrans" cxnId="{4AF274A3-07E1-459A-B24D-DE5C0D55A6F0}">
      <dgm:prSet/>
      <dgm:spPr/>
      <dgm:t>
        <a:bodyPr/>
        <a:lstStyle/>
        <a:p>
          <a:endParaRPr lang="en-US"/>
        </a:p>
      </dgm:t>
    </dgm:pt>
    <dgm:pt modelId="{4F4B358A-85C4-43A2-A861-F6462CB65DD4}" type="sibTrans" cxnId="{4AF274A3-07E1-459A-B24D-DE5C0D55A6F0}">
      <dgm:prSet/>
      <dgm:spPr/>
      <dgm:t>
        <a:bodyPr/>
        <a:lstStyle/>
        <a:p>
          <a:endParaRPr lang="en-US"/>
        </a:p>
      </dgm:t>
    </dgm:pt>
    <dgm:pt modelId="{47EE5357-AFE9-4F9D-9BD7-A93534912B2D}">
      <dgm:prSet/>
      <dgm:spPr/>
      <dgm:t>
        <a:bodyPr/>
        <a:lstStyle/>
        <a:p>
          <a:r>
            <a:rPr lang="en-US" dirty="0" smtClean="0"/>
            <a:t>Habitat Percent Cover Map</a:t>
          </a:r>
          <a:endParaRPr lang="en-US" dirty="0"/>
        </a:p>
      </dgm:t>
    </dgm:pt>
    <dgm:pt modelId="{98BE213A-05E7-44D5-8967-7C54B2C322C3}" type="parTrans" cxnId="{D79324DE-F010-4230-97F4-E693BC22EF5F}">
      <dgm:prSet/>
      <dgm:spPr/>
      <dgm:t>
        <a:bodyPr/>
        <a:lstStyle/>
        <a:p>
          <a:endParaRPr lang="en-US"/>
        </a:p>
      </dgm:t>
    </dgm:pt>
    <dgm:pt modelId="{279A59A1-8364-4DF9-B992-882CFD3EDBC6}" type="sibTrans" cxnId="{D79324DE-F010-4230-97F4-E693BC22EF5F}">
      <dgm:prSet/>
      <dgm:spPr/>
      <dgm:t>
        <a:bodyPr/>
        <a:lstStyle/>
        <a:p>
          <a:endParaRPr lang="en-US"/>
        </a:p>
      </dgm:t>
    </dgm:pt>
    <dgm:pt modelId="{3D12418A-2CE4-4A7E-91E7-3BDA0C2DDC55}" type="pres">
      <dgm:prSet presAssocID="{800726C6-5642-484A-A17A-CC7A5066C7C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2CAA29-32E8-46AF-8431-520EDB38B93A}" type="pres">
      <dgm:prSet presAssocID="{8A9269DE-B569-454D-A712-52646BFF2BDB}" presName="root1" presStyleCnt="0"/>
      <dgm:spPr/>
    </dgm:pt>
    <dgm:pt modelId="{9011123C-6026-4B64-A6F7-A96D3067757B}" type="pres">
      <dgm:prSet presAssocID="{8A9269DE-B569-454D-A712-52646BFF2BD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1514D8-D150-4A23-B6FC-5C59863CDBFB}" type="pres">
      <dgm:prSet presAssocID="{8A9269DE-B569-454D-A712-52646BFF2BDB}" presName="level2hierChild" presStyleCnt="0"/>
      <dgm:spPr/>
    </dgm:pt>
    <dgm:pt modelId="{94CC0942-A43C-4558-A157-D276D8881205}" type="pres">
      <dgm:prSet presAssocID="{4862EF88-F062-436A-9B51-C267B6A520E1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B0729E43-4E59-4F91-AC05-08CC558C146A}" type="pres">
      <dgm:prSet presAssocID="{4862EF88-F062-436A-9B51-C267B6A520E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4E29DE67-62BF-4BDF-8BE1-AFB4091F3F30}" type="pres">
      <dgm:prSet presAssocID="{BB1E1599-74BA-4D67-AA18-FE758AAA366D}" presName="root2" presStyleCnt="0"/>
      <dgm:spPr/>
    </dgm:pt>
    <dgm:pt modelId="{2EA22CAE-8AFF-463B-98EB-534BA0AC3B35}" type="pres">
      <dgm:prSet presAssocID="{BB1E1599-74BA-4D67-AA18-FE758AAA366D}" presName="LevelTwoTextNode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642519-3DF7-444B-AE3B-EE104A91BE8F}" type="pres">
      <dgm:prSet presAssocID="{BB1E1599-74BA-4D67-AA18-FE758AAA366D}" presName="level3hierChild" presStyleCnt="0"/>
      <dgm:spPr/>
    </dgm:pt>
    <dgm:pt modelId="{D9F66B66-8034-4592-AD2B-49D2ED89F766}" type="pres">
      <dgm:prSet presAssocID="{1A73A7D8-F296-464C-94F7-83853B08B819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4AFEBFAA-3929-48F9-99A3-733D1EF1B8F6}" type="pres">
      <dgm:prSet presAssocID="{1A73A7D8-F296-464C-94F7-83853B08B819}" presName="connTx" presStyleLbl="parChTrans1D3" presStyleIdx="0" presStyleCnt="2"/>
      <dgm:spPr/>
      <dgm:t>
        <a:bodyPr/>
        <a:lstStyle/>
        <a:p>
          <a:endParaRPr lang="en-US"/>
        </a:p>
      </dgm:t>
    </dgm:pt>
    <dgm:pt modelId="{70EE10A6-40DE-44C8-A21E-99D26E5AF078}" type="pres">
      <dgm:prSet presAssocID="{CDE32DED-656F-415B-A6C4-DFB2465F24F8}" presName="root2" presStyleCnt="0"/>
      <dgm:spPr/>
    </dgm:pt>
    <dgm:pt modelId="{77349073-38D7-4056-8B18-BA2566067F98}" type="pres">
      <dgm:prSet presAssocID="{CDE32DED-656F-415B-A6C4-DFB2465F24F8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8F5C04-0241-4BA7-9A91-558B8DE81900}" type="pres">
      <dgm:prSet presAssocID="{CDE32DED-656F-415B-A6C4-DFB2465F24F8}" presName="level3hierChild" presStyleCnt="0"/>
      <dgm:spPr/>
    </dgm:pt>
    <dgm:pt modelId="{1042F945-D35C-4865-A0FC-49218EBE2A50}" type="pres">
      <dgm:prSet presAssocID="{38B21C05-3CA9-4DD3-B35A-F76BE535AA6D}" presName="conn2-1" presStyleLbl="parChTrans1D4" presStyleIdx="0" presStyleCnt="1"/>
      <dgm:spPr/>
      <dgm:t>
        <a:bodyPr/>
        <a:lstStyle/>
        <a:p>
          <a:endParaRPr lang="en-US"/>
        </a:p>
      </dgm:t>
    </dgm:pt>
    <dgm:pt modelId="{3304581F-00CB-4BB5-9D1B-0EFC479AA3D5}" type="pres">
      <dgm:prSet presAssocID="{38B21C05-3CA9-4DD3-B35A-F76BE535AA6D}" presName="connTx" presStyleLbl="parChTrans1D4" presStyleIdx="0" presStyleCnt="1"/>
      <dgm:spPr/>
      <dgm:t>
        <a:bodyPr/>
        <a:lstStyle/>
        <a:p>
          <a:endParaRPr lang="en-US"/>
        </a:p>
      </dgm:t>
    </dgm:pt>
    <dgm:pt modelId="{FF78B2B8-F50F-4134-999F-E011E8A7926C}" type="pres">
      <dgm:prSet presAssocID="{D04056C9-267E-4E08-9BEA-3DA701BD6581}" presName="root2" presStyleCnt="0"/>
      <dgm:spPr/>
    </dgm:pt>
    <dgm:pt modelId="{CCB85BFE-52C5-45F5-BF79-7DB50A4A7AC5}" type="pres">
      <dgm:prSet presAssocID="{D04056C9-267E-4E08-9BEA-3DA701BD6581}" presName="LevelTwoTextNode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F368FA-4BF9-4381-8663-AE1E25177EA0}" type="pres">
      <dgm:prSet presAssocID="{D04056C9-267E-4E08-9BEA-3DA701BD6581}" presName="level3hierChild" presStyleCnt="0"/>
      <dgm:spPr/>
    </dgm:pt>
    <dgm:pt modelId="{70E46D8C-FCFB-4822-9048-E37EBDB3582A}" type="pres">
      <dgm:prSet presAssocID="{E889B425-0C26-4817-AA8D-D4487622206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17FDC9A-1013-4A7D-92FC-736E9229AC79}" type="pres">
      <dgm:prSet presAssocID="{E889B425-0C26-4817-AA8D-D4487622206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A2922AD-ED71-4F36-8001-57BED14E5F3B}" type="pres">
      <dgm:prSet presAssocID="{16BB9477-7AF0-4205-92B4-E9F9A9399C8D}" presName="root2" presStyleCnt="0"/>
      <dgm:spPr/>
    </dgm:pt>
    <dgm:pt modelId="{DD73ECB4-ABB8-40DF-8435-2BF950B3FFC6}" type="pres">
      <dgm:prSet presAssocID="{16BB9477-7AF0-4205-92B4-E9F9A9399C8D}" presName="LevelTwoTextNode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AA7E6F-DF09-4363-94A7-CD08EF31219E}" type="pres">
      <dgm:prSet presAssocID="{16BB9477-7AF0-4205-92B4-E9F9A9399C8D}" presName="level3hierChild" presStyleCnt="0"/>
      <dgm:spPr/>
    </dgm:pt>
    <dgm:pt modelId="{EC246827-7508-4DCE-9AE6-2B33AB59C6A2}" type="pres">
      <dgm:prSet presAssocID="{98BE213A-05E7-44D5-8967-7C54B2C322C3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C10FD0F5-51F7-4A2D-A3B8-EF955E6496BA}" type="pres">
      <dgm:prSet presAssocID="{98BE213A-05E7-44D5-8967-7C54B2C322C3}" presName="connTx" presStyleLbl="parChTrans1D3" presStyleIdx="1" presStyleCnt="2"/>
      <dgm:spPr/>
      <dgm:t>
        <a:bodyPr/>
        <a:lstStyle/>
        <a:p>
          <a:endParaRPr lang="en-US"/>
        </a:p>
      </dgm:t>
    </dgm:pt>
    <dgm:pt modelId="{5D3C22FC-30B1-43BE-AD78-D7A70DC8EB96}" type="pres">
      <dgm:prSet presAssocID="{47EE5357-AFE9-4F9D-9BD7-A93534912B2D}" presName="root2" presStyleCnt="0"/>
      <dgm:spPr/>
    </dgm:pt>
    <dgm:pt modelId="{F36852FF-0A0A-479E-B9A9-E00157046EDA}" type="pres">
      <dgm:prSet presAssocID="{47EE5357-AFE9-4F9D-9BD7-A93534912B2D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32C80E-7DE5-48FE-B6F6-EED8D4DE9D51}" type="pres">
      <dgm:prSet presAssocID="{47EE5357-AFE9-4F9D-9BD7-A93534912B2D}" presName="level3hierChild" presStyleCnt="0"/>
      <dgm:spPr/>
    </dgm:pt>
  </dgm:ptLst>
  <dgm:cxnLst>
    <dgm:cxn modelId="{CF5F03DB-313A-4E5D-9A24-8627CE94486F}" type="presOf" srcId="{38B21C05-3CA9-4DD3-B35A-F76BE535AA6D}" destId="{1042F945-D35C-4865-A0FC-49218EBE2A50}" srcOrd="0" destOrd="0" presId="urn:microsoft.com/office/officeart/2005/8/layout/hierarchy2"/>
    <dgm:cxn modelId="{0DF019E9-01FF-4E0F-BD81-E26043874E41}" type="presOf" srcId="{D04056C9-267E-4E08-9BEA-3DA701BD6581}" destId="{CCB85BFE-52C5-45F5-BF79-7DB50A4A7AC5}" srcOrd="0" destOrd="0" presId="urn:microsoft.com/office/officeart/2005/8/layout/hierarchy2"/>
    <dgm:cxn modelId="{4AF274A3-07E1-459A-B24D-DE5C0D55A6F0}" srcId="{CDE32DED-656F-415B-A6C4-DFB2465F24F8}" destId="{D04056C9-267E-4E08-9BEA-3DA701BD6581}" srcOrd="0" destOrd="0" parTransId="{38B21C05-3CA9-4DD3-B35A-F76BE535AA6D}" sibTransId="{4F4B358A-85C4-43A2-A861-F6462CB65DD4}"/>
    <dgm:cxn modelId="{A47E5529-3654-45EF-968F-77A2CE037329}" type="presOf" srcId="{16BB9477-7AF0-4205-92B4-E9F9A9399C8D}" destId="{DD73ECB4-ABB8-40DF-8435-2BF950B3FFC6}" srcOrd="0" destOrd="0" presId="urn:microsoft.com/office/officeart/2005/8/layout/hierarchy2"/>
    <dgm:cxn modelId="{7CD01B42-8A66-44F3-8676-0B83CEF9FDBE}" srcId="{8A9269DE-B569-454D-A712-52646BFF2BDB}" destId="{BB1E1599-74BA-4D67-AA18-FE758AAA366D}" srcOrd="0" destOrd="0" parTransId="{4862EF88-F062-436A-9B51-C267B6A520E1}" sibTransId="{ABA9A3CF-3EDB-45DF-8374-7C16FE04E10D}"/>
    <dgm:cxn modelId="{A0D8DAFC-6D92-4F77-9F1E-19A4D767F565}" type="presOf" srcId="{98BE213A-05E7-44D5-8967-7C54B2C322C3}" destId="{C10FD0F5-51F7-4A2D-A3B8-EF955E6496BA}" srcOrd="1" destOrd="0" presId="urn:microsoft.com/office/officeart/2005/8/layout/hierarchy2"/>
    <dgm:cxn modelId="{CB9F8329-DF95-4667-9832-76CE7AC37B7B}" type="presOf" srcId="{1A73A7D8-F296-464C-94F7-83853B08B819}" destId="{D9F66B66-8034-4592-AD2B-49D2ED89F766}" srcOrd="0" destOrd="0" presId="urn:microsoft.com/office/officeart/2005/8/layout/hierarchy2"/>
    <dgm:cxn modelId="{728D37E1-930E-4BD4-889C-4446A15E7D4A}" type="presOf" srcId="{4862EF88-F062-436A-9B51-C267B6A520E1}" destId="{B0729E43-4E59-4F91-AC05-08CC558C146A}" srcOrd="1" destOrd="0" presId="urn:microsoft.com/office/officeart/2005/8/layout/hierarchy2"/>
    <dgm:cxn modelId="{00B672CC-E239-41D8-93AA-2A2FC06FF7C7}" type="presOf" srcId="{8A9269DE-B569-454D-A712-52646BFF2BDB}" destId="{9011123C-6026-4B64-A6F7-A96D3067757B}" srcOrd="0" destOrd="0" presId="urn:microsoft.com/office/officeart/2005/8/layout/hierarchy2"/>
    <dgm:cxn modelId="{4A5656AE-4A4E-48A2-8DF5-EA6F54E26E47}" srcId="{BB1E1599-74BA-4D67-AA18-FE758AAA366D}" destId="{CDE32DED-656F-415B-A6C4-DFB2465F24F8}" srcOrd="0" destOrd="0" parTransId="{1A73A7D8-F296-464C-94F7-83853B08B819}" sibTransId="{ABB1D69F-1083-42D3-BCBC-485F0981B1F7}"/>
    <dgm:cxn modelId="{52281557-7247-4A1F-B9B6-16CB5A7CA293}" type="presOf" srcId="{CDE32DED-656F-415B-A6C4-DFB2465F24F8}" destId="{77349073-38D7-4056-8B18-BA2566067F98}" srcOrd="0" destOrd="0" presId="urn:microsoft.com/office/officeart/2005/8/layout/hierarchy2"/>
    <dgm:cxn modelId="{B48AEC84-A379-4F64-928D-AB535B8D7184}" type="presOf" srcId="{47EE5357-AFE9-4F9D-9BD7-A93534912B2D}" destId="{F36852FF-0A0A-479E-B9A9-E00157046EDA}" srcOrd="0" destOrd="0" presId="urn:microsoft.com/office/officeart/2005/8/layout/hierarchy2"/>
    <dgm:cxn modelId="{BA6D36AC-1C5D-4E50-8841-3977BD4BE6D1}" type="presOf" srcId="{98BE213A-05E7-44D5-8967-7C54B2C322C3}" destId="{EC246827-7508-4DCE-9AE6-2B33AB59C6A2}" srcOrd="0" destOrd="0" presId="urn:microsoft.com/office/officeart/2005/8/layout/hierarchy2"/>
    <dgm:cxn modelId="{BC969A25-F1CC-4BB0-A398-F29902FC0C7D}" type="presOf" srcId="{E889B425-0C26-4817-AA8D-D44876222066}" destId="{70E46D8C-FCFB-4822-9048-E37EBDB3582A}" srcOrd="0" destOrd="0" presId="urn:microsoft.com/office/officeart/2005/8/layout/hierarchy2"/>
    <dgm:cxn modelId="{B52D315B-DBA5-4170-9E59-0DD96AE8D3C7}" srcId="{800726C6-5642-484A-A17A-CC7A5066C7CD}" destId="{8A9269DE-B569-454D-A712-52646BFF2BDB}" srcOrd="0" destOrd="0" parTransId="{3089B7BE-137A-43DE-BE43-198CF9EEC170}" sibTransId="{C7894CEC-578C-4CD5-B17E-134D9F486A0B}"/>
    <dgm:cxn modelId="{D79324DE-F010-4230-97F4-E693BC22EF5F}" srcId="{16BB9477-7AF0-4205-92B4-E9F9A9399C8D}" destId="{47EE5357-AFE9-4F9D-9BD7-A93534912B2D}" srcOrd="0" destOrd="0" parTransId="{98BE213A-05E7-44D5-8967-7C54B2C322C3}" sibTransId="{279A59A1-8364-4DF9-B992-882CFD3EDBC6}"/>
    <dgm:cxn modelId="{B8ED1889-5C5C-4C62-AD45-FFCB3D2AC396}" srcId="{8A9269DE-B569-454D-A712-52646BFF2BDB}" destId="{16BB9477-7AF0-4205-92B4-E9F9A9399C8D}" srcOrd="1" destOrd="0" parTransId="{E889B425-0C26-4817-AA8D-D44876222066}" sibTransId="{398C9183-5BCD-4EA9-B369-32EC5D2F6A5D}"/>
    <dgm:cxn modelId="{22BF0502-C145-443E-A777-42537F4C0D95}" type="presOf" srcId="{E889B425-0C26-4817-AA8D-D44876222066}" destId="{817FDC9A-1013-4A7D-92FC-736E9229AC79}" srcOrd="1" destOrd="0" presId="urn:microsoft.com/office/officeart/2005/8/layout/hierarchy2"/>
    <dgm:cxn modelId="{09519423-3E6E-42BB-81B8-2D8F846653AD}" type="presOf" srcId="{1A73A7D8-F296-464C-94F7-83853B08B819}" destId="{4AFEBFAA-3929-48F9-99A3-733D1EF1B8F6}" srcOrd="1" destOrd="0" presId="urn:microsoft.com/office/officeart/2005/8/layout/hierarchy2"/>
    <dgm:cxn modelId="{020DD38B-CDBB-447B-B455-735A43377344}" type="presOf" srcId="{BB1E1599-74BA-4D67-AA18-FE758AAA366D}" destId="{2EA22CAE-8AFF-463B-98EB-534BA0AC3B35}" srcOrd="0" destOrd="0" presId="urn:microsoft.com/office/officeart/2005/8/layout/hierarchy2"/>
    <dgm:cxn modelId="{705838C7-E8D4-4572-9160-383D9E014D4F}" type="presOf" srcId="{800726C6-5642-484A-A17A-CC7A5066C7CD}" destId="{3D12418A-2CE4-4A7E-91E7-3BDA0C2DDC55}" srcOrd="0" destOrd="0" presId="urn:microsoft.com/office/officeart/2005/8/layout/hierarchy2"/>
    <dgm:cxn modelId="{58CF83D3-8DC1-4BB4-A61B-457F6E0A26E7}" type="presOf" srcId="{38B21C05-3CA9-4DD3-B35A-F76BE535AA6D}" destId="{3304581F-00CB-4BB5-9D1B-0EFC479AA3D5}" srcOrd="1" destOrd="0" presId="urn:microsoft.com/office/officeart/2005/8/layout/hierarchy2"/>
    <dgm:cxn modelId="{0433FE34-76C9-4C08-A94B-7D155DFD451B}" type="presOf" srcId="{4862EF88-F062-436A-9B51-C267B6A520E1}" destId="{94CC0942-A43C-4558-A157-D276D8881205}" srcOrd="0" destOrd="0" presId="urn:microsoft.com/office/officeart/2005/8/layout/hierarchy2"/>
    <dgm:cxn modelId="{86708CAB-0C6F-4252-86C5-5549EC3B2D88}" type="presParOf" srcId="{3D12418A-2CE4-4A7E-91E7-3BDA0C2DDC55}" destId="{1B2CAA29-32E8-46AF-8431-520EDB38B93A}" srcOrd="0" destOrd="0" presId="urn:microsoft.com/office/officeart/2005/8/layout/hierarchy2"/>
    <dgm:cxn modelId="{C12B8C84-BB9A-4B84-BAA1-9071C0E9080A}" type="presParOf" srcId="{1B2CAA29-32E8-46AF-8431-520EDB38B93A}" destId="{9011123C-6026-4B64-A6F7-A96D3067757B}" srcOrd="0" destOrd="0" presId="urn:microsoft.com/office/officeart/2005/8/layout/hierarchy2"/>
    <dgm:cxn modelId="{E16C4E34-2AE2-45F8-9460-DFB09739FAE7}" type="presParOf" srcId="{1B2CAA29-32E8-46AF-8431-520EDB38B93A}" destId="{3D1514D8-D150-4A23-B6FC-5C59863CDBFB}" srcOrd="1" destOrd="0" presId="urn:microsoft.com/office/officeart/2005/8/layout/hierarchy2"/>
    <dgm:cxn modelId="{DE42D190-CDD9-4223-92FE-253C6205BABD}" type="presParOf" srcId="{3D1514D8-D150-4A23-B6FC-5C59863CDBFB}" destId="{94CC0942-A43C-4558-A157-D276D8881205}" srcOrd="0" destOrd="0" presId="urn:microsoft.com/office/officeart/2005/8/layout/hierarchy2"/>
    <dgm:cxn modelId="{8EC0DE06-8462-4E12-A205-ACF8747B9658}" type="presParOf" srcId="{94CC0942-A43C-4558-A157-D276D8881205}" destId="{B0729E43-4E59-4F91-AC05-08CC558C146A}" srcOrd="0" destOrd="0" presId="urn:microsoft.com/office/officeart/2005/8/layout/hierarchy2"/>
    <dgm:cxn modelId="{3653F736-A176-48FF-BCD5-2E9C14D4F22A}" type="presParOf" srcId="{3D1514D8-D150-4A23-B6FC-5C59863CDBFB}" destId="{4E29DE67-62BF-4BDF-8BE1-AFB4091F3F30}" srcOrd="1" destOrd="0" presId="urn:microsoft.com/office/officeart/2005/8/layout/hierarchy2"/>
    <dgm:cxn modelId="{6D8D8097-0F3E-4573-BC09-02C02B4A07F8}" type="presParOf" srcId="{4E29DE67-62BF-4BDF-8BE1-AFB4091F3F30}" destId="{2EA22CAE-8AFF-463B-98EB-534BA0AC3B35}" srcOrd="0" destOrd="0" presId="urn:microsoft.com/office/officeart/2005/8/layout/hierarchy2"/>
    <dgm:cxn modelId="{1C5A08FE-E4DF-492D-B8AF-5EF28966580F}" type="presParOf" srcId="{4E29DE67-62BF-4BDF-8BE1-AFB4091F3F30}" destId="{1F642519-3DF7-444B-AE3B-EE104A91BE8F}" srcOrd="1" destOrd="0" presId="urn:microsoft.com/office/officeart/2005/8/layout/hierarchy2"/>
    <dgm:cxn modelId="{19406FB4-5E4F-4103-944D-1AA23E8F26ED}" type="presParOf" srcId="{1F642519-3DF7-444B-AE3B-EE104A91BE8F}" destId="{D9F66B66-8034-4592-AD2B-49D2ED89F766}" srcOrd="0" destOrd="0" presId="urn:microsoft.com/office/officeart/2005/8/layout/hierarchy2"/>
    <dgm:cxn modelId="{02E91139-462E-4D16-BCFA-35EB05AE99B4}" type="presParOf" srcId="{D9F66B66-8034-4592-AD2B-49D2ED89F766}" destId="{4AFEBFAA-3929-48F9-99A3-733D1EF1B8F6}" srcOrd="0" destOrd="0" presId="urn:microsoft.com/office/officeart/2005/8/layout/hierarchy2"/>
    <dgm:cxn modelId="{E0113344-9A9D-4BDA-A878-52A6AA822863}" type="presParOf" srcId="{1F642519-3DF7-444B-AE3B-EE104A91BE8F}" destId="{70EE10A6-40DE-44C8-A21E-99D26E5AF078}" srcOrd="1" destOrd="0" presId="urn:microsoft.com/office/officeart/2005/8/layout/hierarchy2"/>
    <dgm:cxn modelId="{CFE55A3D-4C6F-43D2-A54F-50F42A9987FE}" type="presParOf" srcId="{70EE10A6-40DE-44C8-A21E-99D26E5AF078}" destId="{77349073-38D7-4056-8B18-BA2566067F98}" srcOrd="0" destOrd="0" presId="urn:microsoft.com/office/officeart/2005/8/layout/hierarchy2"/>
    <dgm:cxn modelId="{5D594E25-BF79-43C2-AA14-D9B4DB2A3049}" type="presParOf" srcId="{70EE10A6-40DE-44C8-A21E-99D26E5AF078}" destId="{E08F5C04-0241-4BA7-9A91-558B8DE81900}" srcOrd="1" destOrd="0" presId="urn:microsoft.com/office/officeart/2005/8/layout/hierarchy2"/>
    <dgm:cxn modelId="{7D9EFDF7-31DD-42FC-AEBA-6BF80CDDE9E9}" type="presParOf" srcId="{E08F5C04-0241-4BA7-9A91-558B8DE81900}" destId="{1042F945-D35C-4865-A0FC-49218EBE2A50}" srcOrd="0" destOrd="0" presId="urn:microsoft.com/office/officeart/2005/8/layout/hierarchy2"/>
    <dgm:cxn modelId="{7097F01B-3FAD-4E59-8336-0D6ADE7B8341}" type="presParOf" srcId="{1042F945-D35C-4865-A0FC-49218EBE2A50}" destId="{3304581F-00CB-4BB5-9D1B-0EFC479AA3D5}" srcOrd="0" destOrd="0" presId="urn:microsoft.com/office/officeart/2005/8/layout/hierarchy2"/>
    <dgm:cxn modelId="{7CDF0F00-1D2E-4B1A-8419-9EF4C371B663}" type="presParOf" srcId="{E08F5C04-0241-4BA7-9A91-558B8DE81900}" destId="{FF78B2B8-F50F-4134-999F-E011E8A7926C}" srcOrd="1" destOrd="0" presId="urn:microsoft.com/office/officeart/2005/8/layout/hierarchy2"/>
    <dgm:cxn modelId="{449446AB-B184-429C-B391-B181DCFFD7F9}" type="presParOf" srcId="{FF78B2B8-F50F-4134-999F-E011E8A7926C}" destId="{CCB85BFE-52C5-45F5-BF79-7DB50A4A7AC5}" srcOrd="0" destOrd="0" presId="urn:microsoft.com/office/officeart/2005/8/layout/hierarchy2"/>
    <dgm:cxn modelId="{8AEB03BE-63BE-4696-B0D4-1F6938F27C5F}" type="presParOf" srcId="{FF78B2B8-F50F-4134-999F-E011E8A7926C}" destId="{E7F368FA-4BF9-4381-8663-AE1E25177EA0}" srcOrd="1" destOrd="0" presId="urn:microsoft.com/office/officeart/2005/8/layout/hierarchy2"/>
    <dgm:cxn modelId="{A6F46259-AA8A-471F-805F-6A494130480E}" type="presParOf" srcId="{3D1514D8-D150-4A23-B6FC-5C59863CDBFB}" destId="{70E46D8C-FCFB-4822-9048-E37EBDB3582A}" srcOrd="2" destOrd="0" presId="urn:microsoft.com/office/officeart/2005/8/layout/hierarchy2"/>
    <dgm:cxn modelId="{1C10F4BE-8945-49CB-A005-E75F202A50DB}" type="presParOf" srcId="{70E46D8C-FCFB-4822-9048-E37EBDB3582A}" destId="{817FDC9A-1013-4A7D-92FC-736E9229AC79}" srcOrd="0" destOrd="0" presId="urn:microsoft.com/office/officeart/2005/8/layout/hierarchy2"/>
    <dgm:cxn modelId="{9F7F5716-33ED-46D7-9550-FB474D4E79B4}" type="presParOf" srcId="{3D1514D8-D150-4A23-B6FC-5C59863CDBFB}" destId="{1A2922AD-ED71-4F36-8001-57BED14E5F3B}" srcOrd="3" destOrd="0" presId="urn:microsoft.com/office/officeart/2005/8/layout/hierarchy2"/>
    <dgm:cxn modelId="{14E8660C-5E3F-4010-A9D0-C69A82DED0CF}" type="presParOf" srcId="{1A2922AD-ED71-4F36-8001-57BED14E5F3B}" destId="{DD73ECB4-ABB8-40DF-8435-2BF950B3FFC6}" srcOrd="0" destOrd="0" presId="urn:microsoft.com/office/officeart/2005/8/layout/hierarchy2"/>
    <dgm:cxn modelId="{7F59824A-F59A-4339-AC4D-8AE14627261F}" type="presParOf" srcId="{1A2922AD-ED71-4F36-8001-57BED14E5F3B}" destId="{91AA7E6F-DF09-4363-94A7-CD08EF31219E}" srcOrd="1" destOrd="0" presId="urn:microsoft.com/office/officeart/2005/8/layout/hierarchy2"/>
    <dgm:cxn modelId="{675DA2FA-757D-4AC6-8893-C8E6C9A366C8}" type="presParOf" srcId="{91AA7E6F-DF09-4363-94A7-CD08EF31219E}" destId="{EC246827-7508-4DCE-9AE6-2B33AB59C6A2}" srcOrd="0" destOrd="0" presId="urn:microsoft.com/office/officeart/2005/8/layout/hierarchy2"/>
    <dgm:cxn modelId="{6A862427-8F8A-469D-A3D4-D71AF4B002B8}" type="presParOf" srcId="{EC246827-7508-4DCE-9AE6-2B33AB59C6A2}" destId="{C10FD0F5-51F7-4A2D-A3B8-EF955E6496BA}" srcOrd="0" destOrd="0" presId="urn:microsoft.com/office/officeart/2005/8/layout/hierarchy2"/>
    <dgm:cxn modelId="{F0D82680-2CA4-4688-8B03-757A378499E1}" type="presParOf" srcId="{91AA7E6F-DF09-4363-94A7-CD08EF31219E}" destId="{5D3C22FC-30B1-43BE-AD78-D7A70DC8EB96}" srcOrd="1" destOrd="0" presId="urn:microsoft.com/office/officeart/2005/8/layout/hierarchy2"/>
    <dgm:cxn modelId="{B9135197-0C16-41DD-B326-ED933615EB32}" type="presParOf" srcId="{5D3C22FC-30B1-43BE-AD78-D7A70DC8EB96}" destId="{F36852FF-0A0A-479E-B9A9-E00157046EDA}" srcOrd="0" destOrd="0" presId="urn:microsoft.com/office/officeart/2005/8/layout/hierarchy2"/>
    <dgm:cxn modelId="{3474EB8D-C8E2-456C-A930-0727C97C65FE}" type="presParOf" srcId="{5D3C22FC-30B1-43BE-AD78-D7A70DC8EB96}" destId="{E832C80E-7DE5-48FE-B6F6-EED8D4DE9D5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1123C-6026-4B64-A6F7-A96D3067757B}">
      <dsp:nvSpPr>
        <dsp:cNvPr id="0" name=""/>
        <dsp:cNvSpPr/>
      </dsp:nvSpPr>
      <dsp:spPr>
        <a:xfrm>
          <a:off x="9125" y="1404070"/>
          <a:ext cx="4106580" cy="2053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Land Cover Classification</a:t>
          </a:r>
          <a:endParaRPr lang="en-US" sz="4800" kern="1200" dirty="0"/>
        </a:p>
      </dsp:txBody>
      <dsp:txXfrm>
        <a:off x="69264" y="1464209"/>
        <a:ext cx="3986302" cy="1933012"/>
      </dsp:txXfrm>
    </dsp:sp>
    <dsp:sp modelId="{94CC0942-A43C-4558-A157-D276D8881205}">
      <dsp:nvSpPr>
        <dsp:cNvPr id="0" name=""/>
        <dsp:cNvSpPr/>
      </dsp:nvSpPr>
      <dsp:spPr>
        <a:xfrm rot="19457599">
          <a:off x="3925568" y="1802382"/>
          <a:ext cx="2022907" cy="76025"/>
        </a:xfrm>
        <a:custGeom>
          <a:avLst/>
          <a:gdLst/>
          <a:ahLst/>
          <a:cxnLst/>
          <a:rect l="0" t="0" r="0" b="0"/>
          <a:pathLst>
            <a:path>
              <a:moveTo>
                <a:pt x="0" y="38012"/>
              </a:moveTo>
              <a:lnTo>
                <a:pt x="2022907" y="380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886449" y="1789822"/>
        <a:ext cx="101145" cy="101145"/>
      </dsp:txXfrm>
    </dsp:sp>
    <dsp:sp modelId="{2EA22CAE-8AFF-463B-98EB-534BA0AC3B35}">
      <dsp:nvSpPr>
        <dsp:cNvPr id="0" name=""/>
        <dsp:cNvSpPr/>
      </dsp:nvSpPr>
      <dsp:spPr>
        <a:xfrm>
          <a:off x="5758338" y="223428"/>
          <a:ext cx="4106580" cy="2053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Maximum Entropy Model</a:t>
          </a:r>
        </a:p>
      </dsp:txBody>
      <dsp:txXfrm>
        <a:off x="5818477" y="283567"/>
        <a:ext cx="3986302" cy="1933012"/>
      </dsp:txXfrm>
    </dsp:sp>
    <dsp:sp modelId="{D9F66B66-8034-4592-AD2B-49D2ED89F766}">
      <dsp:nvSpPr>
        <dsp:cNvPr id="0" name=""/>
        <dsp:cNvSpPr/>
      </dsp:nvSpPr>
      <dsp:spPr>
        <a:xfrm>
          <a:off x="9864919" y="1212061"/>
          <a:ext cx="1642632" cy="76025"/>
        </a:xfrm>
        <a:custGeom>
          <a:avLst/>
          <a:gdLst/>
          <a:ahLst/>
          <a:cxnLst/>
          <a:rect l="0" t="0" r="0" b="0"/>
          <a:pathLst>
            <a:path>
              <a:moveTo>
                <a:pt x="0" y="38012"/>
              </a:moveTo>
              <a:lnTo>
                <a:pt x="1642632" y="380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0645169" y="1209008"/>
        <a:ext cx="82131" cy="82131"/>
      </dsp:txXfrm>
    </dsp:sp>
    <dsp:sp modelId="{77349073-38D7-4056-8B18-BA2566067F98}">
      <dsp:nvSpPr>
        <dsp:cNvPr id="0" name=""/>
        <dsp:cNvSpPr/>
      </dsp:nvSpPr>
      <dsp:spPr>
        <a:xfrm>
          <a:off x="11507551" y="223428"/>
          <a:ext cx="4106580" cy="2053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Habitat Probability Map</a:t>
          </a:r>
          <a:endParaRPr lang="en-US" sz="4800" kern="1200" dirty="0"/>
        </a:p>
      </dsp:txBody>
      <dsp:txXfrm>
        <a:off x="11567690" y="283567"/>
        <a:ext cx="3986302" cy="1933012"/>
      </dsp:txXfrm>
    </dsp:sp>
    <dsp:sp modelId="{1042F945-D35C-4865-A0FC-49218EBE2A50}">
      <dsp:nvSpPr>
        <dsp:cNvPr id="0" name=""/>
        <dsp:cNvSpPr/>
      </dsp:nvSpPr>
      <dsp:spPr>
        <a:xfrm>
          <a:off x="15614132" y="1212061"/>
          <a:ext cx="1642632" cy="76025"/>
        </a:xfrm>
        <a:custGeom>
          <a:avLst/>
          <a:gdLst/>
          <a:ahLst/>
          <a:cxnLst/>
          <a:rect l="0" t="0" r="0" b="0"/>
          <a:pathLst>
            <a:path>
              <a:moveTo>
                <a:pt x="0" y="38012"/>
              </a:moveTo>
              <a:lnTo>
                <a:pt x="1642632" y="380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6394382" y="1209008"/>
        <a:ext cx="82131" cy="82131"/>
      </dsp:txXfrm>
    </dsp:sp>
    <dsp:sp modelId="{CCB85BFE-52C5-45F5-BF79-7DB50A4A7AC5}">
      <dsp:nvSpPr>
        <dsp:cNvPr id="0" name=""/>
        <dsp:cNvSpPr/>
      </dsp:nvSpPr>
      <dsp:spPr>
        <a:xfrm>
          <a:off x="17256764" y="223428"/>
          <a:ext cx="4106580" cy="2053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Proximity Risk Map</a:t>
          </a:r>
          <a:endParaRPr lang="en-US" sz="4800" kern="1200" dirty="0"/>
        </a:p>
      </dsp:txBody>
      <dsp:txXfrm>
        <a:off x="17316903" y="283567"/>
        <a:ext cx="3986302" cy="1933012"/>
      </dsp:txXfrm>
    </dsp:sp>
    <dsp:sp modelId="{70E46D8C-FCFB-4822-9048-E37EBDB3582A}">
      <dsp:nvSpPr>
        <dsp:cNvPr id="0" name=""/>
        <dsp:cNvSpPr/>
      </dsp:nvSpPr>
      <dsp:spPr>
        <a:xfrm rot="2142401">
          <a:off x="3925568" y="2983024"/>
          <a:ext cx="2022907" cy="76025"/>
        </a:xfrm>
        <a:custGeom>
          <a:avLst/>
          <a:gdLst/>
          <a:ahLst/>
          <a:cxnLst/>
          <a:rect l="0" t="0" r="0" b="0"/>
          <a:pathLst>
            <a:path>
              <a:moveTo>
                <a:pt x="0" y="38012"/>
              </a:moveTo>
              <a:lnTo>
                <a:pt x="2022907" y="380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886449" y="2970464"/>
        <a:ext cx="101145" cy="101145"/>
      </dsp:txXfrm>
    </dsp:sp>
    <dsp:sp modelId="{DD73ECB4-ABB8-40DF-8435-2BF950B3FFC6}">
      <dsp:nvSpPr>
        <dsp:cNvPr id="0" name=""/>
        <dsp:cNvSpPr/>
      </dsp:nvSpPr>
      <dsp:spPr>
        <a:xfrm>
          <a:off x="5758338" y="2584712"/>
          <a:ext cx="4106580" cy="2053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Land Use &amp; Land Cover Change</a:t>
          </a:r>
          <a:endParaRPr lang="en-US" sz="4800" kern="1200" dirty="0"/>
        </a:p>
      </dsp:txBody>
      <dsp:txXfrm>
        <a:off x="5818477" y="2644851"/>
        <a:ext cx="3986302" cy="1933012"/>
      </dsp:txXfrm>
    </dsp:sp>
    <dsp:sp modelId="{EC246827-7508-4DCE-9AE6-2B33AB59C6A2}">
      <dsp:nvSpPr>
        <dsp:cNvPr id="0" name=""/>
        <dsp:cNvSpPr/>
      </dsp:nvSpPr>
      <dsp:spPr>
        <a:xfrm>
          <a:off x="9864919" y="3573345"/>
          <a:ext cx="1642632" cy="76025"/>
        </a:xfrm>
        <a:custGeom>
          <a:avLst/>
          <a:gdLst/>
          <a:ahLst/>
          <a:cxnLst/>
          <a:rect l="0" t="0" r="0" b="0"/>
          <a:pathLst>
            <a:path>
              <a:moveTo>
                <a:pt x="0" y="38012"/>
              </a:moveTo>
              <a:lnTo>
                <a:pt x="1642632" y="380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0645169" y="3570292"/>
        <a:ext cx="82131" cy="82131"/>
      </dsp:txXfrm>
    </dsp:sp>
    <dsp:sp modelId="{F36852FF-0A0A-479E-B9A9-E00157046EDA}">
      <dsp:nvSpPr>
        <dsp:cNvPr id="0" name=""/>
        <dsp:cNvSpPr/>
      </dsp:nvSpPr>
      <dsp:spPr>
        <a:xfrm>
          <a:off x="11507551" y="2584712"/>
          <a:ext cx="4106580" cy="2053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Habitat Percent Cover Map</a:t>
          </a:r>
          <a:endParaRPr lang="en-US" sz="4800" kern="1200" dirty="0"/>
        </a:p>
      </dsp:txBody>
      <dsp:txXfrm>
        <a:off x="11567690" y="2644851"/>
        <a:ext cx="3986302" cy="1933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510916112"/>
              </p:ext>
            </p:extLst>
          </p:nvPr>
        </p:nvGraphicFramePr>
        <p:xfrm>
          <a:off x="755792" y="16513946"/>
          <a:ext cx="21372471" cy="4861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NASA Marshall Space Flight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30580" y="3324239"/>
            <a:ext cx="19412712" cy="742434"/>
          </a:xfrm>
        </p:spPr>
        <p:txBody>
          <a:bodyPr/>
          <a:lstStyle/>
          <a:p>
            <a:r>
              <a:rPr lang="en-US" dirty="0" smtClean="0"/>
              <a:t>Utilizing NASA Earth Observations to Monitor and Manage Ocelot Habitat Loss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06262" y="914400"/>
            <a:ext cx="21535705" cy="1152144"/>
          </a:xfrm>
        </p:spPr>
        <p:txBody>
          <a:bodyPr/>
          <a:lstStyle/>
          <a:p>
            <a:r>
              <a:rPr lang="en-US" dirty="0" smtClean="0"/>
              <a:t>Texas and Arizona Ecological Forecasting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14401" y="33984072"/>
            <a:ext cx="8480256" cy="107843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Christina Fischer, Daryl Ann </a:t>
            </a:r>
            <a:r>
              <a:rPr lang="en-US" dirty="0" err="1" smtClean="0"/>
              <a:t>Winstead</a:t>
            </a:r>
            <a:r>
              <a:rPr lang="en-US" dirty="0" smtClean="0"/>
              <a:t>, Kaushik </a:t>
            </a:r>
            <a:r>
              <a:rPr lang="en-US" dirty="0" err="1" smtClean="0"/>
              <a:t>Narasimhan</a:t>
            </a:r>
            <a:r>
              <a:rPr lang="en-US" dirty="0" smtClean="0"/>
              <a:t>, </a:t>
            </a:r>
            <a:r>
              <a:rPr lang="en-US" dirty="0" err="1" smtClean="0"/>
              <a:t>Amberle</a:t>
            </a:r>
            <a:r>
              <a:rPr lang="en-US" dirty="0" smtClean="0"/>
              <a:t> Keith</a:t>
            </a: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9601199" y="28708349"/>
            <a:ext cx="8229600" cy="6210301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Ken </a:t>
            </a:r>
            <a:r>
              <a:rPr lang="en-US" b="1" dirty="0" err="1"/>
              <a:t>Kaemmerer</a:t>
            </a:r>
            <a:r>
              <a:rPr lang="en-US" dirty="0"/>
              <a:t>, Pittsburg Zoo &amp; PPG Aquarium</a:t>
            </a:r>
          </a:p>
          <a:p>
            <a:r>
              <a:rPr lang="en-US" b="1" dirty="0"/>
              <a:t>Dr. Joseph Gaspard</a:t>
            </a:r>
            <a:r>
              <a:rPr lang="en-US" dirty="0"/>
              <a:t>, Pittsburg Zoo &amp; PPG Aquarium</a:t>
            </a:r>
          </a:p>
          <a:p>
            <a:r>
              <a:rPr lang="en-US" b="1" dirty="0"/>
              <a:t>Dr. Michael </a:t>
            </a:r>
            <a:r>
              <a:rPr lang="en-US" b="1" dirty="0" err="1"/>
              <a:t>Tewes</a:t>
            </a:r>
            <a:r>
              <a:rPr lang="en-US" dirty="0"/>
              <a:t>, Caesar Kleberg Wildlife Research Institute at Texas A&amp;M University-Kingsville</a:t>
            </a:r>
          </a:p>
          <a:p>
            <a:r>
              <a:rPr lang="en-US" b="1" dirty="0"/>
              <a:t>Humberto </a:t>
            </a:r>
            <a:r>
              <a:rPr lang="en-US" b="1" dirty="0" err="1"/>
              <a:t>Perotto</a:t>
            </a:r>
            <a:r>
              <a:rPr lang="en-US" dirty="0"/>
              <a:t>, Caesar Kleberg Wildlife </a:t>
            </a:r>
            <a:r>
              <a:rPr lang="en-US" dirty="0" smtClean="0"/>
              <a:t>Research </a:t>
            </a:r>
            <a:r>
              <a:rPr lang="en-US" dirty="0"/>
              <a:t>Institute at Texas A&amp;M University-Kingsville</a:t>
            </a:r>
          </a:p>
          <a:p>
            <a:r>
              <a:rPr lang="en-US" b="1" dirty="0"/>
              <a:t>Nanette </a:t>
            </a:r>
            <a:r>
              <a:rPr lang="en-US" b="1" dirty="0" err="1"/>
              <a:t>Bragin</a:t>
            </a:r>
            <a:r>
              <a:rPr lang="en-US" dirty="0"/>
              <a:t>, The Denver Zoo</a:t>
            </a:r>
          </a:p>
          <a:p>
            <a:r>
              <a:rPr lang="en-US" b="1" dirty="0"/>
              <a:t>Mitch Sternberg</a:t>
            </a:r>
            <a:r>
              <a:rPr lang="en-US" dirty="0"/>
              <a:t>, South Texas Refuge Complex</a:t>
            </a:r>
          </a:p>
          <a:p>
            <a:r>
              <a:rPr lang="en-US" b="1" dirty="0"/>
              <a:t>Dr. John Young Jr</a:t>
            </a:r>
            <a:r>
              <a:rPr lang="en-US" dirty="0"/>
              <a:t>., Texas Department of Transportation</a:t>
            </a:r>
          </a:p>
          <a:p>
            <a:r>
              <a:rPr lang="en-US" b="1" dirty="0"/>
              <a:t>Dr. Arturo </a:t>
            </a:r>
            <a:r>
              <a:rPr lang="en-US" b="1" dirty="0" err="1"/>
              <a:t>Caso</a:t>
            </a:r>
            <a:r>
              <a:rPr lang="en-US" dirty="0"/>
              <a:t>, SEMARNAT</a:t>
            </a:r>
          </a:p>
          <a:p>
            <a:r>
              <a:rPr lang="en-US" b="1" dirty="0"/>
              <a:t>Dr. Tyler Campbell</a:t>
            </a:r>
            <a:r>
              <a:rPr lang="en-US" dirty="0"/>
              <a:t>, East Wildlife Foundation</a:t>
            </a:r>
            <a:endParaRPr lang="en-US" b="1" dirty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288000" y="30702834"/>
            <a:ext cx="8229600" cy="402194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Texas and Arizona Ecological Forecasting team would like to say thank you to the wide array of </a:t>
            </a:r>
            <a:r>
              <a:rPr lang="en-US" dirty="0" smtClean="0"/>
              <a:t>partners, mentors </a:t>
            </a:r>
            <a:r>
              <a:rPr lang="en-US" dirty="0"/>
              <a:t>and </a:t>
            </a:r>
            <a:r>
              <a:rPr lang="en-US" dirty="0" smtClean="0"/>
              <a:t>others/participants </a:t>
            </a:r>
            <a:r>
              <a:rPr lang="en-US" dirty="0"/>
              <a:t>who provided their time, support, and expertise:  </a:t>
            </a:r>
          </a:p>
          <a:p>
            <a:pPr lvl="0"/>
            <a:r>
              <a:rPr lang="en-US" b="1" dirty="0" smtClean="0"/>
              <a:t>Dr</a:t>
            </a:r>
            <a:r>
              <a:rPr lang="en-US" b="1" dirty="0"/>
              <a:t>. Jeffrey </a:t>
            </a:r>
            <a:r>
              <a:rPr lang="en-US" b="1" dirty="0" err="1"/>
              <a:t>Luvall</a:t>
            </a:r>
            <a:r>
              <a:rPr lang="en-US" dirty="0"/>
              <a:t>, NASA at </a:t>
            </a:r>
            <a:r>
              <a:rPr lang="en-US" dirty="0" smtClean="0"/>
              <a:t>NSSTC</a:t>
            </a:r>
          </a:p>
          <a:p>
            <a:pPr lvl="0"/>
            <a:r>
              <a:rPr lang="en-US" b="1" dirty="0" smtClean="0"/>
              <a:t>Dr</a:t>
            </a:r>
            <a:r>
              <a:rPr lang="en-US" b="1" dirty="0"/>
              <a:t>. Robert Griffin</a:t>
            </a:r>
            <a:r>
              <a:rPr lang="en-US" dirty="0"/>
              <a:t>, University of Alabama in Huntsville, Assistant Professor of Atmospheric Science in the Earth System Science </a:t>
            </a:r>
            <a:r>
              <a:rPr lang="en-US" dirty="0" smtClean="0"/>
              <a:t>Program</a:t>
            </a:r>
          </a:p>
          <a:p>
            <a:pPr lvl="0"/>
            <a:r>
              <a:rPr lang="en-US" b="1" dirty="0" smtClean="0"/>
              <a:t>Timothy Klug</a:t>
            </a:r>
            <a:r>
              <a:rPr lang="en-US" dirty="0" smtClean="0"/>
              <a:t>, NASA DEVELOP</a:t>
            </a:r>
            <a:endParaRPr lang="en-US" dirty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972552" y="22376475"/>
            <a:ext cx="24756772" cy="401300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images.</a:t>
            </a:r>
          </a:p>
          <a:p>
            <a:r>
              <a:rPr lang="en-US" dirty="0" smtClean="0"/>
              <a:t>Make sure that it has some sort of flow, that it makes sense.  Show your results in a logical order.</a:t>
            </a:r>
          </a:p>
          <a:p>
            <a:r>
              <a:rPr lang="en-US" dirty="0" smtClean="0"/>
              <a:t>No bullets.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435422" y="27732833"/>
            <a:ext cx="8229600" cy="2121511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Use bullets.</a:t>
            </a:r>
          </a:p>
          <a:p>
            <a:pPr marL="347663" indent="-347663"/>
            <a:r>
              <a:rPr lang="en-US" dirty="0" smtClean="0"/>
              <a:t>Use complete sentences with periods.</a:t>
            </a:r>
          </a:p>
        </p:txBody>
      </p:sp>
      <p:sp>
        <p:nvSpPr>
          <p:cNvPr id="13" name="Text Placeholder 16"/>
          <p:cNvSpPr txBox="1">
            <a:spLocks/>
          </p:cNvSpPr>
          <p:nvPr/>
        </p:nvSpPr>
        <p:spPr>
          <a:xfrm>
            <a:off x="18288000" y="13251150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22901699" y="6555253"/>
            <a:ext cx="3468396" cy="852102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Landsat </a:t>
            </a:r>
            <a:r>
              <a:rPr lang="en-US" dirty="0" smtClean="0"/>
              <a:t>8 OLI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Landsat 5 TM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Terra MODIS, ASTER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0" y="6243409"/>
            <a:ext cx="8387881" cy="974771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Placeholder: not finalized yet.</a:t>
            </a:r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9817770" y="6326653"/>
            <a:ext cx="8473273" cy="328560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Identify areas of potential ocelot habitat for conservation purposes</a:t>
            </a:r>
          </a:p>
          <a:p>
            <a:r>
              <a:rPr lang="en-US" dirty="0"/>
              <a:t>Study impact of urban and agricultural growth on ocelot habitat</a:t>
            </a:r>
          </a:p>
          <a:p>
            <a:r>
              <a:rPr lang="en-US" dirty="0"/>
              <a:t>Study impact of road development on ocelot </a:t>
            </a:r>
            <a:r>
              <a:rPr lang="en-US" dirty="0" smtClean="0"/>
              <a:t>populations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1" y="5510709"/>
            <a:ext cx="8287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01201" y="5510709"/>
            <a:ext cx="6312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1" y="15876978"/>
            <a:ext cx="23657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 (tentative figure)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01201" y="9189432"/>
            <a:ext cx="7819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 (tentative figure)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59041" y="55107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01" y="21323255"/>
            <a:ext cx="23963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59041" y="2666097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59041" y="2988850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01201" y="2778950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01" y="2658239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Daryl Ann </a:t>
            </a:r>
            <a:r>
              <a:rPr lang="en-US" dirty="0" err="1" smtClean="0"/>
              <a:t>Winstead</a:t>
            </a:r>
            <a:r>
              <a:rPr lang="en-US" dirty="0" smtClean="0"/>
              <a:t> (Project Lead), Kaushik </a:t>
            </a:r>
            <a:r>
              <a:rPr lang="en-US" dirty="0" err="1" smtClean="0"/>
              <a:t>Narasimhan</a:t>
            </a:r>
            <a:r>
              <a:rPr lang="en-US" dirty="0" smtClean="0"/>
              <a:t>, Christina Fischer, </a:t>
            </a:r>
            <a:r>
              <a:rPr lang="en-US" dirty="0" err="1" smtClean="0"/>
              <a:t>Amberle</a:t>
            </a:r>
            <a:r>
              <a:rPr lang="en-US" dirty="0" smtClean="0"/>
              <a:t> Keith</a:t>
            </a:r>
          </a:p>
          <a:p>
            <a:r>
              <a:rPr lang="en-US" sz="2400" dirty="0" smtClean="0"/>
              <a:t>NASA DEVELOP National Program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2" y="27541019"/>
            <a:ext cx="8329729" cy="6247298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2260" y="6419108"/>
            <a:ext cx="2396003" cy="19582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487" y="9137550"/>
            <a:ext cx="2887548" cy="27897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825" y="13086374"/>
            <a:ext cx="2580872" cy="194282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1201" y="9958873"/>
            <a:ext cx="8692217" cy="6302825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o Forecasting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2E8652"/>
      </a:accent1>
      <a:accent2>
        <a:srgbClr val="44757B"/>
      </a:accent2>
      <a:accent3>
        <a:srgbClr val="56619C"/>
      </a:accent3>
      <a:accent4>
        <a:srgbClr val="E2C16E"/>
      </a:accent4>
      <a:accent5>
        <a:srgbClr val="CB8954"/>
      </a:accent5>
      <a:accent6>
        <a:srgbClr val="BB5740"/>
      </a:accent6>
      <a:hlink>
        <a:srgbClr val="2E8652"/>
      </a:hlink>
      <a:folHlink>
        <a:srgbClr val="2E8652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1891</TotalTime>
  <Words>326</Words>
  <Application>Microsoft Office PowerPoint</Application>
  <PresentationFormat>Custom</PresentationFormat>
  <Paragraphs>58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Daryl-Ann Winstead</cp:lastModifiedBy>
  <cp:revision>117</cp:revision>
  <dcterms:created xsi:type="dcterms:W3CDTF">2015-06-02T14:58:58Z</dcterms:created>
  <dcterms:modified xsi:type="dcterms:W3CDTF">2015-07-02T19:28:43Z</dcterms:modified>
</cp:coreProperties>
</file>