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ADB2"/>
    <a:srgbClr val="D0652A"/>
    <a:srgbClr val="9B3D3B"/>
    <a:srgbClr val="751811"/>
    <a:srgbClr val="964135"/>
    <a:srgbClr val="7DB761"/>
    <a:srgbClr val="9299A8"/>
    <a:srgbClr val="E97844"/>
    <a:srgbClr val="7DB961"/>
    <a:srgbClr val="238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0A726E-F480-5E81-9E58-F74D2CC09262}" v="18" dt="2021-01-28T22:20:49.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5" d="100"/>
          <a:sy n="15" d="100"/>
        </p:scale>
        <p:origin x="-2424" y="-152"/>
      </p:cViewPr>
      <p:guideLst>
        <p:guide orient="horz" pos="20736"/>
        <p:guide pos="7440"/>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160A726E-F480-5E81-9E58-F74D2CC09262}"/>
    <pc:docChg chg="">
      <pc:chgData name="Brandy Nisbet-Wilcox" userId="S::brandy.nisbet@ssaihq.com::85debb24-05d8-4a4f-9068-cfd1b5fab5da" providerId="AD" clId="Web-{160A726E-F480-5E81-9E58-F74D2CC09262}" dt="2021-01-28T22:20:49.448" v="17"/>
      <pc:docMkLst>
        <pc:docMk/>
      </pc:docMkLst>
      <pc:sldChg chg="modCm">
        <pc:chgData name="Brandy Nisbet-Wilcox" userId="S::brandy.nisbet@ssaihq.com::85debb24-05d8-4a4f-9068-cfd1b5fab5da" providerId="AD" clId="Web-{160A726E-F480-5E81-9E58-F74D2CC09262}" dt="2021-01-28T22:18:21.010" v="5"/>
        <pc:sldMkLst>
          <pc:docMk/>
          <pc:sldMk cId="1532886728" sldId="259"/>
        </pc:sldMkLst>
      </pc:sldChg>
      <pc:sldChg chg="modCm">
        <pc:chgData name="Brandy Nisbet-Wilcox" userId="S::brandy.nisbet@ssaihq.com::85debb24-05d8-4a4f-9068-cfd1b5fab5da" providerId="AD" clId="Web-{160A726E-F480-5E81-9E58-F74D2CC09262}" dt="2021-01-28T22:19:38.027" v="11"/>
        <pc:sldMkLst>
          <pc:docMk/>
          <pc:sldMk cId="3629063796" sldId="260"/>
        </pc:sldMkLst>
      </pc:sldChg>
      <pc:sldChg chg="modCm">
        <pc:chgData name="Brandy Nisbet-Wilcox" userId="S::brandy.nisbet@ssaihq.com::85debb24-05d8-4a4f-9068-cfd1b5fab5da" providerId="AD" clId="Web-{160A726E-F480-5E81-9E58-F74D2CC09262}" dt="2021-01-28T22:20:49.448"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 </a:t>
            </a:r>
            <a:r>
              <a:rPr lang="en-US" dirty="0" smtClean="0">
                <a:solidFill>
                  <a:srgbClr val="56ADB2"/>
                </a:solidFill>
              </a:rPr>
              <a:t>|</a:t>
            </a:r>
            <a:r>
              <a:rPr lang="en-US" spc="100" baseline="0" dirty="0" smtClean="0">
                <a:solidFill>
                  <a:srgbClr val="56ADB2"/>
                </a:solidFill>
              </a:rPr>
              <a:t>Fall</a:t>
            </a:r>
            <a:r>
              <a:rPr lang="en-US" dirty="0" smtClean="0">
                <a:solidFill>
                  <a:srgbClr val="56ADB2"/>
                </a:solidFill>
              </a:rPr>
              <a:t> </a:t>
            </a:r>
            <a:r>
              <a:rPr lang="en-US" dirty="0">
                <a:solidFill>
                  <a:srgbClr val="56ADB2"/>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744" y="864365"/>
            <a:ext cx="2468880" cy="246888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8162" y="34708848"/>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xmlns=""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1"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42"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xmlns=""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xmlns=""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34"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25106</TotalTime>
  <Words>1466</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190</cp:revision>
  <dcterms:created xsi:type="dcterms:W3CDTF">2019-02-05T16:32:03Z</dcterms:created>
  <dcterms:modified xsi:type="dcterms:W3CDTF">2021-09-13T19:05:36Z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