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guide id="3" pos="8184" userDrawn="1">
          <p15:clr>
            <a:srgbClr val="A4A3A4"/>
          </p15:clr>
        </p15:guide>
        <p15:guide id="4" pos="150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Tyler Pantle" initials="TP" lastIdx="10" clrIdx="1">
    <p:extLst>
      <p:ext uri="{19B8F6BF-5375-455C-9EA6-DF929625EA0E}">
        <p15:presenceInfo xmlns:p15="http://schemas.microsoft.com/office/powerpoint/2012/main" userId="f0d0cd32-2367-4f07-ae89-a6e5a9e165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DB2"/>
    <a:srgbClr val="55AEB2"/>
    <a:srgbClr val="D0652A"/>
    <a:srgbClr val="9B3D3B"/>
    <a:srgbClr val="751811"/>
    <a:srgbClr val="964135"/>
    <a:srgbClr val="7DB761"/>
    <a:srgbClr val="9299A8"/>
    <a:srgbClr val="E97844"/>
    <a:srgbClr val="7DB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15ECA-4EA3-0C3C-82B5-38EDAC611E22}" v="101" dt="2022-10-27T17:04:41.809"/>
    <p1510:client id="{0A47E9A4-96B2-C1D5-E67A-6B9ADF6D9E4D}" v="6" dt="2022-10-27T17:06:22.633"/>
    <p1510:client id="{2B4F95D9-34C1-8EFC-ECAA-EB894437E23B}" v="254" dt="2022-10-27T21:18:13.972"/>
    <p1510:client id="{2EFFED7E-5A2C-084B-C3FD-C19B06C347F9}" v="2" dt="2022-10-27T21:15:02.374"/>
    <p1510:client id="{37D0742D-F22A-F8AB-E1B5-27E7982C8A74}" v="248" dt="2022-10-26T21:01:29.349"/>
    <p1510:client id="{4186643C-6F46-43EE-9B03-B53194401408}" v="398" dt="2022-11-03T17:36:29.404"/>
    <p1510:client id="{418B3C86-C9A7-4ABE-B99B-7558E94E2D4B}" v="228" dt="2022-11-02T17:49:56.203"/>
    <p1510:client id="{46379C16-3622-1FB8-A40C-4CD88F524340}" v="1631" dt="2022-10-27T19:56:29.923"/>
    <p1510:client id="{5A540189-FEBB-45AC-9EAC-02133266C6B9}" v="2" dt="2022-10-26T17:47:55.574"/>
    <p1510:client id="{6CEF1DF1-344A-BB95-59E2-50D27E4136FF}" v="32" dt="2022-10-27T17:09:04.677"/>
    <p1510:client id="{7D6727B5-3C90-8B7D-919D-858B2232109B}" v="559" dt="2022-10-31T19:47:24.417"/>
    <p1510:client id="{810AB3AE-0B25-5D3C-3165-A9E1F247266B}" v="601" dt="2022-11-03T15:52:02.445"/>
    <p1510:client id="{889ACDE2-D0CC-4D77-ABD5-92CDEA57079C}" v="12" dt="2022-10-26T17:58:46.036"/>
    <p1510:client id="{A97882AF-208E-5026-7301-BB132F67741D}" v="1" dt="2022-10-25T18:04:01.980"/>
    <p1510:client id="{AD0ADBD8-1A7E-01C9-B793-44678AA5426C}" v="517" dt="2022-11-03T20:24:23.043"/>
    <p1510:client id="{C4C5D94C-3AC8-0191-033E-A80BC7223D3F}" v="635" dt="2022-10-25T20:43:35.881"/>
    <p1510:client id="{CD06CA01-D9BA-5304-3B7C-7BBEC6C04370}" v="161" dt="2022-11-03T21:16:52.182"/>
    <p1510:client id="{E1405985-0EB3-BA97-824D-1296D3E00FA1}" v="305" dt="2022-11-01T20:32:22.231"/>
    <p1510:client id="{EF5017ED-32E7-6E7E-4FE5-363690FFB03F}" v="4" dt="2022-10-31T19:50:52.117"/>
    <p1510:client id="{EFA6E1B5-FA78-D752-F415-B037734010DF}" v="1466" dt="2022-10-25T17:59:56.516"/>
    <p1510:client id="{F8D3F672-797C-4196-8147-CCBA5AC36E70}" v="257" dt="2022-11-02T18:07:18.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1200" y="-18204"/>
      </p:cViewPr>
      <p:guideLst>
        <p:guide pos="7632"/>
        <p:guide orient="horz" pos="20736"/>
        <p:guide pos="8184"/>
        <p:guide pos="15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7D0742D-F22A-F8AB-E1B5-27E7982C8A74}"/>
    <pc:docChg chg="modSld">
      <pc:chgData name="" userId="" providerId="" clId="Web-{37D0742D-F22A-F8AB-E1B5-27E7982C8A74}" dt="2022-10-26T18:00:22.909" v="0" actId="14100"/>
      <pc:docMkLst>
        <pc:docMk/>
      </pc:docMkLst>
      <pc:sldChg chg="modSp">
        <pc:chgData name="" userId="" providerId="" clId="Web-{37D0742D-F22A-F8AB-E1B5-27E7982C8A74}" dt="2022-10-26T18:00:22.909" v="0" actId="14100"/>
        <pc:sldMkLst>
          <pc:docMk/>
          <pc:sldMk cId="3629063796" sldId="260"/>
        </pc:sldMkLst>
        <pc:picChg chg="mod">
          <ac:chgData name="" userId="" providerId="" clId="Web-{37D0742D-F22A-F8AB-E1B5-27E7982C8A74}" dt="2022-10-26T18:00:22.909" v="0" actId="14100"/>
          <ac:picMkLst>
            <pc:docMk/>
            <pc:sldMk cId="3629063796" sldId="260"/>
            <ac:picMk id="10" creationId="{2E40A39E-D5AB-8037-99F9-2CE9A9200F18}"/>
          </ac:picMkLst>
        </pc:picChg>
      </pc:sldChg>
    </pc:docChg>
  </pc:docChgLst>
  <pc:docChgLst>
    <pc:chgData name="Jane Zugarek" userId="S::jane.zugarek@ssaihq.com::d524e704-d5be-4d42-b46b-5e095775f1b8" providerId="AD" clId="Web-{0A47E9A4-96B2-C1D5-E67A-6B9ADF6D9E4D}"/>
    <pc:docChg chg="modSld">
      <pc:chgData name="Jane Zugarek" userId="S::jane.zugarek@ssaihq.com::d524e704-d5be-4d42-b46b-5e095775f1b8" providerId="AD" clId="Web-{0A47E9A4-96B2-C1D5-E67A-6B9ADF6D9E4D}" dt="2022-10-27T17:06:22.633" v="5" actId="1076"/>
      <pc:docMkLst>
        <pc:docMk/>
      </pc:docMkLst>
      <pc:sldChg chg="modSp">
        <pc:chgData name="Jane Zugarek" userId="S::jane.zugarek@ssaihq.com::d524e704-d5be-4d42-b46b-5e095775f1b8" providerId="AD" clId="Web-{0A47E9A4-96B2-C1D5-E67A-6B9ADF6D9E4D}" dt="2022-10-27T17:06:22.633" v="5" actId="1076"/>
        <pc:sldMkLst>
          <pc:docMk/>
          <pc:sldMk cId="3629063796" sldId="260"/>
        </pc:sldMkLst>
        <pc:spChg chg="mod">
          <ac:chgData name="Jane Zugarek" userId="S::jane.zugarek@ssaihq.com::d524e704-d5be-4d42-b46b-5e095775f1b8" providerId="AD" clId="Web-{0A47E9A4-96B2-C1D5-E67A-6B9ADF6D9E4D}" dt="2022-10-27T17:06:22.633" v="5" actId="1076"/>
          <ac:spMkLst>
            <pc:docMk/>
            <pc:sldMk cId="3629063796" sldId="260"/>
            <ac:spMk id="17" creationId="{4DCE6A74-6ADC-B642-A5A0-6916B3BCA987}"/>
          </ac:spMkLst>
        </pc:spChg>
        <pc:spChg chg="mod">
          <ac:chgData name="Jane Zugarek" userId="S::jane.zugarek@ssaihq.com::d524e704-d5be-4d42-b46b-5e095775f1b8" providerId="AD" clId="Web-{0A47E9A4-96B2-C1D5-E67A-6B9ADF6D9E4D}" dt="2022-10-27T17:05:55.585" v="2" actId="1076"/>
          <ac:spMkLst>
            <pc:docMk/>
            <pc:sldMk cId="3629063796" sldId="260"/>
            <ac:spMk id="18" creationId="{D35F066C-AA25-734C-B717-5ACBC62F9496}"/>
          </ac:spMkLst>
        </pc:spChg>
        <pc:spChg chg="mod">
          <ac:chgData name="Jane Zugarek" userId="S::jane.zugarek@ssaihq.com::d524e704-d5be-4d42-b46b-5e095775f1b8" providerId="AD" clId="Web-{0A47E9A4-96B2-C1D5-E67A-6B9ADF6D9E4D}" dt="2022-10-27T17:06:04.757" v="3" actId="1076"/>
          <ac:spMkLst>
            <pc:docMk/>
            <pc:sldMk cId="3629063796" sldId="260"/>
            <ac:spMk id="19" creationId="{62609C20-1E2B-6A47-92A2-F3B2B7AB5A94}"/>
          </ac:spMkLst>
        </pc:spChg>
        <pc:spChg chg="mod">
          <ac:chgData name="Jane Zugarek" userId="S::jane.zugarek@ssaihq.com::d524e704-d5be-4d42-b46b-5e095775f1b8" providerId="AD" clId="Web-{0A47E9A4-96B2-C1D5-E67A-6B9ADF6D9E4D}" dt="2022-10-27T17:06:20.242" v="4" actId="1076"/>
          <ac:spMkLst>
            <pc:docMk/>
            <pc:sldMk cId="3629063796" sldId="260"/>
            <ac:spMk id="21" creationId="{54C1EB46-C54F-8B42-84B8-7EBD78A05F23}"/>
          </ac:spMkLst>
        </pc:spChg>
      </pc:sldChg>
    </pc:docChg>
  </pc:docChgLst>
  <pc:docChgLst>
    <pc:chgData name="Lily Gray" userId="S::lily.gray@ssaihq.com::37b62713-5539-4a92-a053-0551d8722576" providerId="AD" clId="Web-{7D6727B5-3C90-8B7D-919D-858B2232109B}"/>
    <pc:docChg chg="modSld">
      <pc:chgData name="Lily Gray" userId="S::lily.gray@ssaihq.com::37b62713-5539-4a92-a053-0551d8722576" providerId="AD" clId="Web-{7D6727B5-3C90-8B7D-919D-858B2232109B}" dt="2022-10-31T19:47:24.417" v="356"/>
      <pc:docMkLst>
        <pc:docMk/>
      </pc:docMkLst>
      <pc:sldChg chg="addSp delSp modSp">
        <pc:chgData name="Lily Gray" userId="S::lily.gray@ssaihq.com::37b62713-5539-4a92-a053-0551d8722576" providerId="AD" clId="Web-{7D6727B5-3C90-8B7D-919D-858B2232109B}" dt="2022-10-31T19:47:24.417" v="356"/>
        <pc:sldMkLst>
          <pc:docMk/>
          <pc:sldMk cId="3629063796" sldId="260"/>
        </pc:sldMkLst>
        <pc:spChg chg="del">
          <ac:chgData name="Lily Gray" userId="S::lily.gray@ssaihq.com::37b62713-5539-4a92-a053-0551d8722576" providerId="AD" clId="Web-{7D6727B5-3C90-8B7D-919D-858B2232109B}" dt="2022-10-27T20:17:43.769" v="19"/>
          <ac:spMkLst>
            <pc:docMk/>
            <pc:sldMk cId="3629063796" sldId="260"/>
            <ac:spMk id="769" creationId="{42DD5636-70D8-BDE0-8490-69270FF4AFD0}"/>
          </ac:spMkLst>
        </pc:spChg>
        <pc:spChg chg="del mod">
          <ac:chgData name="Lily Gray" userId="S::lily.gray@ssaihq.com::37b62713-5539-4a92-a053-0551d8722576" providerId="AD" clId="Web-{7D6727B5-3C90-8B7D-919D-858B2232109B}" dt="2022-10-27T20:17:48.223" v="22"/>
          <ac:spMkLst>
            <pc:docMk/>
            <pc:sldMk cId="3629063796" sldId="260"/>
            <ac:spMk id="770" creationId="{32BE782F-EF9D-988A-F4F1-4F147CC08382}"/>
          </ac:spMkLst>
        </pc:spChg>
        <pc:spChg chg="add mod">
          <ac:chgData name="Lily Gray" userId="S::lily.gray@ssaihq.com::37b62713-5539-4a92-a053-0551d8722576" providerId="AD" clId="Web-{7D6727B5-3C90-8B7D-919D-858B2232109B}" dt="2022-10-27T20:24:08.252" v="147" actId="1076"/>
          <ac:spMkLst>
            <pc:docMk/>
            <pc:sldMk cId="3629063796" sldId="260"/>
            <ac:spMk id="803" creationId="{CAD80AEC-E807-F55C-4B7D-4B6C5AF086BC}"/>
          </ac:spMkLst>
        </pc:spChg>
        <pc:spChg chg="add mod">
          <ac:chgData name="Lily Gray" userId="S::lily.gray@ssaihq.com::37b62713-5539-4a92-a053-0551d8722576" providerId="AD" clId="Web-{7D6727B5-3C90-8B7D-919D-858B2232109B}" dt="2022-10-27T20:48:25.081" v="312" actId="1076"/>
          <ac:spMkLst>
            <pc:docMk/>
            <pc:sldMk cId="3629063796" sldId="260"/>
            <ac:spMk id="813" creationId="{CDE9B768-75B8-B989-FF3C-AB45B1376614}"/>
          </ac:spMkLst>
        </pc:spChg>
        <pc:spChg chg="add mod">
          <ac:chgData name="Lily Gray" userId="S::lily.gray@ssaihq.com::37b62713-5539-4a92-a053-0551d8722576" providerId="AD" clId="Web-{7D6727B5-3C90-8B7D-919D-858B2232109B}" dt="2022-10-27T20:48:17.096" v="311" actId="1076"/>
          <ac:spMkLst>
            <pc:docMk/>
            <pc:sldMk cId="3629063796" sldId="260"/>
            <ac:spMk id="817" creationId="{EE9743AA-E259-B228-BA81-AD1791611391}"/>
          </ac:spMkLst>
        </pc:spChg>
        <pc:spChg chg="add mod">
          <ac:chgData name="Lily Gray" userId="S::lily.gray@ssaihq.com::37b62713-5539-4a92-a053-0551d8722576" providerId="AD" clId="Web-{7D6727B5-3C90-8B7D-919D-858B2232109B}" dt="2022-10-27T20:48:30.800" v="313" actId="1076"/>
          <ac:spMkLst>
            <pc:docMk/>
            <pc:sldMk cId="3629063796" sldId="260"/>
            <ac:spMk id="818" creationId="{74871D5C-875F-151F-D48A-9D7354DB47B9}"/>
          </ac:spMkLst>
        </pc:spChg>
        <pc:spChg chg="add mod">
          <ac:chgData name="Lily Gray" userId="S::lily.gray@ssaihq.com::37b62713-5539-4a92-a053-0551d8722576" providerId="AD" clId="Web-{7D6727B5-3C90-8B7D-919D-858B2232109B}" dt="2022-10-27T20:48:35.582" v="314" actId="1076"/>
          <ac:spMkLst>
            <pc:docMk/>
            <pc:sldMk cId="3629063796" sldId="260"/>
            <ac:spMk id="819" creationId="{20552F6D-AD7B-55A9-8C7C-96A1A71843C9}"/>
          </ac:spMkLst>
        </pc:spChg>
        <pc:spChg chg="add mod">
          <ac:chgData name="Lily Gray" userId="S::lily.gray@ssaihq.com::37b62713-5539-4a92-a053-0551d8722576" providerId="AD" clId="Web-{7D6727B5-3C90-8B7D-919D-858B2232109B}" dt="2022-10-27T20:48:43.161" v="315" actId="1076"/>
          <ac:spMkLst>
            <pc:docMk/>
            <pc:sldMk cId="3629063796" sldId="260"/>
            <ac:spMk id="820" creationId="{54BEBFDB-4435-6454-30BF-87369AE7E673}"/>
          </ac:spMkLst>
        </pc:spChg>
        <pc:spChg chg="add mod">
          <ac:chgData name="Lily Gray" userId="S::lily.gray@ssaihq.com::37b62713-5539-4a92-a053-0551d8722576" providerId="AD" clId="Web-{7D6727B5-3C90-8B7D-919D-858B2232109B}" dt="2022-10-27T20:47:24.342" v="301" actId="1076"/>
          <ac:spMkLst>
            <pc:docMk/>
            <pc:sldMk cId="3629063796" sldId="260"/>
            <ac:spMk id="821" creationId="{B0204C48-27BB-8B14-9E1E-952CEFA35134}"/>
          </ac:spMkLst>
        </pc:spChg>
        <pc:spChg chg="add mod">
          <ac:chgData name="Lily Gray" userId="S::lily.gray@ssaihq.com::37b62713-5539-4a92-a053-0551d8722576" providerId="AD" clId="Web-{7D6727B5-3C90-8B7D-919D-858B2232109B}" dt="2022-10-27T20:29:11.681" v="248" actId="1076"/>
          <ac:spMkLst>
            <pc:docMk/>
            <pc:sldMk cId="3629063796" sldId="260"/>
            <ac:spMk id="822" creationId="{AFB24319-930B-6FD0-C062-46185CB32FDB}"/>
          </ac:spMkLst>
        </pc:spChg>
        <pc:spChg chg="add mod">
          <ac:chgData name="Lily Gray" userId="S::lily.gray@ssaihq.com::37b62713-5539-4a92-a053-0551d8722576" providerId="AD" clId="Web-{7D6727B5-3C90-8B7D-919D-858B2232109B}" dt="2022-10-27T20:47:18.295" v="300" actId="1076"/>
          <ac:spMkLst>
            <pc:docMk/>
            <pc:sldMk cId="3629063796" sldId="260"/>
            <ac:spMk id="823" creationId="{0EFE9EC4-68FD-FE8D-7A22-EE6564A25B4E}"/>
          </ac:spMkLst>
        </pc:spChg>
        <pc:spChg chg="add mod">
          <ac:chgData name="Lily Gray" userId="S::lily.gray@ssaihq.com::37b62713-5539-4a92-a053-0551d8722576" providerId="AD" clId="Web-{7D6727B5-3C90-8B7D-919D-858B2232109B}" dt="2022-10-27T20:47:13.263" v="299" actId="1076"/>
          <ac:spMkLst>
            <pc:docMk/>
            <pc:sldMk cId="3629063796" sldId="260"/>
            <ac:spMk id="824" creationId="{A06F347C-ACD9-FAA4-64D2-E1EB540DC0C3}"/>
          </ac:spMkLst>
        </pc:spChg>
        <pc:spChg chg="add mod">
          <ac:chgData name="Lily Gray" userId="S::lily.gray@ssaihq.com::37b62713-5539-4a92-a053-0551d8722576" providerId="AD" clId="Web-{7D6727B5-3C90-8B7D-919D-858B2232109B}" dt="2022-10-27T20:47:10.888" v="298" actId="1076"/>
          <ac:spMkLst>
            <pc:docMk/>
            <pc:sldMk cId="3629063796" sldId="260"/>
            <ac:spMk id="825" creationId="{090B9548-A54F-E2AD-0F1C-D0622788DCFE}"/>
          </ac:spMkLst>
        </pc:spChg>
        <pc:spChg chg="add mod">
          <ac:chgData name="Lily Gray" userId="S::lily.gray@ssaihq.com::37b62713-5539-4a92-a053-0551d8722576" providerId="AD" clId="Web-{7D6727B5-3C90-8B7D-919D-858B2232109B}" dt="2022-10-27T20:47:07.982" v="297" actId="1076"/>
          <ac:spMkLst>
            <pc:docMk/>
            <pc:sldMk cId="3629063796" sldId="260"/>
            <ac:spMk id="826" creationId="{66A9EFBF-402D-4F0E-4E9D-BE6BADA1427B}"/>
          </ac:spMkLst>
        </pc:spChg>
        <pc:spChg chg="add mod">
          <ac:chgData name="Lily Gray" userId="S::lily.gray@ssaihq.com::37b62713-5539-4a92-a053-0551d8722576" providerId="AD" clId="Web-{7D6727B5-3C90-8B7D-919D-858B2232109B}" dt="2022-10-27T20:52:09.286" v="349" actId="1076"/>
          <ac:spMkLst>
            <pc:docMk/>
            <pc:sldMk cId="3629063796" sldId="260"/>
            <ac:spMk id="827" creationId="{D8B9F42B-1FE1-8A8E-286C-FD09E6BA4296}"/>
          </ac:spMkLst>
        </pc:spChg>
        <pc:spChg chg="add mod ord">
          <ac:chgData name="Lily Gray" userId="S::lily.gray@ssaihq.com::37b62713-5539-4a92-a053-0551d8722576" providerId="AD" clId="Web-{7D6727B5-3C90-8B7D-919D-858B2232109B}" dt="2022-10-27T20:51:46.284" v="343"/>
          <ac:spMkLst>
            <pc:docMk/>
            <pc:sldMk cId="3629063796" sldId="260"/>
            <ac:spMk id="828" creationId="{3661C330-0B69-B33C-8B54-0A4B04C1DE39}"/>
          </ac:spMkLst>
        </pc:spChg>
        <pc:picChg chg="add del mod">
          <ac:chgData name="Lily Gray" userId="S::lily.gray@ssaihq.com::37b62713-5539-4a92-a053-0551d8722576" providerId="AD" clId="Web-{7D6727B5-3C90-8B7D-919D-858B2232109B}" dt="2022-10-31T19:47:24.417" v="356"/>
          <ac:picMkLst>
            <pc:docMk/>
            <pc:sldMk cId="3629063796" sldId="260"/>
            <ac:picMk id="29" creationId="{F49670EC-5DF4-DD6E-27E3-4E948A562949}"/>
          </ac:picMkLst>
        </pc:picChg>
        <pc:picChg chg="del">
          <ac:chgData name="Lily Gray" userId="S::lily.gray@ssaihq.com::37b62713-5539-4a92-a053-0551d8722576" providerId="AD" clId="Web-{7D6727B5-3C90-8B7D-919D-858B2232109B}" dt="2022-10-31T19:46:02.867" v="350"/>
          <ac:picMkLst>
            <pc:docMk/>
            <pc:sldMk cId="3629063796" sldId="260"/>
            <ac:picMk id="44" creationId="{CE33F20A-F452-8961-48BF-88616E2151FF}"/>
          </ac:picMkLst>
        </pc:picChg>
        <pc:picChg chg="add del mod">
          <ac:chgData name="Lily Gray" userId="S::lily.gray@ssaihq.com::37b62713-5539-4a92-a053-0551d8722576" providerId="AD" clId="Web-{7D6727B5-3C90-8B7D-919D-858B2232109B}" dt="2022-10-27T20:12:11.916" v="4"/>
          <ac:picMkLst>
            <pc:docMk/>
            <pc:sldMk cId="3629063796" sldId="260"/>
            <ac:picMk id="715" creationId="{E9512C3A-F0EC-04F7-5BA0-FFF793D4B670}"/>
          </ac:picMkLst>
        </pc:picChg>
        <pc:picChg chg="add del mod">
          <ac:chgData name="Lily Gray" userId="S::lily.gray@ssaihq.com::37b62713-5539-4a92-a053-0551d8722576" providerId="AD" clId="Web-{7D6727B5-3C90-8B7D-919D-858B2232109B}" dt="2022-10-27T20:13:02.951" v="9"/>
          <ac:picMkLst>
            <pc:docMk/>
            <pc:sldMk cId="3629063796" sldId="260"/>
            <ac:picMk id="784" creationId="{C7FFB5AE-2B72-7BDB-793D-E873EF0928C1}"/>
          </ac:picMkLst>
        </pc:picChg>
        <pc:picChg chg="add del mod">
          <ac:chgData name="Lily Gray" userId="S::lily.gray@ssaihq.com::37b62713-5539-4a92-a053-0551d8722576" providerId="AD" clId="Web-{7D6727B5-3C90-8B7D-919D-858B2232109B}" dt="2022-10-27T20:14:09.206" v="12"/>
          <ac:picMkLst>
            <pc:docMk/>
            <pc:sldMk cId="3629063796" sldId="260"/>
            <ac:picMk id="793" creationId="{47CBD79D-1CB4-74B1-F254-B40E7F68FEAA}"/>
          </ac:picMkLst>
        </pc:picChg>
        <pc:picChg chg="add del mod">
          <ac:chgData name="Lily Gray" userId="S::lily.gray@ssaihq.com::37b62713-5539-4a92-a053-0551d8722576" providerId="AD" clId="Web-{7D6727B5-3C90-8B7D-919D-858B2232109B}" dt="2022-10-27T20:21:54.867" v="123"/>
          <ac:picMkLst>
            <pc:docMk/>
            <pc:sldMk cId="3629063796" sldId="260"/>
            <ac:picMk id="802" creationId="{492573BE-9300-40C3-B0FB-CE8A884DB7C4}"/>
          </ac:picMkLst>
        </pc:picChg>
        <pc:picChg chg="add mod">
          <ac:chgData name="Lily Gray" userId="S::lily.gray@ssaihq.com::37b62713-5539-4a92-a053-0551d8722576" providerId="AD" clId="Web-{7D6727B5-3C90-8B7D-919D-858B2232109B}" dt="2022-10-27T20:47:03.325" v="296" actId="14100"/>
          <ac:picMkLst>
            <pc:docMk/>
            <pc:sldMk cId="3629063796" sldId="260"/>
            <ac:picMk id="812" creationId="{D2E650BE-63B5-6885-FBFA-608E31B1E08F}"/>
          </ac:picMkLst>
        </pc:picChg>
      </pc:sldChg>
    </pc:docChg>
  </pc:docChgLst>
  <pc:docChgLst>
    <pc:chgData name="Lily Gray" userId="S::lily.gray@ssaihq.com::37b62713-5539-4a92-a053-0551d8722576" providerId="AD" clId="Web-{4186643C-6F46-43EE-9B03-B53194401408}"/>
    <pc:docChg chg="modSld">
      <pc:chgData name="Lily Gray" userId="S::lily.gray@ssaihq.com::37b62713-5539-4a92-a053-0551d8722576" providerId="AD" clId="Web-{4186643C-6F46-43EE-9B03-B53194401408}" dt="2022-11-03T17:36:29.404" v="282"/>
      <pc:docMkLst>
        <pc:docMk/>
      </pc:docMkLst>
      <pc:sldChg chg="addSp delSp modSp delCm">
        <pc:chgData name="Lily Gray" userId="S::lily.gray@ssaihq.com::37b62713-5539-4a92-a053-0551d8722576" providerId="AD" clId="Web-{4186643C-6F46-43EE-9B03-B53194401408}" dt="2022-11-03T17:36:29.404" v="282"/>
        <pc:sldMkLst>
          <pc:docMk/>
          <pc:sldMk cId="3629063796" sldId="260"/>
        </pc:sldMkLst>
        <pc:spChg chg="add mod">
          <ac:chgData name="Lily Gray" userId="S::lily.gray@ssaihq.com::37b62713-5539-4a92-a053-0551d8722576" providerId="AD" clId="Web-{4186643C-6F46-43EE-9B03-B53194401408}" dt="2022-11-03T17:36:14.513" v="281" actId="1076"/>
          <ac:spMkLst>
            <pc:docMk/>
            <pc:sldMk cId="3629063796" sldId="260"/>
            <ac:spMk id="26" creationId="{BAA2FFBC-0C10-CE1E-D815-1241A360BC09}"/>
          </ac:spMkLst>
        </pc:spChg>
        <pc:spChg chg="mod">
          <ac:chgData name="Lily Gray" userId="S::lily.gray@ssaihq.com::37b62713-5539-4a92-a053-0551d8722576" providerId="AD" clId="Web-{4186643C-6F46-43EE-9B03-B53194401408}" dt="2022-11-03T17:34:29.115" v="265" actId="20577"/>
          <ac:spMkLst>
            <pc:docMk/>
            <pc:sldMk cId="3629063796" sldId="260"/>
            <ac:spMk id="31" creationId="{F49C2FD8-D6D0-5D85-6AC4-6CA78DD1E602}"/>
          </ac:spMkLst>
        </pc:spChg>
        <pc:spChg chg="add mod">
          <ac:chgData name="Lily Gray" userId="S::lily.gray@ssaihq.com::37b62713-5539-4a92-a053-0551d8722576" providerId="AD" clId="Web-{4186643C-6F46-43EE-9B03-B53194401408}" dt="2022-11-03T16:10:56.246" v="137" actId="1076"/>
          <ac:spMkLst>
            <pc:docMk/>
            <pc:sldMk cId="3629063796" sldId="260"/>
            <ac:spMk id="48" creationId="{518CB835-F2CB-7C62-E891-38DD872AF12A}"/>
          </ac:spMkLst>
        </pc:spChg>
        <pc:spChg chg="add mod">
          <ac:chgData name="Lily Gray" userId="S::lily.gray@ssaihq.com::37b62713-5539-4a92-a053-0551d8722576" providerId="AD" clId="Web-{4186643C-6F46-43EE-9B03-B53194401408}" dt="2022-11-03T16:11:00.106" v="138" actId="1076"/>
          <ac:spMkLst>
            <pc:docMk/>
            <pc:sldMk cId="3629063796" sldId="260"/>
            <ac:spMk id="49" creationId="{611BAD98-FBC4-99C5-2B33-15A9A9E16BC3}"/>
          </ac:spMkLst>
        </pc:spChg>
        <pc:spChg chg="add mod">
          <ac:chgData name="Lily Gray" userId="S::lily.gray@ssaihq.com::37b62713-5539-4a92-a053-0551d8722576" providerId="AD" clId="Web-{4186643C-6F46-43EE-9B03-B53194401408}" dt="2022-11-03T16:11:24.122" v="140" actId="1076"/>
          <ac:spMkLst>
            <pc:docMk/>
            <pc:sldMk cId="3629063796" sldId="260"/>
            <ac:spMk id="59" creationId="{EF8D57FE-4B9E-1962-001C-89D9B33CEAC4}"/>
          </ac:spMkLst>
        </pc:spChg>
        <pc:spChg chg="add mod">
          <ac:chgData name="Lily Gray" userId="S::lily.gray@ssaihq.com::37b62713-5539-4a92-a053-0551d8722576" providerId="AD" clId="Web-{4186643C-6F46-43EE-9B03-B53194401408}" dt="2022-11-03T16:11:29.747" v="141" actId="1076"/>
          <ac:spMkLst>
            <pc:docMk/>
            <pc:sldMk cId="3629063796" sldId="260"/>
            <ac:spMk id="76" creationId="{CEF23812-24FF-0260-691E-B4BA97B9C17D}"/>
          </ac:spMkLst>
        </pc:spChg>
        <pc:spChg chg="add mod">
          <ac:chgData name="Lily Gray" userId="S::lily.gray@ssaihq.com::37b62713-5539-4a92-a053-0551d8722576" providerId="AD" clId="Web-{4186643C-6F46-43EE-9B03-B53194401408}" dt="2022-11-03T16:11:51.591" v="144" actId="1076"/>
          <ac:spMkLst>
            <pc:docMk/>
            <pc:sldMk cId="3629063796" sldId="260"/>
            <ac:spMk id="77" creationId="{241E7DB2-1223-9EAA-4CDB-9D5583ECFA0D}"/>
          </ac:spMkLst>
        </pc:spChg>
        <pc:spChg chg="add mod">
          <ac:chgData name="Lily Gray" userId="S::lily.gray@ssaihq.com::37b62713-5539-4a92-a053-0551d8722576" providerId="AD" clId="Web-{4186643C-6F46-43EE-9B03-B53194401408}" dt="2022-11-03T16:12:52.765" v="153" actId="1076"/>
          <ac:spMkLst>
            <pc:docMk/>
            <pc:sldMk cId="3629063796" sldId="260"/>
            <ac:spMk id="79" creationId="{AA44BB68-CABC-C1E6-98DB-EB2A57B90E1C}"/>
          </ac:spMkLst>
        </pc:spChg>
        <pc:spChg chg="add mod">
          <ac:chgData name="Lily Gray" userId="S::lily.gray@ssaihq.com::37b62713-5539-4a92-a053-0551d8722576" providerId="AD" clId="Web-{4186643C-6F46-43EE-9B03-B53194401408}" dt="2022-11-03T16:17:21.616" v="201" actId="1076"/>
          <ac:spMkLst>
            <pc:docMk/>
            <pc:sldMk cId="3629063796" sldId="260"/>
            <ac:spMk id="80" creationId="{6BD3AA66-C7F3-67E0-ECBF-D7C3C4D60F2C}"/>
          </ac:spMkLst>
        </pc:spChg>
        <pc:spChg chg="add mod">
          <ac:chgData name="Lily Gray" userId="S::lily.gray@ssaihq.com::37b62713-5539-4a92-a053-0551d8722576" providerId="AD" clId="Web-{4186643C-6F46-43EE-9B03-B53194401408}" dt="2022-11-03T16:17:35.726" v="203" actId="1076"/>
          <ac:spMkLst>
            <pc:docMk/>
            <pc:sldMk cId="3629063796" sldId="260"/>
            <ac:spMk id="83" creationId="{5C3AF73D-86A0-C0E6-BC68-3677DCBB6BAF}"/>
          </ac:spMkLst>
        </pc:spChg>
        <pc:spChg chg="add mod">
          <ac:chgData name="Lily Gray" userId="S::lily.gray@ssaihq.com::37b62713-5539-4a92-a053-0551d8722576" providerId="AD" clId="Web-{4186643C-6F46-43EE-9B03-B53194401408}" dt="2022-11-03T16:17:47.258" v="205" actId="1076"/>
          <ac:spMkLst>
            <pc:docMk/>
            <pc:sldMk cId="3629063796" sldId="260"/>
            <ac:spMk id="84" creationId="{AA7A024A-26F6-1514-20B5-20ECA7331F22}"/>
          </ac:spMkLst>
        </pc:spChg>
        <pc:spChg chg="add mod">
          <ac:chgData name="Lily Gray" userId="S::lily.gray@ssaihq.com::37b62713-5539-4a92-a053-0551d8722576" providerId="AD" clId="Web-{4186643C-6F46-43EE-9B03-B53194401408}" dt="2022-11-03T16:17:53.320" v="206" actId="1076"/>
          <ac:spMkLst>
            <pc:docMk/>
            <pc:sldMk cId="3629063796" sldId="260"/>
            <ac:spMk id="85" creationId="{7D27B2CD-E831-11C0-9C55-654989FCAD56}"/>
          </ac:spMkLst>
        </pc:spChg>
        <pc:spChg chg="add mod">
          <ac:chgData name="Lily Gray" userId="S::lily.gray@ssaihq.com::37b62713-5539-4a92-a053-0551d8722576" providerId="AD" clId="Web-{4186643C-6F46-43EE-9B03-B53194401408}" dt="2022-11-03T16:18:18.212" v="214" actId="1076"/>
          <ac:spMkLst>
            <pc:docMk/>
            <pc:sldMk cId="3629063796" sldId="260"/>
            <ac:spMk id="86" creationId="{B162199A-1F1F-49D8-E5FF-8BABE69988E6}"/>
          </ac:spMkLst>
        </pc:spChg>
        <pc:spChg chg="add mod">
          <ac:chgData name="Lily Gray" userId="S::lily.gray@ssaihq.com::37b62713-5539-4a92-a053-0551d8722576" providerId="AD" clId="Web-{4186643C-6F46-43EE-9B03-B53194401408}" dt="2022-11-03T16:18:42.259" v="221" actId="1076"/>
          <ac:spMkLst>
            <pc:docMk/>
            <pc:sldMk cId="3629063796" sldId="260"/>
            <ac:spMk id="87" creationId="{5EED3EEF-FB4E-ED55-7903-5FA21CB3147B}"/>
          </ac:spMkLst>
        </pc:spChg>
        <pc:spChg chg="add mod">
          <ac:chgData name="Lily Gray" userId="S::lily.gray@ssaihq.com::37b62713-5539-4a92-a053-0551d8722576" providerId="AD" clId="Web-{4186643C-6F46-43EE-9B03-B53194401408}" dt="2022-11-03T16:20:57.670" v="254" actId="1076"/>
          <ac:spMkLst>
            <pc:docMk/>
            <pc:sldMk cId="3629063796" sldId="260"/>
            <ac:spMk id="96" creationId="{DF9BD553-EE4A-987B-373C-2C44E3C2A0D5}"/>
          </ac:spMkLst>
        </pc:spChg>
        <pc:spChg chg="add mod">
          <ac:chgData name="Lily Gray" userId="S::lily.gray@ssaihq.com::37b62713-5539-4a92-a053-0551d8722576" providerId="AD" clId="Web-{4186643C-6F46-43EE-9B03-B53194401408}" dt="2022-11-03T16:20:26.872" v="243" actId="1076"/>
          <ac:spMkLst>
            <pc:docMk/>
            <pc:sldMk cId="3629063796" sldId="260"/>
            <ac:spMk id="97" creationId="{8CAC078F-B006-477E-F884-D1A68EE199C2}"/>
          </ac:spMkLst>
        </pc:spChg>
        <pc:spChg chg="add mod">
          <ac:chgData name="Lily Gray" userId="S::lily.gray@ssaihq.com::37b62713-5539-4a92-a053-0551d8722576" providerId="AD" clId="Web-{4186643C-6F46-43EE-9B03-B53194401408}" dt="2022-11-03T16:20:52.591" v="253" actId="1076"/>
          <ac:spMkLst>
            <pc:docMk/>
            <pc:sldMk cId="3629063796" sldId="260"/>
            <ac:spMk id="106" creationId="{7879C539-0E73-DAA9-E4A7-949197220DF9}"/>
          </ac:spMkLst>
        </pc:spChg>
        <pc:spChg chg="mod">
          <ac:chgData name="Lily Gray" userId="S::lily.gray@ssaihq.com::37b62713-5539-4a92-a053-0551d8722576" providerId="AD" clId="Web-{4186643C-6F46-43EE-9B03-B53194401408}" dt="2022-11-03T16:05:32.268" v="37" actId="20577"/>
          <ac:spMkLst>
            <pc:docMk/>
            <pc:sldMk cId="3629063796" sldId="260"/>
            <ac:spMk id="803" creationId="{CAD80AEC-E807-F55C-4B7D-4B6C5AF086BC}"/>
          </ac:spMkLst>
        </pc:spChg>
        <pc:spChg chg="mod">
          <ac:chgData name="Lily Gray" userId="S::lily.gray@ssaihq.com::37b62713-5539-4a92-a053-0551d8722576" providerId="AD" clId="Web-{4186643C-6F46-43EE-9B03-B53194401408}" dt="2022-11-03T16:10:31.527" v="132" actId="1076"/>
          <ac:spMkLst>
            <pc:docMk/>
            <pc:sldMk cId="3629063796" sldId="260"/>
            <ac:spMk id="813" creationId="{CDE9B768-75B8-B989-FF3C-AB45B1376614}"/>
          </ac:spMkLst>
        </pc:spChg>
        <pc:spChg chg="mod">
          <ac:chgData name="Lily Gray" userId="S::lily.gray@ssaihq.com::37b62713-5539-4a92-a053-0551d8722576" providerId="AD" clId="Web-{4186643C-6F46-43EE-9B03-B53194401408}" dt="2022-11-03T16:10:27.698" v="131" actId="1076"/>
          <ac:spMkLst>
            <pc:docMk/>
            <pc:sldMk cId="3629063796" sldId="260"/>
            <ac:spMk id="817" creationId="{EE9743AA-E259-B228-BA81-AD1791611391}"/>
          </ac:spMkLst>
        </pc:spChg>
        <pc:spChg chg="mod">
          <ac:chgData name="Lily Gray" userId="S::lily.gray@ssaihq.com::37b62713-5539-4a92-a053-0551d8722576" providerId="AD" clId="Web-{4186643C-6F46-43EE-9B03-B53194401408}" dt="2022-11-03T16:10:24.370" v="130" actId="1076"/>
          <ac:spMkLst>
            <pc:docMk/>
            <pc:sldMk cId="3629063796" sldId="260"/>
            <ac:spMk id="818" creationId="{74871D5C-875F-151F-D48A-9D7354DB47B9}"/>
          </ac:spMkLst>
        </pc:spChg>
        <pc:spChg chg="mod">
          <ac:chgData name="Lily Gray" userId="S::lily.gray@ssaihq.com::37b62713-5539-4a92-a053-0551d8722576" providerId="AD" clId="Web-{4186643C-6F46-43EE-9B03-B53194401408}" dt="2022-11-03T16:10:35.652" v="133" actId="1076"/>
          <ac:spMkLst>
            <pc:docMk/>
            <pc:sldMk cId="3629063796" sldId="260"/>
            <ac:spMk id="819" creationId="{20552F6D-AD7B-55A9-8C7C-96A1A71843C9}"/>
          </ac:spMkLst>
        </pc:spChg>
        <pc:spChg chg="mod">
          <ac:chgData name="Lily Gray" userId="S::lily.gray@ssaihq.com::37b62713-5539-4a92-a053-0551d8722576" providerId="AD" clId="Web-{4186643C-6F46-43EE-9B03-B53194401408}" dt="2022-11-03T16:10:14.932" v="128" actId="1076"/>
          <ac:spMkLst>
            <pc:docMk/>
            <pc:sldMk cId="3629063796" sldId="260"/>
            <ac:spMk id="820" creationId="{54BEBFDB-4435-6454-30BF-87369AE7E673}"/>
          </ac:spMkLst>
        </pc:spChg>
        <pc:spChg chg="mod">
          <ac:chgData name="Lily Gray" userId="S::lily.gray@ssaihq.com::37b62713-5539-4a92-a053-0551d8722576" providerId="AD" clId="Web-{4186643C-6F46-43EE-9B03-B53194401408}" dt="2022-11-03T16:07:00.771" v="59" actId="1076"/>
          <ac:spMkLst>
            <pc:docMk/>
            <pc:sldMk cId="3629063796" sldId="260"/>
            <ac:spMk id="821" creationId="{B0204C48-27BB-8B14-9E1E-952CEFA35134}"/>
          </ac:spMkLst>
        </pc:spChg>
        <pc:spChg chg="mod">
          <ac:chgData name="Lily Gray" userId="S::lily.gray@ssaihq.com::37b62713-5539-4a92-a053-0551d8722576" providerId="AD" clId="Web-{4186643C-6F46-43EE-9B03-B53194401408}" dt="2022-11-03T16:04:24.657" v="31" actId="1076"/>
          <ac:spMkLst>
            <pc:docMk/>
            <pc:sldMk cId="3629063796" sldId="260"/>
            <ac:spMk id="822" creationId="{AFB24319-930B-6FD0-C062-46185CB32FDB}"/>
          </ac:spMkLst>
        </pc:spChg>
        <pc:spChg chg="mod">
          <ac:chgData name="Lily Gray" userId="S::lily.gray@ssaihq.com::37b62713-5539-4a92-a053-0551d8722576" providerId="AD" clId="Web-{4186643C-6F46-43EE-9B03-B53194401408}" dt="2022-11-03T16:10:41.855" v="134" actId="1076"/>
          <ac:spMkLst>
            <pc:docMk/>
            <pc:sldMk cId="3629063796" sldId="260"/>
            <ac:spMk id="823" creationId="{0EFE9EC4-68FD-FE8D-7A22-EE6564A25B4E}"/>
          </ac:spMkLst>
        </pc:spChg>
        <pc:spChg chg="mod">
          <ac:chgData name="Lily Gray" userId="S::lily.gray@ssaihq.com::37b62713-5539-4a92-a053-0551d8722576" providerId="AD" clId="Web-{4186643C-6F46-43EE-9B03-B53194401408}" dt="2022-11-03T16:10:46.183" v="135" actId="1076"/>
          <ac:spMkLst>
            <pc:docMk/>
            <pc:sldMk cId="3629063796" sldId="260"/>
            <ac:spMk id="824" creationId="{A06F347C-ACD9-FAA4-64D2-E1EB540DC0C3}"/>
          </ac:spMkLst>
        </pc:spChg>
        <pc:spChg chg="mod">
          <ac:chgData name="Lily Gray" userId="S::lily.gray@ssaihq.com::37b62713-5539-4a92-a053-0551d8722576" providerId="AD" clId="Web-{4186643C-6F46-43EE-9B03-B53194401408}" dt="2022-11-03T16:10:50.449" v="136" actId="1076"/>
          <ac:spMkLst>
            <pc:docMk/>
            <pc:sldMk cId="3629063796" sldId="260"/>
            <ac:spMk id="825" creationId="{090B9548-A54F-E2AD-0F1C-D0622788DCFE}"/>
          </ac:spMkLst>
        </pc:spChg>
        <pc:spChg chg="mod">
          <ac:chgData name="Lily Gray" userId="S::lily.gray@ssaihq.com::37b62713-5539-4a92-a053-0551d8722576" providerId="AD" clId="Web-{4186643C-6F46-43EE-9B03-B53194401408}" dt="2022-11-03T16:11:05.715" v="139" actId="1076"/>
          <ac:spMkLst>
            <pc:docMk/>
            <pc:sldMk cId="3629063796" sldId="260"/>
            <ac:spMk id="826" creationId="{66A9EFBF-402D-4F0E-4E9D-BE6BADA1427B}"/>
          </ac:spMkLst>
        </pc:spChg>
        <pc:spChg chg="del">
          <ac:chgData name="Lily Gray" userId="S::lily.gray@ssaihq.com::37b62713-5539-4a92-a053-0551d8722576" providerId="AD" clId="Web-{4186643C-6F46-43EE-9B03-B53194401408}" dt="2022-11-03T16:07:15.552" v="61"/>
          <ac:spMkLst>
            <pc:docMk/>
            <pc:sldMk cId="3629063796" sldId="260"/>
            <ac:spMk id="827" creationId="{D8B9F42B-1FE1-8A8E-286C-FD09E6BA4296}"/>
          </ac:spMkLst>
        </pc:spChg>
        <pc:spChg chg="del">
          <ac:chgData name="Lily Gray" userId="S::lily.gray@ssaihq.com::37b62713-5539-4a92-a053-0551d8722576" providerId="AD" clId="Web-{4186643C-6F46-43EE-9B03-B53194401408}" dt="2022-11-03T16:07:13.912" v="60"/>
          <ac:spMkLst>
            <pc:docMk/>
            <pc:sldMk cId="3629063796" sldId="260"/>
            <ac:spMk id="828" creationId="{3661C330-0B69-B33C-8B54-0A4B04C1DE39}"/>
          </ac:spMkLst>
        </pc:spChg>
        <pc:picChg chg="mod">
          <ac:chgData name="Lily Gray" userId="S::lily.gray@ssaihq.com::37b62713-5539-4a92-a053-0551d8722576" providerId="AD" clId="Web-{4186643C-6F46-43EE-9B03-B53194401408}" dt="2022-11-03T13:15:55.760" v="7"/>
          <ac:picMkLst>
            <pc:docMk/>
            <pc:sldMk cId="3629063796" sldId="260"/>
            <ac:picMk id="23" creationId="{424DFEB8-CAA6-EFE6-3DBD-E99598BF9E6F}"/>
          </ac:picMkLst>
        </pc:picChg>
        <pc:picChg chg="add mod">
          <ac:chgData name="Lily Gray" userId="S::lily.gray@ssaihq.com::37b62713-5539-4a92-a053-0551d8722576" providerId="AD" clId="Web-{4186643C-6F46-43EE-9B03-B53194401408}" dt="2022-11-03T16:10:11.635" v="127" actId="14100"/>
          <ac:picMkLst>
            <pc:docMk/>
            <pc:sldMk cId="3629063796" sldId="260"/>
            <ac:picMk id="44" creationId="{CA573217-38E9-517F-6C96-3513BAFABDA0}"/>
          </ac:picMkLst>
        </pc:picChg>
        <pc:picChg chg="add mod">
          <ac:chgData name="Lily Gray" userId="S::lily.gray@ssaihq.com::37b62713-5539-4a92-a053-0551d8722576" providerId="AD" clId="Web-{4186643C-6F46-43EE-9B03-B53194401408}" dt="2022-11-03T16:11:46.326" v="143" actId="1076"/>
          <ac:picMkLst>
            <pc:docMk/>
            <pc:sldMk cId="3629063796" sldId="260"/>
            <ac:picMk id="50" creationId="{C2D77641-1B8B-9F99-F14B-074CEE81F25B}"/>
          </ac:picMkLst>
        </pc:picChg>
        <pc:picChg chg="mod">
          <ac:chgData name="Lily Gray" userId="S::lily.gray@ssaihq.com::37b62713-5539-4a92-a053-0551d8722576" providerId="AD" clId="Web-{4186643C-6F46-43EE-9B03-B53194401408}" dt="2022-11-03T13:15:43.431" v="6"/>
          <ac:picMkLst>
            <pc:docMk/>
            <pc:sldMk cId="3629063796" sldId="260"/>
            <ac:picMk id="56" creationId="{574D9888-DC61-CF25-71BB-0E9523AC1DC5}"/>
          </ac:picMkLst>
        </pc:picChg>
        <pc:picChg chg="mod">
          <ac:chgData name="Lily Gray" userId="S::lily.gray@ssaihq.com::37b62713-5539-4a92-a053-0551d8722576" providerId="AD" clId="Web-{4186643C-6F46-43EE-9B03-B53194401408}" dt="2022-11-03T13:23:00.501" v="10" actId="14100"/>
          <ac:picMkLst>
            <pc:docMk/>
            <pc:sldMk cId="3629063796" sldId="260"/>
            <ac:picMk id="94" creationId="{99A082C5-8167-86AD-D99E-BFE2B2C66232}"/>
          </ac:picMkLst>
        </pc:picChg>
        <pc:picChg chg="del">
          <ac:chgData name="Lily Gray" userId="S::lily.gray@ssaihq.com::37b62713-5539-4a92-a053-0551d8722576" providerId="AD" clId="Web-{4186643C-6F46-43EE-9B03-B53194401408}" dt="2022-11-03T16:02:02.528" v="11"/>
          <ac:picMkLst>
            <pc:docMk/>
            <pc:sldMk cId="3629063796" sldId="260"/>
            <ac:picMk id="812" creationId="{D2E650BE-63B5-6885-FBFA-608E31B1E08F}"/>
          </ac:picMkLst>
        </pc:picChg>
      </pc:sldChg>
    </pc:docChg>
  </pc:docChgLst>
  <pc:docChgLst>
    <pc:chgData name="Jane Zugarek" userId="S::jane.zugarek@ssaihq.com::d524e704-d5be-4d42-b46b-5e095775f1b8" providerId="AD" clId="Web-{46379C16-3622-1FB8-A40C-4CD88F524340}"/>
    <pc:docChg chg="addSld delSld modSld">
      <pc:chgData name="Jane Zugarek" userId="S::jane.zugarek@ssaihq.com::d524e704-d5be-4d42-b46b-5e095775f1b8" providerId="AD" clId="Web-{46379C16-3622-1FB8-A40C-4CD88F524340}" dt="2022-10-27T19:56:29.923" v="1299"/>
      <pc:docMkLst>
        <pc:docMk/>
      </pc:docMkLst>
      <pc:sldChg chg="addSp delSp modSp">
        <pc:chgData name="Jane Zugarek" userId="S::jane.zugarek@ssaihq.com::d524e704-d5be-4d42-b46b-5e095775f1b8" providerId="AD" clId="Web-{46379C16-3622-1FB8-A40C-4CD88F524340}" dt="2022-10-27T19:50:55.601" v="1298" actId="14100"/>
        <pc:sldMkLst>
          <pc:docMk/>
          <pc:sldMk cId="3629063796" sldId="260"/>
        </pc:sldMkLst>
        <pc:spChg chg="mod">
          <ac:chgData name="Jane Zugarek" userId="S::jane.zugarek@ssaihq.com::d524e704-d5be-4d42-b46b-5e095775f1b8" providerId="AD" clId="Web-{46379C16-3622-1FB8-A40C-4CD88F524340}" dt="2022-10-27T17:53:34.902" v="122" actId="1076"/>
          <ac:spMkLst>
            <pc:docMk/>
            <pc:sldMk cId="3629063796" sldId="260"/>
            <ac:spMk id="6" creationId="{022322CC-70F0-3A4A-9AF8-E9511B8085C4}"/>
          </ac:spMkLst>
        </pc:spChg>
        <pc:spChg chg="mod">
          <ac:chgData name="Jane Zugarek" userId="S::jane.zugarek@ssaihq.com::d524e704-d5be-4d42-b46b-5e095775f1b8" providerId="AD" clId="Web-{46379C16-3622-1FB8-A40C-4CD88F524340}" dt="2022-10-27T17:53:08.745" v="121" actId="1076"/>
          <ac:spMkLst>
            <pc:docMk/>
            <pc:sldMk cId="3629063796" sldId="260"/>
            <ac:spMk id="7" creationId="{F39FCAA1-BF5E-9E4A-8FAF-F52102165EDD}"/>
          </ac:spMkLst>
        </pc:spChg>
        <pc:spChg chg="mod">
          <ac:chgData name="Jane Zugarek" userId="S::jane.zugarek@ssaihq.com::d524e704-d5be-4d42-b46b-5e095775f1b8" providerId="AD" clId="Web-{46379C16-3622-1FB8-A40C-4CD88F524340}" dt="2022-10-27T18:29:07.173" v="503" actId="1076"/>
          <ac:spMkLst>
            <pc:docMk/>
            <pc:sldMk cId="3629063796" sldId="260"/>
            <ac:spMk id="9" creationId="{415D5172-C4B1-584A-B138-B91FA0653E06}"/>
          </ac:spMkLst>
        </pc:spChg>
        <pc:spChg chg="mod ord">
          <ac:chgData name="Jane Zugarek" userId="S::jane.zugarek@ssaihq.com::d524e704-d5be-4d42-b46b-5e095775f1b8" providerId="AD" clId="Web-{46379C16-3622-1FB8-A40C-4CD88F524340}" dt="2022-10-27T18:59:55.316" v="960" actId="1076"/>
          <ac:spMkLst>
            <pc:docMk/>
            <pc:sldMk cId="3629063796" sldId="260"/>
            <ac:spMk id="10" creationId="{67ED57FD-691D-95E3-6DF2-9BE6F046A99C}"/>
          </ac:spMkLst>
        </pc:spChg>
        <pc:spChg chg="mod">
          <ac:chgData name="Jane Zugarek" userId="S::jane.zugarek@ssaihq.com::d524e704-d5be-4d42-b46b-5e095775f1b8" providerId="AD" clId="Web-{46379C16-3622-1FB8-A40C-4CD88F524340}" dt="2022-10-27T18:58:39.814" v="948" actId="1076"/>
          <ac:spMkLst>
            <pc:docMk/>
            <pc:sldMk cId="3629063796" sldId="260"/>
            <ac:spMk id="11" creationId="{AFFEBA6E-4F7E-F948-A164-3B21EC1F8751}"/>
          </ac:spMkLst>
        </pc:spChg>
        <pc:spChg chg="mod ord">
          <ac:chgData name="Jane Zugarek" userId="S::jane.zugarek@ssaihq.com::d524e704-d5be-4d42-b46b-5e095775f1b8" providerId="AD" clId="Web-{46379C16-3622-1FB8-A40C-4CD88F524340}" dt="2022-10-27T19:00:12.489" v="963" actId="1076"/>
          <ac:spMkLst>
            <pc:docMk/>
            <pc:sldMk cId="3629063796" sldId="260"/>
            <ac:spMk id="12" creationId="{DE6A6BA6-C5D8-3646-8AD2-A77D2447F8A5}"/>
          </ac:spMkLst>
        </pc:spChg>
        <pc:spChg chg="mod">
          <ac:chgData name="Jane Zugarek" userId="S::jane.zugarek@ssaihq.com::d524e704-d5be-4d42-b46b-5e095775f1b8" providerId="AD" clId="Web-{46379C16-3622-1FB8-A40C-4CD88F524340}" dt="2022-10-27T18:58:57.533" v="950" actId="1076"/>
          <ac:spMkLst>
            <pc:docMk/>
            <pc:sldMk cId="3629063796" sldId="260"/>
            <ac:spMk id="13" creationId="{98B028C0-78EC-7644-B072-D1D53DAED941}"/>
          </ac:spMkLst>
        </pc:spChg>
        <pc:spChg chg="mod">
          <ac:chgData name="Jane Zugarek" userId="S::jane.zugarek@ssaihq.com::d524e704-d5be-4d42-b46b-5e095775f1b8" providerId="AD" clId="Web-{46379C16-3622-1FB8-A40C-4CD88F524340}" dt="2022-10-27T19:01:52.366" v="978" actId="14100"/>
          <ac:spMkLst>
            <pc:docMk/>
            <pc:sldMk cId="3629063796" sldId="260"/>
            <ac:spMk id="14" creationId="{84043CAC-1AFA-0A38-B84A-3B318654FD23}"/>
          </ac:spMkLst>
        </pc:spChg>
        <pc:spChg chg="mod">
          <ac:chgData name="Jane Zugarek" userId="S::jane.zugarek@ssaihq.com::d524e704-d5be-4d42-b46b-5e095775f1b8" providerId="AD" clId="Web-{46379C16-3622-1FB8-A40C-4CD88F524340}" dt="2022-10-27T19:00:36.146" v="964" actId="1076"/>
          <ac:spMkLst>
            <pc:docMk/>
            <pc:sldMk cId="3629063796" sldId="260"/>
            <ac:spMk id="15" creationId="{4B870F34-8525-6748-A569-C61FE1D56F02}"/>
          </ac:spMkLst>
        </pc:spChg>
        <pc:spChg chg="del mod">
          <ac:chgData name="Jane Zugarek" userId="S::jane.zugarek@ssaihq.com::d524e704-d5be-4d42-b46b-5e095775f1b8" providerId="AD" clId="Web-{46379C16-3622-1FB8-A40C-4CD88F524340}" dt="2022-10-27T18:25:20.745" v="327"/>
          <ac:spMkLst>
            <pc:docMk/>
            <pc:sldMk cId="3629063796" sldId="260"/>
            <ac:spMk id="16" creationId="{93AF55B4-75F2-4E46-995B-E36887786413}"/>
          </ac:spMkLst>
        </pc:spChg>
        <pc:spChg chg="mod">
          <ac:chgData name="Jane Zugarek" userId="S::jane.zugarek@ssaihq.com::d524e704-d5be-4d42-b46b-5e095775f1b8" providerId="AD" clId="Web-{46379C16-3622-1FB8-A40C-4CD88F524340}" dt="2022-10-27T19:24:25.543" v="1231" actId="1076"/>
          <ac:spMkLst>
            <pc:docMk/>
            <pc:sldMk cId="3629063796" sldId="260"/>
            <ac:spMk id="17" creationId="{4DCE6A74-6ADC-B642-A5A0-6916B3BCA987}"/>
          </ac:spMkLst>
        </pc:spChg>
        <pc:spChg chg="mod">
          <ac:chgData name="Jane Zugarek" userId="S::jane.zugarek@ssaihq.com::d524e704-d5be-4d42-b46b-5e095775f1b8" providerId="AD" clId="Web-{46379C16-3622-1FB8-A40C-4CD88F524340}" dt="2022-10-27T18:25:46.996" v="331" actId="20577"/>
          <ac:spMkLst>
            <pc:docMk/>
            <pc:sldMk cId="3629063796" sldId="260"/>
            <ac:spMk id="20" creationId="{30B133FB-8DCD-0042-947B-D0EE1DC0C852}"/>
          </ac:spMkLst>
        </pc:spChg>
        <pc:spChg chg="add mod">
          <ac:chgData name="Jane Zugarek" userId="S::jane.zugarek@ssaihq.com::d524e704-d5be-4d42-b46b-5e095775f1b8" providerId="AD" clId="Web-{46379C16-3622-1FB8-A40C-4CD88F524340}" dt="2022-10-27T17:53:02.276" v="120" actId="20577"/>
          <ac:spMkLst>
            <pc:docMk/>
            <pc:sldMk cId="3629063796" sldId="260"/>
            <ac:spMk id="24" creationId="{C6E53BEA-50B4-09DC-6349-383162B50E47}"/>
          </ac:spMkLst>
        </pc:spChg>
        <pc:spChg chg="del mod">
          <ac:chgData name="Jane Zugarek" userId="S::jane.zugarek@ssaihq.com::d524e704-d5be-4d42-b46b-5e095775f1b8" providerId="AD" clId="Web-{46379C16-3622-1FB8-A40C-4CD88F524340}" dt="2022-10-27T18:50:00.613" v="871"/>
          <ac:spMkLst>
            <pc:docMk/>
            <pc:sldMk cId="3629063796" sldId="260"/>
            <ac:spMk id="28" creationId="{5085923C-C529-76B5-9F3E-CE63C556220E}"/>
          </ac:spMkLst>
        </pc:spChg>
        <pc:spChg chg="add mod">
          <ac:chgData name="Jane Zugarek" userId="S::jane.zugarek@ssaihq.com::d524e704-d5be-4d42-b46b-5e095775f1b8" providerId="AD" clId="Web-{46379C16-3622-1FB8-A40C-4CD88F524340}" dt="2022-10-27T19:24:30.340" v="1232" actId="1076"/>
          <ac:spMkLst>
            <pc:docMk/>
            <pc:sldMk cId="3629063796" sldId="260"/>
            <ac:spMk id="31" creationId="{F49C2FD8-D6D0-5D85-6AC4-6CA78DD1E602}"/>
          </ac:spMkLst>
        </pc:spChg>
        <pc:spChg chg="del mod">
          <ac:chgData name="Jane Zugarek" userId="S::jane.zugarek@ssaihq.com::d524e704-d5be-4d42-b46b-5e095775f1b8" providerId="AD" clId="Web-{46379C16-3622-1FB8-A40C-4CD88F524340}" dt="2022-10-27T17:18:44.250" v="84"/>
          <ac:spMkLst>
            <pc:docMk/>
            <pc:sldMk cId="3629063796" sldId="260"/>
            <ac:spMk id="37" creationId="{631B4A2A-CE5C-474A-AA98-CC9A62589A0E}"/>
          </ac:spMkLst>
        </pc:spChg>
        <pc:spChg chg="add del mod">
          <ac:chgData name="Jane Zugarek" userId="S::jane.zugarek@ssaihq.com::d524e704-d5be-4d42-b46b-5e095775f1b8" providerId="AD" clId="Web-{46379C16-3622-1FB8-A40C-4CD88F524340}" dt="2022-10-27T18:36:22.388" v="577"/>
          <ac:spMkLst>
            <pc:docMk/>
            <pc:sldMk cId="3629063796" sldId="260"/>
            <ac:spMk id="37" creationId="{D33114D5-4E85-435C-E567-962BC464B716}"/>
          </ac:spMkLst>
        </pc:spChg>
        <pc:spChg chg="add del mod">
          <ac:chgData name="Jane Zugarek" userId="S::jane.zugarek@ssaihq.com::d524e704-d5be-4d42-b46b-5e095775f1b8" providerId="AD" clId="Web-{46379C16-3622-1FB8-A40C-4CD88F524340}" dt="2022-10-27T18:49:59.113" v="870"/>
          <ac:spMkLst>
            <pc:docMk/>
            <pc:sldMk cId="3629063796" sldId="260"/>
            <ac:spMk id="44" creationId="{86871178-A27B-F486-1338-369E0EB34F8B}"/>
          </ac:spMkLst>
        </pc:spChg>
        <pc:spChg chg="del mod">
          <ac:chgData name="Jane Zugarek" userId="S::jane.zugarek@ssaihq.com::d524e704-d5be-4d42-b46b-5e095775f1b8" providerId="AD" clId="Web-{46379C16-3622-1FB8-A40C-4CD88F524340}" dt="2022-10-27T18:50:01.910" v="872"/>
          <ac:spMkLst>
            <pc:docMk/>
            <pc:sldMk cId="3629063796" sldId="260"/>
            <ac:spMk id="50" creationId="{4882BDE0-73EC-ADE3-F0BA-763DB33E753F}"/>
          </ac:spMkLst>
        </pc:spChg>
        <pc:spChg chg="mod">
          <ac:chgData name="Jane Zugarek" userId="S::jane.zugarek@ssaihq.com::d524e704-d5be-4d42-b46b-5e095775f1b8" providerId="AD" clId="Web-{46379C16-3622-1FB8-A40C-4CD88F524340}" dt="2022-10-27T18:54:34.089" v="914" actId="1076"/>
          <ac:spMkLst>
            <pc:docMk/>
            <pc:sldMk cId="3629063796" sldId="260"/>
            <ac:spMk id="57" creationId="{29704440-580D-2194-C8D9-4AAA8A765640}"/>
          </ac:spMkLst>
        </pc:spChg>
        <pc:spChg chg="mod ord">
          <ac:chgData name="Jane Zugarek" userId="S::jane.zugarek@ssaihq.com::d524e704-d5be-4d42-b46b-5e095775f1b8" providerId="AD" clId="Web-{46379C16-3622-1FB8-A40C-4CD88F524340}" dt="2022-10-27T18:56:10.467" v="934" actId="1076"/>
          <ac:spMkLst>
            <pc:docMk/>
            <pc:sldMk cId="3629063796" sldId="260"/>
            <ac:spMk id="58" creationId="{5469963E-4AE2-BD8D-85B0-2FA572AC9322}"/>
          </ac:spMkLst>
        </pc:spChg>
        <pc:spChg chg="mod">
          <ac:chgData name="Jane Zugarek" userId="S::jane.zugarek@ssaihq.com::d524e704-d5be-4d42-b46b-5e095775f1b8" providerId="AD" clId="Web-{46379C16-3622-1FB8-A40C-4CD88F524340}" dt="2022-10-27T19:22:48.884" v="1211" actId="1076"/>
          <ac:spMkLst>
            <pc:docMk/>
            <pc:sldMk cId="3629063796" sldId="260"/>
            <ac:spMk id="64" creationId="{BF35302C-4CE3-7043-6658-897133681920}"/>
          </ac:spMkLst>
        </pc:spChg>
        <pc:spChg chg="mod">
          <ac:chgData name="Jane Zugarek" userId="S::jane.zugarek@ssaihq.com::d524e704-d5be-4d42-b46b-5e095775f1b8" providerId="AD" clId="Web-{46379C16-3622-1FB8-A40C-4CD88F524340}" dt="2022-10-27T19:22:54.431" v="1212" actId="1076"/>
          <ac:spMkLst>
            <pc:docMk/>
            <pc:sldMk cId="3629063796" sldId="260"/>
            <ac:spMk id="65" creationId="{4244E977-6D48-4439-501D-3A25B1957378}"/>
          </ac:spMkLst>
        </pc:spChg>
        <pc:spChg chg="mod">
          <ac:chgData name="Jane Zugarek" userId="S::jane.zugarek@ssaihq.com::d524e704-d5be-4d42-b46b-5e095775f1b8" providerId="AD" clId="Web-{46379C16-3622-1FB8-A40C-4CD88F524340}" dt="2022-10-27T19:23:06.838" v="1214" actId="1076"/>
          <ac:spMkLst>
            <pc:docMk/>
            <pc:sldMk cId="3629063796" sldId="260"/>
            <ac:spMk id="66" creationId="{22F3707A-8FA0-865F-6740-147A93F4EC67}"/>
          </ac:spMkLst>
        </pc:spChg>
        <pc:spChg chg="mod">
          <ac:chgData name="Jane Zugarek" userId="S::jane.zugarek@ssaihq.com::d524e704-d5be-4d42-b46b-5e095775f1b8" providerId="AD" clId="Web-{46379C16-3622-1FB8-A40C-4CD88F524340}" dt="2022-10-27T19:23:02.244" v="1213" actId="1076"/>
          <ac:spMkLst>
            <pc:docMk/>
            <pc:sldMk cId="3629063796" sldId="260"/>
            <ac:spMk id="67" creationId="{476196B9-14BC-8ABB-EB65-40C566F0BFC5}"/>
          </ac:spMkLst>
        </pc:spChg>
        <pc:spChg chg="mod">
          <ac:chgData name="Jane Zugarek" userId="S::jane.zugarek@ssaihq.com::d524e704-d5be-4d42-b46b-5e095775f1b8" providerId="AD" clId="Web-{46379C16-3622-1FB8-A40C-4CD88F524340}" dt="2022-10-27T19:23:16.744" v="1216" actId="1076"/>
          <ac:spMkLst>
            <pc:docMk/>
            <pc:sldMk cId="3629063796" sldId="260"/>
            <ac:spMk id="68" creationId="{8EEAC1CB-6646-B835-AA87-08D71071F21A}"/>
          </ac:spMkLst>
        </pc:spChg>
        <pc:spChg chg="mod">
          <ac:chgData name="Jane Zugarek" userId="S::jane.zugarek@ssaihq.com::d524e704-d5be-4d42-b46b-5e095775f1b8" providerId="AD" clId="Web-{46379C16-3622-1FB8-A40C-4CD88F524340}" dt="2022-10-27T19:23:12.588" v="1215" actId="1076"/>
          <ac:spMkLst>
            <pc:docMk/>
            <pc:sldMk cId="3629063796" sldId="260"/>
            <ac:spMk id="69" creationId="{0CED447B-BA47-FFB2-0D76-4923CEFFFFE2}"/>
          </ac:spMkLst>
        </pc:spChg>
        <pc:spChg chg="mod">
          <ac:chgData name="Jane Zugarek" userId="S::jane.zugarek@ssaihq.com::d524e704-d5be-4d42-b46b-5e095775f1b8" providerId="AD" clId="Web-{46379C16-3622-1FB8-A40C-4CD88F524340}" dt="2022-10-27T19:23:34.807" v="1218" actId="1076"/>
          <ac:spMkLst>
            <pc:docMk/>
            <pc:sldMk cId="3629063796" sldId="260"/>
            <ac:spMk id="70" creationId="{A01F0670-8A04-2ADE-C40B-CECF5D816F5F}"/>
          </ac:spMkLst>
        </pc:spChg>
        <pc:spChg chg="mod">
          <ac:chgData name="Jane Zugarek" userId="S::jane.zugarek@ssaihq.com::d524e704-d5be-4d42-b46b-5e095775f1b8" providerId="AD" clId="Web-{46379C16-3622-1FB8-A40C-4CD88F524340}" dt="2022-10-27T19:23:23.838" v="1217" actId="1076"/>
          <ac:spMkLst>
            <pc:docMk/>
            <pc:sldMk cId="3629063796" sldId="260"/>
            <ac:spMk id="71" creationId="{F082BE60-A408-F404-3890-5D042B490473}"/>
          </ac:spMkLst>
        </pc:spChg>
        <pc:spChg chg="mod">
          <ac:chgData name="Jane Zugarek" userId="S::jane.zugarek@ssaihq.com::d524e704-d5be-4d42-b46b-5e095775f1b8" providerId="AD" clId="Web-{46379C16-3622-1FB8-A40C-4CD88F524340}" dt="2022-10-27T19:21:41.023" v="1200" actId="1076"/>
          <ac:spMkLst>
            <pc:docMk/>
            <pc:sldMk cId="3629063796" sldId="260"/>
            <ac:spMk id="72" creationId="{EC89A30E-A7C9-BE72-1738-453901A69309}"/>
          </ac:spMkLst>
        </pc:spChg>
        <pc:spChg chg="mod">
          <ac:chgData name="Jane Zugarek" userId="S::jane.zugarek@ssaihq.com::d524e704-d5be-4d42-b46b-5e095775f1b8" providerId="AD" clId="Web-{46379C16-3622-1FB8-A40C-4CD88F524340}" dt="2022-10-27T19:21:46.726" v="1201" actId="1076"/>
          <ac:spMkLst>
            <pc:docMk/>
            <pc:sldMk cId="3629063796" sldId="260"/>
            <ac:spMk id="73" creationId="{534F9777-38E5-E346-65EC-6A1D05F05C2E}"/>
          </ac:spMkLst>
        </pc:spChg>
        <pc:spChg chg="add del mod">
          <ac:chgData name="Jane Zugarek" userId="S::jane.zugarek@ssaihq.com::d524e704-d5be-4d42-b46b-5e095775f1b8" providerId="AD" clId="Web-{46379C16-3622-1FB8-A40C-4CD88F524340}" dt="2022-10-27T18:37:33.062" v="592"/>
          <ac:spMkLst>
            <pc:docMk/>
            <pc:sldMk cId="3629063796" sldId="260"/>
            <ac:spMk id="74" creationId="{671C9A34-0C7D-71E3-0455-1ACE33852617}"/>
          </ac:spMkLst>
        </pc:spChg>
        <pc:spChg chg="add del mod">
          <ac:chgData name="Jane Zugarek" userId="S::jane.zugarek@ssaihq.com::d524e704-d5be-4d42-b46b-5e095775f1b8" providerId="AD" clId="Web-{46379C16-3622-1FB8-A40C-4CD88F524340}" dt="2022-10-27T18:50:03.488" v="873"/>
          <ac:spMkLst>
            <pc:docMk/>
            <pc:sldMk cId="3629063796" sldId="260"/>
            <ac:spMk id="75" creationId="{DE594479-723F-F47B-E594-DBF010FBD6FC}"/>
          </ac:spMkLst>
        </pc:spChg>
        <pc:spChg chg="add del mod">
          <ac:chgData name="Jane Zugarek" userId="S::jane.zugarek@ssaihq.com::d524e704-d5be-4d42-b46b-5e095775f1b8" providerId="AD" clId="Web-{46379C16-3622-1FB8-A40C-4CD88F524340}" dt="2022-10-27T18:38:46.720" v="603"/>
          <ac:spMkLst>
            <pc:docMk/>
            <pc:sldMk cId="3629063796" sldId="260"/>
            <ac:spMk id="76" creationId="{EE883E60-BD8A-CB73-BD96-59BA3ED6F1E4}"/>
          </ac:spMkLst>
        </pc:spChg>
        <pc:spChg chg="add mod">
          <ac:chgData name="Jane Zugarek" userId="S::jane.zugarek@ssaihq.com::d524e704-d5be-4d42-b46b-5e095775f1b8" providerId="AD" clId="Web-{46379C16-3622-1FB8-A40C-4CD88F524340}" dt="2022-10-27T19:24:07.933" v="1226" actId="1076"/>
          <ac:spMkLst>
            <pc:docMk/>
            <pc:sldMk cId="3629063796" sldId="260"/>
            <ac:spMk id="769" creationId="{42DD5636-70D8-BDE0-8490-69270FF4AFD0}"/>
          </ac:spMkLst>
        </pc:spChg>
        <pc:spChg chg="add mod">
          <ac:chgData name="Jane Zugarek" userId="S::jane.zugarek@ssaihq.com::d524e704-d5be-4d42-b46b-5e095775f1b8" providerId="AD" clId="Web-{46379C16-3622-1FB8-A40C-4CD88F524340}" dt="2022-10-27T19:24:06.058" v="1225" actId="1076"/>
          <ac:spMkLst>
            <pc:docMk/>
            <pc:sldMk cId="3629063796" sldId="260"/>
            <ac:spMk id="770" creationId="{32BE782F-EF9D-988A-F4F1-4F147CC08382}"/>
          </ac:spMkLst>
        </pc:spChg>
        <pc:spChg chg="add mod">
          <ac:chgData name="Jane Zugarek" userId="S::jane.zugarek@ssaihq.com::d524e704-d5be-4d42-b46b-5e095775f1b8" providerId="AD" clId="Web-{46379C16-3622-1FB8-A40C-4CD88F524340}" dt="2022-10-27T19:24:13.558" v="1228" actId="14100"/>
          <ac:spMkLst>
            <pc:docMk/>
            <pc:sldMk cId="3629063796" sldId="260"/>
            <ac:spMk id="771" creationId="{64F1F87A-BA08-3557-18F5-538724957A93}"/>
          </ac:spMkLst>
        </pc:spChg>
        <pc:spChg chg="add mod">
          <ac:chgData name="Jane Zugarek" userId="S::jane.zugarek@ssaihq.com::d524e704-d5be-4d42-b46b-5e095775f1b8" providerId="AD" clId="Web-{46379C16-3622-1FB8-A40C-4CD88F524340}" dt="2022-10-27T19:24:16.605" v="1229" actId="1076"/>
          <ac:spMkLst>
            <pc:docMk/>
            <pc:sldMk cId="3629063796" sldId="260"/>
            <ac:spMk id="772" creationId="{ED883750-89A0-C928-B6E6-3A97A6C4F47B}"/>
          </ac:spMkLst>
        </pc:spChg>
        <pc:spChg chg="add del">
          <ac:chgData name="Jane Zugarek" userId="S::jane.zugarek@ssaihq.com::d524e704-d5be-4d42-b46b-5e095775f1b8" providerId="AD" clId="Web-{46379C16-3622-1FB8-A40C-4CD88F524340}" dt="2022-10-27T19:06:30.483" v="1031"/>
          <ac:spMkLst>
            <pc:docMk/>
            <pc:sldMk cId="3629063796" sldId="260"/>
            <ac:spMk id="773" creationId="{ECF350FF-FC9F-D354-3E72-D7E758D60C63}"/>
          </ac:spMkLst>
        </pc:spChg>
        <pc:spChg chg="add mod">
          <ac:chgData name="Jane Zugarek" userId="S::jane.zugarek@ssaihq.com::d524e704-d5be-4d42-b46b-5e095775f1b8" providerId="AD" clId="Web-{46379C16-3622-1FB8-A40C-4CD88F524340}" dt="2022-10-27T19:23:52.339" v="1221" actId="1076"/>
          <ac:spMkLst>
            <pc:docMk/>
            <pc:sldMk cId="3629063796" sldId="260"/>
            <ac:spMk id="778" creationId="{CD21C04E-0D88-C737-84AA-0B18F630FE6B}"/>
          </ac:spMkLst>
        </pc:spChg>
        <pc:spChg chg="add mod">
          <ac:chgData name="Jane Zugarek" userId="S::jane.zugarek@ssaihq.com::d524e704-d5be-4d42-b46b-5e095775f1b8" providerId="AD" clId="Web-{46379C16-3622-1FB8-A40C-4CD88F524340}" dt="2022-10-27T19:23:44.073" v="1219" actId="1076"/>
          <ac:spMkLst>
            <pc:docMk/>
            <pc:sldMk cId="3629063796" sldId="260"/>
            <ac:spMk id="779" creationId="{843797A3-67E1-B21D-3A3F-3D236C3722DB}"/>
          </ac:spMkLst>
        </pc:spChg>
        <pc:graphicFrameChg chg="add mod ord modGraphic">
          <ac:chgData name="Jane Zugarek" userId="S::jane.zugarek@ssaihq.com::d524e704-d5be-4d42-b46b-5e095775f1b8" providerId="AD" clId="Web-{46379C16-3622-1FB8-A40C-4CD88F524340}" dt="2022-10-27T19:50:55.601" v="1298" actId="14100"/>
          <ac:graphicFrameMkLst>
            <pc:docMk/>
            <pc:sldMk cId="3629063796" sldId="260"/>
            <ac:graphicFrameMk id="78" creationId="{45249F88-9672-BC81-A6CA-7F4637111886}"/>
          </ac:graphicFrameMkLst>
        </pc:graphicFrameChg>
        <pc:picChg chg="del mod modCrop">
          <ac:chgData name="Jane Zugarek" userId="S::jane.zugarek@ssaihq.com::d524e704-d5be-4d42-b46b-5e095775f1b8" providerId="AD" clId="Web-{46379C16-3622-1FB8-A40C-4CD88F524340}" dt="2022-10-27T19:38:16.503" v="1255"/>
          <ac:picMkLst>
            <pc:docMk/>
            <pc:sldMk cId="3629063796" sldId="260"/>
            <ac:picMk id="3" creationId="{59B27333-6791-A7CD-F994-2D590A01236B}"/>
          </ac:picMkLst>
        </pc:picChg>
        <pc:picChg chg="del mod">
          <ac:chgData name="Jane Zugarek" userId="S::jane.zugarek@ssaihq.com::d524e704-d5be-4d42-b46b-5e095775f1b8" providerId="AD" clId="Web-{46379C16-3622-1FB8-A40C-4CD88F524340}" dt="2022-10-27T18:58:08.907" v="944"/>
          <ac:picMkLst>
            <pc:docMk/>
            <pc:sldMk cId="3629063796" sldId="260"/>
            <ac:picMk id="4" creationId="{0352EEC1-F2CD-2E46-58AE-93D8D96F5FB4}"/>
          </ac:picMkLst>
        </pc:picChg>
        <pc:picChg chg="del mod">
          <ac:chgData name="Jane Zugarek" userId="S::jane.zugarek@ssaihq.com::d524e704-d5be-4d42-b46b-5e095775f1b8" providerId="AD" clId="Web-{46379C16-3622-1FB8-A40C-4CD88F524340}" dt="2022-10-27T17:13:26.240" v="15"/>
          <ac:picMkLst>
            <pc:docMk/>
            <pc:sldMk cId="3629063796" sldId="260"/>
            <ac:picMk id="5" creationId="{476443D6-137B-7810-6ABF-A6204913D95A}"/>
          </ac:picMkLst>
        </pc:picChg>
        <pc:picChg chg="add del mod">
          <ac:chgData name="Jane Zugarek" userId="S::jane.zugarek@ssaihq.com::d524e704-d5be-4d42-b46b-5e095775f1b8" providerId="AD" clId="Web-{46379C16-3622-1FB8-A40C-4CD88F524340}" dt="2022-10-27T18:23:08.679" v="207"/>
          <ac:picMkLst>
            <pc:docMk/>
            <pc:sldMk cId="3629063796" sldId="260"/>
            <ac:picMk id="5" creationId="{6FCFE8C2-113B-A6F4-1313-DF2B0F28B502}"/>
          </ac:picMkLst>
        </pc:picChg>
        <pc:picChg chg="add del mod">
          <ac:chgData name="Jane Zugarek" userId="S::jane.zugarek@ssaihq.com::d524e704-d5be-4d42-b46b-5e095775f1b8" providerId="AD" clId="Web-{46379C16-3622-1FB8-A40C-4CD88F524340}" dt="2022-10-27T17:59:07.320" v="141"/>
          <ac:picMkLst>
            <pc:docMk/>
            <pc:sldMk cId="3629063796" sldId="260"/>
            <ac:picMk id="5" creationId="{FECD4FA3-9217-D3B0-ABB2-AF714B354226}"/>
          </ac:picMkLst>
        </pc:picChg>
        <pc:picChg chg="mod ord">
          <ac:chgData name="Jane Zugarek" userId="S::jane.zugarek@ssaihq.com::d524e704-d5be-4d42-b46b-5e095775f1b8" providerId="AD" clId="Web-{46379C16-3622-1FB8-A40C-4CD88F524340}" dt="2022-10-27T18:59:40.519" v="957" actId="1076"/>
          <ac:picMkLst>
            <pc:docMk/>
            <pc:sldMk cId="3629063796" sldId="260"/>
            <ac:picMk id="8" creationId="{F8E4A1DE-198E-3E09-B155-32AA84708F61}"/>
          </ac:picMkLst>
        </pc:picChg>
        <pc:picChg chg="mod">
          <ac:chgData name="Jane Zugarek" userId="S::jane.zugarek@ssaihq.com::d524e704-d5be-4d42-b46b-5e095775f1b8" providerId="AD" clId="Web-{46379C16-3622-1FB8-A40C-4CD88F524340}" dt="2022-10-27T19:20:13.958" v="1181" actId="1076"/>
          <ac:picMkLst>
            <pc:docMk/>
            <pc:sldMk cId="3629063796" sldId="260"/>
            <ac:picMk id="23" creationId="{424DFEB8-CAA6-EFE6-3DBD-E99598BF9E6F}"/>
          </ac:picMkLst>
        </pc:picChg>
        <pc:picChg chg="mod">
          <ac:chgData name="Jane Zugarek" userId="S::jane.zugarek@ssaihq.com::d524e704-d5be-4d42-b46b-5e095775f1b8" providerId="AD" clId="Web-{46379C16-3622-1FB8-A40C-4CD88F524340}" dt="2022-10-27T19:22:37.618" v="1208" actId="1076"/>
          <ac:picMkLst>
            <pc:docMk/>
            <pc:sldMk cId="3629063796" sldId="260"/>
            <ac:picMk id="25" creationId="{A3384F82-69AE-FA49-1634-DE09FFD5F743}"/>
          </ac:picMkLst>
        </pc:picChg>
        <pc:picChg chg="del mod">
          <ac:chgData name="Jane Zugarek" userId="S::jane.zugarek@ssaihq.com::d524e704-d5be-4d42-b46b-5e095775f1b8" providerId="AD" clId="Web-{46379C16-3622-1FB8-A40C-4CD88F524340}" dt="2022-10-27T18:50:49.099" v="875"/>
          <ac:picMkLst>
            <pc:docMk/>
            <pc:sldMk cId="3629063796" sldId="260"/>
            <ac:picMk id="26" creationId="{BFF7FB7C-F09E-0AC7-5776-113094C84064}"/>
          </ac:picMkLst>
        </pc:picChg>
        <pc:picChg chg="del">
          <ac:chgData name="Jane Zugarek" userId="S::jane.zugarek@ssaihq.com::d524e704-d5be-4d42-b46b-5e095775f1b8" providerId="AD" clId="Web-{46379C16-3622-1FB8-A40C-4CD88F524340}" dt="2022-10-27T19:47:30.189" v="1281"/>
          <ac:picMkLst>
            <pc:docMk/>
            <pc:sldMk cId="3629063796" sldId="260"/>
            <ac:picMk id="29" creationId="{7182250C-DF3B-D5D6-8943-CE820C3A72F4}"/>
          </ac:picMkLst>
        </pc:picChg>
        <pc:picChg chg="del">
          <ac:chgData name="Jane Zugarek" userId="S::jane.zugarek@ssaihq.com::d524e704-d5be-4d42-b46b-5e095775f1b8" providerId="AD" clId="Web-{46379C16-3622-1FB8-A40C-4CD88F524340}" dt="2022-10-27T19:47:46.534" v="1283"/>
          <ac:picMkLst>
            <pc:docMk/>
            <pc:sldMk cId="3629063796" sldId="260"/>
            <ac:picMk id="32" creationId="{C8F7784B-C4FB-AB6E-9ED9-39EF265A8D14}"/>
          </ac:picMkLst>
        </pc:picChg>
        <pc:picChg chg="del mod">
          <ac:chgData name="Jane Zugarek" userId="S::jane.zugarek@ssaihq.com::d524e704-d5be-4d42-b46b-5e095775f1b8" providerId="AD" clId="Web-{46379C16-3622-1FB8-A40C-4CD88F524340}" dt="2022-10-27T18:50:50.489" v="876"/>
          <ac:picMkLst>
            <pc:docMk/>
            <pc:sldMk cId="3629063796" sldId="260"/>
            <ac:picMk id="43" creationId="{3D1C3C61-6386-A1D0-E576-F0099ECB08D2}"/>
          </ac:picMkLst>
        </pc:picChg>
        <pc:picChg chg="del mod">
          <ac:chgData name="Jane Zugarek" userId="S::jane.zugarek@ssaihq.com::d524e704-d5be-4d42-b46b-5e095775f1b8" providerId="AD" clId="Web-{46379C16-3622-1FB8-A40C-4CD88F524340}" dt="2022-10-27T18:50:56.646" v="877"/>
          <ac:picMkLst>
            <pc:docMk/>
            <pc:sldMk cId="3629063796" sldId="260"/>
            <ac:picMk id="47" creationId="{E63BA7B1-34B9-45A5-E255-688B6464B9F8}"/>
          </ac:picMkLst>
        </pc:picChg>
        <pc:picChg chg="del mod">
          <ac:chgData name="Jane Zugarek" userId="S::jane.zugarek@ssaihq.com::d524e704-d5be-4d42-b46b-5e095775f1b8" providerId="AD" clId="Web-{46379C16-3622-1FB8-A40C-4CD88F524340}" dt="2022-10-27T18:29:20.783" v="506"/>
          <ac:picMkLst>
            <pc:docMk/>
            <pc:sldMk cId="3629063796" sldId="260"/>
            <ac:picMk id="48" creationId="{F0EA4D19-DAB0-A043-D3ED-8FDCA0477F63}"/>
          </ac:picMkLst>
        </pc:picChg>
        <pc:picChg chg="del">
          <ac:chgData name="Jane Zugarek" userId="S::jane.zugarek@ssaihq.com::d524e704-d5be-4d42-b46b-5e095775f1b8" providerId="AD" clId="Web-{46379C16-3622-1FB8-A40C-4CD88F524340}" dt="2022-10-27T18:29:14.330" v="505"/>
          <ac:picMkLst>
            <pc:docMk/>
            <pc:sldMk cId="3629063796" sldId="260"/>
            <ac:picMk id="49" creationId="{012C6691-D53D-7107-9A99-C36D7EE46457}"/>
          </ac:picMkLst>
        </pc:picChg>
        <pc:picChg chg="mod">
          <ac:chgData name="Jane Zugarek" userId="S::jane.zugarek@ssaihq.com::d524e704-d5be-4d42-b46b-5e095775f1b8" providerId="AD" clId="Web-{46379C16-3622-1FB8-A40C-4CD88F524340}" dt="2022-10-27T19:20:40.396" v="1185" actId="1076"/>
          <ac:picMkLst>
            <pc:docMk/>
            <pc:sldMk cId="3629063796" sldId="260"/>
            <ac:picMk id="51" creationId="{4AA578C2-15BB-CF06-BDC4-942997D6A852}"/>
          </ac:picMkLst>
        </pc:picChg>
        <pc:picChg chg="mod">
          <ac:chgData name="Jane Zugarek" userId="S::jane.zugarek@ssaihq.com::d524e704-d5be-4d42-b46b-5e095775f1b8" providerId="AD" clId="Web-{46379C16-3622-1FB8-A40C-4CD88F524340}" dt="2022-10-27T18:53:21.884" v="901" actId="1076"/>
          <ac:picMkLst>
            <pc:docMk/>
            <pc:sldMk cId="3629063796" sldId="260"/>
            <ac:picMk id="52" creationId="{384EF093-C9B5-4ABF-05AC-9E223F4520C4}"/>
          </ac:picMkLst>
        </pc:picChg>
        <pc:picChg chg="mod">
          <ac:chgData name="Jane Zugarek" userId="S::jane.zugarek@ssaihq.com::d524e704-d5be-4d42-b46b-5e095775f1b8" providerId="AD" clId="Web-{46379C16-3622-1FB8-A40C-4CD88F524340}" dt="2022-10-27T19:20:56.381" v="1189" actId="1076"/>
          <ac:picMkLst>
            <pc:docMk/>
            <pc:sldMk cId="3629063796" sldId="260"/>
            <ac:picMk id="53" creationId="{FC784928-4F73-995F-EE7D-639D9A825BE3}"/>
          </ac:picMkLst>
        </pc:picChg>
        <pc:picChg chg="del mod">
          <ac:chgData name="Jane Zugarek" userId="S::jane.zugarek@ssaihq.com::d524e704-d5be-4d42-b46b-5e095775f1b8" providerId="AD" clId="Web-{46379C16-3622-1FB8-A40C-4CD88F524340}" dt="2022-10-27T18:53:13.712" v="897"/>
          <ac:picMkLst>
            <pc:docMk/>
            <pc:sldMk cId="3629063796" sldId="260"/>
            <ac:picMk id="54" creationId="{6668243E-B18C-8C8B-812A-932BBE43FEFF}"/>
          </ac:picMkLst>
        </pc:picChg>
        <pc:picChg chg="mod">
          <ac:chgData name="Jane Zugarek" userId="S::jane.zugarek@ssaihq.com::d524e704-d5be-4d42-b46b-5e095775f1b8" providerId="AD" clId="Web-{46379C16-3622-1FB8-A40C-4CD88F524340}" dt="2022-10-27T19:22:31.868" v="1207" actId="1076"/>
          <ac:picMkLst>
            <pc:docMk/>
            <pc:sldMk cId="3629063796" sldId="260"/>
            <ac:picMk id="55" creationId="{419B66A4-CEB1-1BB5-CBDB-DEC0F3207080}"/>
          </ac:picMkLst>
        </pc:picChg>
        <pc:picChg chg="mod">
          <ac:chgData name="Jane Zugarek" userId="S::jane.zugarek@ssaihq.com::d524e704-d5be-4d42-b46b-5e095775f1b8" providerId="AD" clId="Web-{46379C16-3622-1FB8-A40C-4CD88F524340}" dt="2022-10-27T19:20:32.740" v="1183" actId="1076"/>
          <ac:picMkLst>
            <pc:docMk/>
            <pc:sldMk cId="3629063796" sldId="260"/>
            <ac:picMk id="56" creationId="{574D9888-DC61-CF25-71BB-0E9523AC1DC5}"/>
          </ac:picMkLst>
        </pc:picChg>
        <pc:picChg chg="del mod">
          <ac:chgData name="Jane Zugarek" userId="S::jane.zugarek@ssaihq.com::d524e704-d5be-4d42-b46b-5e095775f1b8" providerId="AD" clId="Web-{46379C16-3622-1FB8-A40C-4CD88F524340}" dt="2022-10-27T18:56:24.983" v="935"/>
          <ac:picMkLst>
            <pc:docMk/>
            <pc:sldMk cId="3629063796" sldId="260"/>
            <ac:picMk id="59" creationId="{D8818534-B1EE-2067-ECE5-110C302A3867}"/>
          </ac:picMkLst>
        </pc:picChg>
        <pc:picChg chg="mod ord">
          <ac:chgData name="Jane Zugarek" userId="S::jane.zugarek@ssaihq.com::d524e704-d5be-4d42-b46b-5e095775f1b8" providerId="AD" clId="Web-{46379C16-3622-1FB8-A40C-4CD88F524340}" dt="2022-10-27T18:55:33.497" v="928" actId="1076"/>
          <ac:picMkLst>
            <pc:docMk/>
            <pc:sldMk cId="3629063796" sldId="260"/>
            <ac:picMk id="60" creationId="{EED0B6D2-2017-95FA-B93D-077D8575A6D7}"/>
          </ac:picMkLst>
        </pc:picChg>
        <pc:picChg chg="mod ord">
          <ac:chgData name="Jane Zugarek" userId="S::jane.zugarek@ssaihq.com::d524e704-d5be-4d42-b46b-5e095775f1b8" providerId="AD" clId="Web-{46379C16-3622-1FB8-A40C-4CD88F524340}" dt="2022-10-27T18:55:37.716" v="929"/>
          <ac:picMkLst>
            <pc:docMk/>
            <pc:sldMk cId="3629063796" sldId="260"/>
            <ac:picMk id="61" creationId="{7E619B7A-36B5-D3C2-4F11-B7F9A662BF48}"/>
          </ac:picMkLst>
        </pc:picChg>
        <pc:picChg chg="mod">
          <ac:chgData name="Jane Zugarek" userId="S::jane.zugarek@ssaihq.com::d524e704-d5be-4d42-b46b-5e095775f1b8" providerId="AD" clId="Web-{46379C16-3622-1FB8-A40C-4CD88F524340}" dt="2022-10-27T19:22:39.790" v="1209" actId="1076"/>
          <ac:picMkLst>
            <pc:docMk/>
            <pc:sldMk cId="3629063796" sldId="260"/>
            <ac:picMk id="62" creationId="{48A25E72-45C0-F420-401D-2B6FCB57BA68}"/>
          </ac:picMkLst>
        </pc:picChg>
        <pc:picChg chg="mod">
          <ac:chgData name="Jane Zugarek" userId="S::jane.zugarek@ssaihq.com::d524e704-d5be-4d42-b46b-5e095775f1b8" providerId="AD" clId="Web-{46379C16-3622-1FB8-A40C-4CD88F524340}" dt="2022-10-27T19:22:42.056" v="1210" actId="1076"/>
          <ac:picMkLst>
            <pc:docMk/>
            <pc:sldMk cId="3629063796" sldId="260"/>
            <ac:picMk id="63" creationId="{E6A319D9-B9DB-B324-46B3-665162D78912}"/>
          </ac:picMkLst>
        </pc:picChg>
        <pc:picChg chg="add del mod">
          <ac:chgData name="Jane Zugarek" userId="S::jane.zugarek@ssaihq.com::d524e704-d5be-4d42-b46b-5e095775f1b8" providerId="AD" clId="Web-{46379C16-3622-1FB8-A40C-4CD88F524340}" dt="2022-10-27T18:51:11.037" v="879"/>
          <ac:picMkLst>
            <pc:docMk/>
            <pc:sldMk cId="3629063796" sldId="260"/>
            <ac:picMk id="77" creationId="{B24464CE-A23D-F998-C526-9C1FC92CF235}"/>
          </ac:picMkLst>
        </pc:picChg>
        <pc:picChg chg="add mod">
          <ac:chgData name="Jane Zugarek" userId="S::jane.zugarek@ssaihq.com::d524e704-d5be-4d42-b46b-5e095775f1b8" providerId="AD" clId="Web-{46379C16-3622-1FB8-A40C-4CD88F524340}" dt="2022-10-27T18:53:59.463" v="908" actId="1076"/>
          <ac:picMkLst>
            <pc:docMk/>
            <pc:sldMk cId="3629063796" sldId="260"/>
            <ac:picMk id="739" creationId="{7F170865-1537-88FA-875D-828AD6472E08}"/>
          </ac:picMkLst>
        </pc:picChg>
        <pc:picChg chg="add mod modCrop">
          <ac:chgData name="Jane Zugarek" userId="S::jane.zugarek@ssaihq.com::d524e704-d5be-4d42-b46b-5e095775f1b8" providerId="AD" clId="Web-{46379C16-3622-1FB8-A40C-4CD88F524340}" dt="2022-10-27T18:58:42.142" v="949" actId="1076"/>
          <ac:picMkLst>
            <pc:docMk/>
            <pc:sldMk cId="3629063796" sldId="260"/>
            <ac:picMk id="756" creationId="{E0A04E75-6A7F-3AEF-5E95-09CFEEC6CFAC}"/>
          </ac:picMkLst>
        </pc:picChg>
        <pc:picChg chg="add del mod">
          <ac:chgData name="Jane Zugarek" userId="S::jane.zugarek@ssaihq.com::d524e704-d5be-4d42-b46b-5e095775f1b8" providerId="AD" clId="Web-{46379C16-3622-1FB8-A40C-4CD88F524340}" dt="2022-10-27T19:35:10.232" v="1242"/>
          <ac:picMkLst>
            <pc:docMk/>
            <pc:sldMk cId="3629063796" sldId="260"/>
            <ac:picMk id="796" creationId="{3E982C64-B413-0C7F-6D9A-759C0FBDFCC3}"/>
          </ac:picMkLst>
        </pc:picChg>
        <pc:picChg chg="add del mod">
          <ac:chgData name="Jane Zugarek" userId="S::jane.zugarek@ssaihq.com::d524e704-d5be-4d42-b46b-5e095775f1b8" providerId="AD" clId="Web-{46379C16-3622-1FB8-A40C-4CD88F524340}" dt="2022-10-27T19:36:15.968" v="1250"/>
          <ac:picMkLst>
            <pc:docMk/>
            <pc:sldMk cId="3629063796" sldId="260"/>
            <ac:picMk id="809" creationId="{3F7A8F32-F7F5-59CA-9620-7BE2B26562DA}"/>
          </ac:picMkLst>
        </pc:picChg>
        <pc:picChg chg="add mod">
          <ac:chgData name="Jane Zugarek" userId="S::jane.zugarek@ssaihq.com::d524e704-d5be-4d42-b46b-5e095775f1b8" providerId="AD" clId="Web-{46379C16-3622-1FB8-A40C-4CD88F524340}" dt="2022-10-27T19:47:35.315" v="1282" actId="1076"/>
          <ac:picMkLst>
            <pc:docMk/>
            <pc:sldMk cId="3629063796" sldId="260"/>
            <ac:picMk id="814" creationId="{BCE51B06-EF64-85D7-B69F-E4C67465E296}"/>
          </ac:picMkLst>
        </pc:picChg>
        <pc:picChg chg="add mod">
          <ac:chgData name="Jane Zugarek" userId="S::jane.zugarek@ssaihq.com::d524e704-d5be-4d42-b46b-5e095775f1b8" providerId="AD" clId="Web-{46379C16-3622-1FB8-A40C-4CD88F524340}" dt="2022-10-27T19:50:38.163" v="1297" actId="1076"/>
          <ac:picMkLst>
            <pc:docMk/>
            <pc:sldMk cId="3629063796" sldId="260"/>
            <ac:picMk id="815" creationId="{907047AF-B146-B547-D8D2-A1FAE82A9A7B}"/>
          </ac:picMkLst>
        </pc:picChg>
        <pc:picChg chg="add mod">
          <ac:chgData name="Jane Zugarek" userId="S::jane.zugarek@ssaihq.com::d524e704-d5be-4d42-b46b-5e095775f1b8" providerId="AD" clId="Web-{46379C16-3622-1FB8-A40C-4CD88F524340}" dt="2022-10-27T19:50:32.304" v="1296" actId="1076"/>
          <ac:picMkLst>
            <pc:docMk/>
            <pc:sldMk cId="3629063796" sldId="260"/>
            <ac:picMk id="816" creationId="{FD7177CC-56FE-F81F-3C26-0C1E76012AAD}"/>
          </ac:picMkLst>
        </pc:picChg>
      </pc:sldChg>
      <pc:sldChg chg="addSp delSp modSp new del">
        <pc:chgData name="Jane Zugarek" userId="S::jane.zugarek@ssaihq.com::d524e704-d5be-4d42-b46b-5e095775f1b8" providerId="AD" clId="Web-{46379C16-3622-1FB8-A40C-4CD88F524340}" dt="2022-10-27T19:56:29.923" v="1299"/>
        <pc:sldMkLst>
          <pc:docMk/>
          <pc:sldMk cId="1652925703" sldId="261"/>
        </pc:sldMkLst>
        <pc:picChg chg="add del mod">
          <ac:chgData name="Jane Zugarek" userId="S::jane.zugarek@ssaihq.com::d524e704-d5be-4d42-b46b-5e095775f1b8" providerId="AD" clId="Web-{46379C16-3622-1FB8-A40C-4CD88F524340}" dt="2022-10-27T19:42:46.916" v="1267"/>
          <ac:picMkLst>
            <pc:docMk/>
            <pc:sldMk cId="1652925703" sldId="261"/>
            <ac:picMk id="3" creationId="{C75E6852-2983-1B74-A315-EACCAEAB39A9}"/>
          </ac:picMkLst>
        </pc:picChg>
        <pc:picChg chg="add del mod">
          <ac:chgData name="Jane Zugarek" userId="S::jane.zugarek@ssaihq.com::d524e704-d5be-4d42-b46b-5e095775f1b8" providerId="AD" clId="Web-{46379C16-3622-1FB8-A40C-4CD88F524340}" dt="2022-10-27T19:46:08.687" v="1268"/>
          <ac:picMkLst>
            <pc:docMk/>
            <pc:sldMk cId="1652925703" sldId="261"/>
            <ac:picMk id="4" creationId="{AAACEBD8-B17A-67F1-C9B2-23F2D190BBCD}"/>
          </ac:picMkLst>
        </pc:picChg>
        <pc:picChg chg="add mod">
          <ac:chgData name="Jane Zugarek" userId="S::jane.zugarek@ssaihq.com::d524e704-d5be-4d42-b46b-5e095775f1b8" providerId="AD" clId="Web-{46379C16-3622-1FB8-A40C-4CD88F524340}" dt="2022-10-27T19:41:59.462" v="1266" actId="14100"/>
          <ac:picMkLst>
            <pc:docMk/>
            <pc:sldMk cId="1652925703" sldId="261"/>
            <ac:picMk id="5" creationId="{99E7880C-19E6-BF93-E9D6-67512462EC43}"/>
          </ac:picMkLst>
        </pc:picChg>
        <pc:picChg chg="add mod">
          <ac:chgData name="Jane Zugarek" userId="S::jane.zugarek@ssaihq.com::d524e704-d5be-4d42-b46b-5e095775f1b8" providerId="AD" clId="Web-{46379C16-3622-1FB8-A40C-4CD88F524340}" dt="2022-10-27T19:46:30.078" v="1273" actId="1076"/>
          <ac:picMkLst>
            <pc:docMk/>
            <pc:sldMk cId="1652925703" sldId="261"/>
            <ac:picMk id="6" creationId="{9B08ED7B-F0B3-8E99-087A-63F9DD78A8B9}"/>
          </ac:picMkLst>
        </pc:picChg>
        <pc:picChg chg="add mod">
          <ac:chgData name="Jane Zugarek" userId="S::jane.zugarek@ssaihq.com::d524e704-d5be-4d42-b46b-5e095775f1b8" providerId="AD" clId="Web-{46379C16-3622-1FB8-A40C-4CD88F524340}" dt="2022-10-27T19:46:18.672" v="1272" actId="14100"/>
          <ac:picMkLst>
            <pc:docMk/>
            <pc:sldMk cId="1652925703" sldId="261"/>
            <ac:picMk id="7" creationId="{EE4DADDB-F65A-1681-4153-3BBD988B15B9}"/>
          </ac:picMkLst>
        </pc:picChg>
      </pc:sldChg>
    </pc:docChg>
  </pc:docChgLst>
  <pc:docChgLst>
    <pc:chgData name="Jane Zugarek" userId="S::jane.zugarek@ssaihq.com::d524e704-d5be-4d42-b46b-5e095775f1b8" providerId="AD" clId="Web-{6CEF1DF1-344A-BB95-59E2-50D27E4136FF}"/>
    <pc:docChg chg="modSld">
      <pc:chgData name="Jane Zugarek" userId="S::jane.zugarek@ssaihq.com::d524e704-d5be-4d42-b46b-5e095775f1b8" providerId="AD" clId="Web-{6CEF1DF1-344A-BB95-59E2-50D27E4136FF}" dt="2022-10-27T17:09:04.365" v="29" actId="20577"/>
      <pc:docMkLst>
        <pc:docMk/>
      </pc:docMkLst>
      <pc:sldChg chg="modSp">
        <pc:chgData name="Jane Zugarek" userId="S::jane.zugarek@ssaihq.com::d524e704-d5be-4d42-b46b-5e095775f1b8" providerId="AD" clId="Web-{6CEF1DF1-344A-BB95-59E2-50D27E4136FF}" dt="2022-10-27T17:09:04.365" v="29" actId="20577"/>
        <pc:sldMkLst>
          <pc:docMk/>
          <pc:sldMk cId="3629063796" sldId="260"/>
        </pc:sldMkLst>
        <pc:spChg chg="mod">
          <ac:chgData name="Jane Zugarek" userId="S::jane.zugarek@ssaihq.com::d524e704-d5be-4d42-b46b-5e095775f1b8" providerId="AD" clId="Web-{6CEF1DF1-344A-BB95-59E2-50D27E4136FF}" dt="2022-10-27T17:09:04.365" v="29" actId="20577"/>
          <ac:spMkLst>
            <pc:docMk/>
            <pc:sldMk cId="3629063796" sldId="260"/>
            <ac:spMk id="16" creationId="{93AF55B4-75F2-4E46-995B-E36887786413}"/>
          </ac:spMkLst>
        </pc:spChg>
        <pc:spChg chg="mod">
          <ac:chgData name="Jane Zugarek" userId="S::jane.zugarek@ssaihq.com::d524e704-d5be-4d42-b46b-5e095775f1b8" providerId="AD" clId="Web-{6CEF1DF1-344A-BB95-59E2-50D27E4136FF}" dt="2022-10-27T17:07:16.143" v="0" actId="1076"/>
          <ac:spMkLst>
            <pc:docMk/>
            <pc:sldMk cId="3629063796" sldId="260"/>
            <ac:spMk id="17" creationId="{4DCE6A74-6ADC-B642-A5A0-6916B3BCA987}"/>
          </ac:spMkLst>
        </pc:spChg>
        <pc:spChg chg="mod">
          <ac:chgData name="Jane Zugarek" userId="S::jane.zugarek@ssaihq.com::d524e704-d5be-4d42-b46b-5e095775f1b8" providerId="AD" clId="Web-{6CEF1DF1-344A-BB95-59E2-50D27E4136FF}" dt="2022-10-27T17:08:50.474" v="15" actId="1076"/>
          <ac:spMkLst>
            <pc:docMk/>
            <pc:sldMk cId="3629063796" sldId="260"/>
            <ac:spMk id="19" creationId="{62609C20-1E2B-6A47-92A2-F3B2B7AB5A94}"/>
          </ac:spMkLst>
        </pc:spChg>
        <pc:spChg chg="mod">
          <ac:chgData name="Jane Zugarek" userId="S::jane.zugarek@ssaihq.com::d524e704-d5be-4d42-b46b-5e095775f1b8" providerId="AD" clId="Web-{6CEF1DF1-344A-BB95-59E2-50D27E4136FF}" dt="2022-10-27T17:08:45.083" v="14" actId="1076"/>
          <ac:spMkLst>
            <pc:docMk/>
            <pc:sldMk cId="3629063796" sldId="260"/>
            <ac:spMk id="20" creationId="{30B133FB-8DCD-0042-947B-D0EE1DC0C852}"/>
          </ac:spMkLst>
        </pc:spChg>
        <pc:spChg chg="mod">
          <ac:chgData name="Jane Zugarek" userId="S::jane.zugarek@ssaihq.com::d524e704-d5be-4d42-b46b-5e095775f1b8" providerId="AD" clId="Web-{6CEF1DF1-344A-BB95-59E2-50D27E4136FF}" dt="2022-10-27T17:08:42.802" v="13" actId="1076"/>
          <ac:spMkLst>
            <pc:docMk/>
            <pc:sldMk cId="3629063796" sldId="260"/>
            <ac:spMk id="21" creationId="{54C1EB46-C54F-8B42-84B8-7EBD78A05F23}"/>
          </ac:spMkLst>
        </pc:spChg>
      </pc:sldChg>
    </pc:docChg>
  </pc:docChgLst>
  <pc:docChgLst>
    <pc:chgData name="Suhani Dalal" userId="S::suhani.dalal@ssaihq.com::d2c2ed6a-8896-40db-a5eb-9c61d3390825" providerId="AD" clId="Web-{418B3C86-C9A7-4ABE-B99B-7558E94E2D4B}"/>
    <pc:docChg chg="modSld">
      <pc:chgData name="Suhani Dalal" userId="S::suhani.dalal@ssaihq.com::d2c2ed6a-8896-40db-a5eb-9c61d3390825" providerId="AD" clId="Web-{418B3C86-C9A7-4ABE-B99B-7558E94E2D4B}" dt="2022-11-02T17:49:55.203" v="140" actId="20577"/>
      <pc:docMkLst>
        <pc:docMk/>
      </pc:docMkLst>
      <pc:sldChg chg="addSp delSp modSp">
        <pc:chgData name="Suhani Dalal" userId="S::suhani.dalal@ssaihq.com::d2c2ed6a-8896-40db-a5eb-9c61d3390825" providerId="AD" clId="Web-{418B3C86-C9A7-4ABE-B99B-7558E94E2D4B}" dt="2022-11-02T17:49:55.203" v="140" actId="20577"/>
        <pc:sldMkLst>
          <pc:docMk/>
          <pc:sldMk cId="3629063796" sldId="260"/>
        </pc:sldMkLst>
        <pc:spChg chg="mod">
          <ac:chgData name="Suhani Dalal" userId="S::suhani.dalal@ssaihq.com::d2c2ed6a-8896-40db-a5eb-9c61d3390825" providerId="AD" clId="Web-{418B3C86-C9A7-4ABE-B99B-7558E94E2D4B}" dt="2022-11-02T17:44:09.677" v="3" actId="1076"/>
          <ac:spMkLst>
            <pc:docMk/>
            <pc:sldMk cId="3629063796" sldId="260"/>
            <ac:spMk id="10" creationId="{67ED57FD-691D-95E3-6DF2-9BE6F046A99C}"/>
          </ac:spMkLst>
        </pc:spChg>
        <pc:spChg chg="mod">
          <ac:chgData name="Suhani Dalal" userId="S::suhani.dalal@ssaihq.com::d2c2ed6a-8896-40db-a5eb-9c61d3390825" providerId="AD" clId="Web-{418B3C86-C9A7-4ABE-B99B-7558E94E2D4B}" dt="2022-11-02T17:44:02.099" v="1" actId="1076"/>
          <ac:spMkLst>
            <pc:docMk/>
            <pc:sldMk cId="3629063796" sldId="260"/>
            <ac:spMk id="12" creationId="{DE6A6BA6-C5D8-3646-8AD2-A77D2447F8A5}"/>
          </ac:spMkLst>
        </pc:spChg>
        <pc:spChg chg="mod">
          <ac:chgData name="Suhani Dalal" userId="S::suhani.dalal@ssaihq.com::d2c2ed6a-8896-40db-a5eb-9c61d3390825" providerId="AD" clId="Web-{418B3C86-C9A7-4ABE-B99B-7558E94E2D4B}" dt="2022-11-02T17:48:32.513" v="102" actId="14100"/>
          <ac:spMkLst>
            <pc:docMk/>
            <pc:sldMk cId="3629063796" sldId="260"/>
            <ac:spMk id="14" creationId="{84043CAC-1AFA-0A38-B84A-3B318654FD23}"/>
          </ac:spMkLst>
        </pc:spChg>
        <pc:spChg chg="add del mod">
          <ac:chgData name="Suhani Dalal" userId="S::suhani.dalal@ssaihq.com::d2c2ed6a-8896-40db-a5eb-9c61d3390825" providerId="AD" clId="Web-{418B3C86-C9A7-4ABE-B99B-7558E94E2D4B}" dt="2022-11-02T17:49:02.186" v="116"/>
          <ac:spMkLst>
            <pc:docMk/>
            <pc:sldMk cId="3629063796" sldId="260"/>
            <ac:spMk id="59" creationId="{9C56DB5B-7F74-D3B3-CF2F-99C78DCC55BC}"/>
          </ac:spMkLst>
        </pc:spChg>
        <pc:spChg chg="add mod">
          <ac:chgData name="Suhani Dalal" userId="S::suhani.dalal@ssaihq.com::d2c2ed6a-8896-40db-a5eb-9c61d3390825" providerId="AD" clId="Web-{418B3C86-C9A7-4ABE-B99B-7558E94E2D4B}" dt="2022-11-02T17:49:55.203" v="140" actId="20577"/>
          <ac:spMkLst>
            <pc:docMk/>
            <pc:sldMk cId="3629063796" sldId="260"/>
            <ac:spMk id="81" creationId="{23556A7F-6E49-BAFD-720A-4CA343BBADED}"/>
          </ac:spMkLst>
        </pc:spChg>
        <pc:picChg chg="mod">
          <ac:chgData name="Suhani Dalal" userId="S::suhani.dalal@ssaihq.com::d2c2ed6a-8896-40db-a5eb-9c61d3390825" providerId="AD" clId="Web-{418B3C86-C9A7-4ABE-B99B-7558E94E2D4B}" dt="2022-11-02T17:43:47.911" v="0" actId="1076"/>
          <ac:picMkLst>
            <pc:docMk/>
            <pc:sldMk cId="3629063796" sldId="260"/>
            <ac:picMk id="8" creationId="{F8E4A1DE-198E-3E09-B155-32AA84708F61}"/>
          </ac:picMkLst>
        </pc:picChg>
      </pc:sldChg>
    </pc:docChg>
  </pc:docChgLst>
  <pc:docChgLst>
    <pc:chgData name="Suhani Dalal" userId="S::suhani.dalal@ssaihq.com::d2c2ed6a-8896-40db-a5eb-9c61d3390825" providerId="AD" clId="Web-{AD0ADBD8-1A7E-01C9-B793-44678AA5426C}"/>
    <pc:docChg chg="modSld">
      <pc:chgData name="Suhani Dalal" userId="S::suhani.dalal@ssaihq.com::d2c2ed6a-8896-40db-a5eb-9c61d3390825" providerId="AD" clId="Web-{AD0ADBD8-1A7E-01C9-B793-44678AA5426C}" dt="2022-11-03T20:24:23.043" v="331" actId="1076"/>
      <pc:docMkLst>
        <pc:docMk/>
      </pc:docMkLst>
      <pc:sldChg chg="modSp">
        <pc:chgData name="Suhani Dalal" userId="S::suhani.dalal@ssaihq.com::d2c2ed6a-8896-40db-a5eb-9c61d3390825" providerId="AD" clId="Web-{AD0ADBD8-1A7E-01C9-B793-44678AA5426C}" dt="2022-11-03T20:24:23.043" v="331" actId="1076"/>
        <pc:sldMkLst>
          <pc:docMk/>
          <pc:sldMk cId="3629063796" sldId="260"/>
        </pc:sldMkLst>
        <pc:spChg chg="mod">
          <ac:chgData name="Suhani Dalal" userId="S::suhani.dalal@ssaihq.com::d2c2ed6a-8896-40db-a5eb-9c61d3390825" providerId="AD" clId="Web-{AD0ADBD8-1A7E-01C9-B793-44678AA5426C}" dt="2022-11-03T20:01:46.184" v="3" actId="20577"/>
          <ac:spMkLst>
            <pc:docMk/>
            <pc:sldMk cId="3629063796" sldId="260"/>
            <ac:spMk id="2" creationId="{00000000-0000-0000-0000-000000000000}"/>
          </ac:spMkLst>
        </pc:spChg>
        <pc:spChg chg="mod">
          <ac:chgData name="Suhani Dalal" userId="S::suhani.dalal@ssaihq.com::d2c2ed6a-8896-40db-a5eb-9c61d3390825" providerId="AD" clId="Web-{AD0ADBD8-1A7E-01C9-B793-44678AA5426C}" dt="2022-11-03T20:12:30.097" v="101" actId="20577"/>
          <ac:spMkLst>
            <pc:docMk/>
            <pc:sldMk cId="3629063796" sldId="260"/>
            <ac:spMk id="6" creationId="{022322CC-70F0-3A4A-9AF8-E9511B8085C4}"/>
          </ac:spMkLst>
        </pc:spChg>
        <pc:spChg chg="mod">
          <ac:chgData name="Suhani Dalal" userId="S::suhani.dalal@ssaihq.com::d2c2ed6a-8896-40db-a5eb-9c61d3390825" providerId="AD" clId="Web-{AD0ADBD8-1A7E-01C9-B793-44678AA5426C}" dt="2022-11-03T20:11:59.283" v="97" actId="20577"/>
          <ac:spMkLst>
            <pc:docMk/>
            <pc:sldMk cId="3629063796" sldId="260"/>
            <ac:spMk id="24" creationId="{C6E53BEA-50B4-09DC-6349-383162B50E47}"/>
          </ac:spMkLst>
        </pc:spChg>
        <pc:spChg chg="mod">
          <ac:chgData name="Suhani Dalal" userId="S::suhani.dalal@ssaihq.com::d2c2ed6a-8896-40db-a5eb-9c61d3390825" providerId="AD" clId="Web-{AD0ADBD8-1A7E-01C9-B793-44678AA5426C}" dt="2022-11-03T20:18:58.188" v="210" actId="14100"/>
          <ac:spMkLst>
            <pc:docMk/>
            <pc:sldMk cId="3629063796" sldId="260"/>
            <ac:spMk id="26" creationId="{BAA2FFBC-0C10-CE1E-D815-1241A360BC09}"/>
          </ac:spMkLst>
        </pc:spChg>
        <pc:spChg chg="mod">
          <ac:chgData name="Suhani Dalal" userId="S::suhani.dalal@ssaihq.com::d2c2ed6a-8896-40db-a5eb-9c61d3390825" providerId="AD" clId="Web-{AD0ADBD8-1A7E-01C9-B793-44678AA5426C}" dt="2022-11-03T20:22:52.837" v="327" actId="20577"/>
          <ac:spMkLst>
            <pc:docMk/>
            <pc:sldMk cId="3629063796" sldId="260"/>
            <ac:spMk id="31" creationId="{F49C2FD8-D6D0-5D85-6AC4-6CA78DD1E602}"/>
          </ac:spMkLst>
        </pc:spChg>
        <pc:spChg chg="mod">
          <ac:chgData name="Suhani Dalal" userId="S::suhani.dalal@ssaihq.com::d2c2ed6a-8896-40db-a5eb-9c61d3390825" providerId="AD" clId="Web-{AD0ADBD8-1A7E-01C9-B793-44678AA5426C}" dt="2022-11-03T20:05:31.301" v="79" actId="14100"/>
          <ac:spMkLst>
            <pc:docMk/>
            <pc:sldMk cId="3629063796" sldId="260"/>
            <ac:spMk id="48" creationId="{518CB835-F2CB-7C62-E891-38DD872AF12A}"/>
          </ac:spMkLst>
        </pc:spChg>
        <pc:spChg chg="mod">
          <ac:chgData name="Suhani Dalal" userId="S::suhani.dalal@ssaihq.com::d2c2ed6a-8896-40db-a5eb-9c61d3390825" providerId="AD" clId="Web-{AD0ADBD8-1A7E-01C9-B793-44678AA5426C}" dt="2022-11-03T20:05:31.301" v="78" actId="14100"/>
          <ac:spMkLst>
            <pc:docMk/>
            <pc:sldMk cId="3629063796" sldId="260"/>
            <ac:spMk id="49" creationId="{611BAD98-FBC4-99C5-2B33-15A9A9E16BC3}"/>
          </ac:spMkLst>
        </pc:spChg>
        <pc:spChg chg="mod">
          <ac:chgData name="Suhani Dalal" userId="S::suhani.dalal@ssaihq.com::d2c2ed6a-8896-40db-a5eb-9c61d3390825" providerId="AD" clId="Web-{AD0ADBD8-1A7E-01C9-B793-44678AA5426C}" dt="2022-11-03T20:24:19.355" v="330" actId="1076"/>
          <ac:spMkLst>
            <pc:docMk/>
            <pc:sldMk cId="3629063796" sldId="260"/>
            <ac:spMk id="57" creationId="{29704440-580D-2194-C8D9-4AAA8A765640}"/>
          </ac:spMkLst>
        </pc:spChg>
        <pc:spChg chg="mod">
          <ac:chgData name="Suhani Dalal" userId="S::suhani.dalal@ssaihq.com::d2c2ed6a-8896-40db-a5eb-9c61d3390825" providerId="AD" clId="Web-{AD0ADBD8-1A7E-01C9-B793-44678AA5426C}" dt="2022-11-03T20:24:23.043" v="331" actId="1076"/>
          <ac:spMkLst>
            <pc:docMk/>
            <pc:sldMk cId="3629063796" sldId="260"/>
            <ac:spMk id="58" creationId="{5469963E-4AE2-BD8D-85B0-2FA572AC9322}"/>
          </ac:spMkLst>
        </pc:spChg>
        <pc:spChg chg="mod">
          <ac:chgData name="Suhani Dalal" userId="S::suhani.dalal@ssaihq.com::d2c2ed6a-8896-40db-a5eb-9c61d3390825" providerId="AD" clId="Web-{AD0ADBD8-1A7E-01C9-B793-44678AA5426C}" dt="2022-11-03T20:15:10.243" v="132" actId="20577"/>
          <ac:spMkLst>
            <pc:docMk/>
            <pc:sldMk cId="3629063796" sldId="260"/>
            <ac:spMk id="59" creationId="{EF8D57FE-4B9E-1962-001C-89D9B33CEAC4}"/>
          </ac:spMkLst>
        </pc:spChg>
        <pc:spChg chg="mod">
          <ac:chgData name="Suhani Dalal" userId="S::suhani.dalal@ssaihq.com::d2c2ed6a-8896-40db-a5eb-9c61d3390825" providerId="AD" clId="Web-{AD0ADBD8-1A7E-01C9-B793-44678AA5426C}" dt="2022-11-03T20:13:43.912" v="114" actId="1076"/>
          <ac:spMkLst>
            <pc:docMk/>
            <pc:sldMk cId="3629063796" sldId="260"/>
            <ac:spMk id="76" creationId="{CEF23812-24FF-0260-691E-B4BA97B9C17D}"/>
          </ac:spMkLst>
        </pc:spChg>
        <pc:spChg chg="mod">
          <ac:chgData name="Suhani Dalal" userId="S::suhani.dalal@ssaihq.com::d2c2ed6a-8896-40db-a5eb-9c61d3390825" providerId="AD" clId="Web-{AD0ADBD8-1A7E-01C9-B793-44678AA5426C}" dt="2022-11-03T20:05:31.301" v="74" actId="14100"/>
          <ac:spMkLst>
            <pc:docMk/>
            <pc:sldMk cId="3629063796" sldId="260"/>
            <ac:spMk id="77" creationId="{241E7DB2-1223-9EAA-4CDB-9D5583ECFA0D}"/>
          </ac:spMkLst>
        </pc:spChg>
        <pc:spChg chg="mod">
          <ac:chgData name="Suhani Dalal" userId="S::suhani.dalal@ssaihq.com::d2c2ed6a-8896-40db-a5eb-9c61d3390825" providerId="AD" clId="Web-{AD0ADBD8-1A7E-01C9-B793-44678AA5426C}" dt="2022-11-03T20:05:31.301" v="73" actId="14100"/>
          <ac:spMkLst>
            <pc:docMk/>
            <pc:sldMk cId="3629063796" sldId="260"/>
            <ac:spMk id="79" creationId="{AA44BB68-CABC-C1E6-98DB-EB2A57B90E1C}"/>
          </ac:spMkLst>
        </pc:spChg>
        <pc:spChg chg="mod">
          <ac:chgData name="Suhani Dalal" userId="S::suhani.dalal@ssaihq.com::d2c2ed6a-8896-40db-a5eb-9c61d3390825" providerId="AD" clId="Web-{AD0ADBD8-1A7E-01C9-B793-44678AA5426C}" dt="2022-11-03T20:05:31.301" v="72" actId="14100"/>
          <ac:spMkLst>
            <pc:docMk/>
            <pc:sldMk cId="3629063796" sldId="260"/>
            <ac:spMk id="80" creationId="{6BD3AA66-C7F3-67E0-ECBF-D7C3C4D60F2C}"/>
          </ac:spMkLst>
        </pc:spChg>
        <pc:spChg chg="mod">
          <ac:chgData name="Suhani Dalal" userId="S::suhani.dalal@ssaihq.com::d2c2ed6a-8896-40db-a5eb-9c61d3390825" providerId="AD" clId="Web-{AD0ADBD8-1A7E-01C9-B793-44678AA5426C}" dt="2022-11-03T20:05:31.301" v="71" actId="14100"/>
          <ac:spMkLst>
            <pc:docMk/>
            <pc:sldMk cId="3629063796" sldId="260"/>
            <ac:spMk id="83" creationId="{5C3AF73D-86A0-C0E6-BC68-3677DCBB6BAF}"/>
          </ac:spMkLst>
        </pc:spChg>
        <pc:spChg chg="mod">
          <ac:chgData name="Suhani Dalal" userId="S::suhani.dalal@ssaihq.com::d2c2ed6a-8896-40db-a5eb-9c61d3390825" providerId="AD" clId="Web-{AD0ADBD8-1A7E-01C9-B793-44678AA5426C}" dt="2022-11-03T20:05:31.301" v="70" actId="14100"/>
          <ac:spMkLst>
            <pc:docMk/>
            <pc:sldMk cId="3629063796" sldId="260"/>
            <ac:spMk id="84" creationId="{AA7A024A-26F6-1514-20B5-20ECA7331F22}"/>
          </ac:spMkLst>
        </pc:spChg>
        <pc:spChg chg="mod">
          <ac:chgData name="Suhani Dalal" userId="S::suhani.dalal@ssaihq.com::d2c2ed6a-8896-40db-a5eb-9c61d3390825" providerId="AD" clId="Web-{AD0ADBD8-1A7E-01C9-B793-44678AA5426C}" dt="2022-11-03T20:05:31.301" v="69" actId="14100"/>
          <ac:spMkLst>
            <pc:docMk/>
            <pc:sldMk cId="3629063796" sldId="260"/>
            <ac:spMk id="85" creationId="{7D27B2CD-E831-11C0-9C55-654989FCAD56}"/>
          </ac:spMkLst>
        </pc:spChg>
        <pc:spChg chg="mod">
          <ac:chgData name="Suhani Dalal" userId="S::suhani.dalal@ssaihq.com::d2c2ed6a-8896-40db-a5eb-9c61d3390825" providerId="AD" clId="Web-{AD0ADBD8-1A7E-01C9-B793-44678AA5426C}" dt="2022-11-03T20:05:31.301" v="68" actId="14100"/>
          <ac:spMkLst>
            <pc:docMk/>
            <pc:sldMk cId="3629063796" sldId="260"/>
            <ac:spMk id="86" creationId="{B162199A-1F1F-49D8-E5FF-8BABE69988E6}"/>
          </ac:spMkLst>
        </pc:spChg>
        <pc:spChg chg="mod">
          <ac:chgData name="Suhani Dalal" userId="S::suhani.dalal@ssaihq.com::d2c2ed6a-8896-40db-a5eb-9c61d3390825" providerId="AD" clId="Web-{AD0ADBD8-1A7E-01C9-B793-44678AA5426C}" dt="2022-11-03T20:05:31.301" v="67" actId="14100"/>
          <ac:spMkLst>
            <pc:docMk/>
            <pc:sldMk cId="3629063796" sldId="260"/>
            <ac:spMk id="87" creationId="{5EED3EEF-FB4E-ED55-7903-5FA21CB3147B}"/>
          </ac:spMkLst>
        </pc:spChg>
        <pc:spChg chg="mod">
          <ac:chgData name="Suhani Dalal" userId="S::suhani.dalal@ssaihq.com::d2c2ed6a-8896-40db-a5eb-9c61d3390825" providerId="AD" clId="Web-{AD0ADBD8-1A7E-01C9-B793-44678AA5426C}" dt="2022-11-03T20:05:31.301" v="66" actId="14100"/>
          <ac:spMkLst>
            <pc:docMk/>
            <pc:sldMk cId="3629063796" sldId="260"/>
            <ac:spMk id="96" creationId="{DF9BD553-EE4A-987B-373C-2C44E3C2A0D5}"/>
          </ac:spMkLst>
        </pc:spChg>
        <pc:spChg chg="mod">
          <ac:chgData name="Suhani Dalal" userId="S::suhani.dalal@ssaihq.com::d2c2ed6a-8896-40db-a5eb-9c61d3390825" providerId="AD" clId="Web-{AD0ADBD8-1A7E-01C9-B793-44678AA5426C}" dt="2022-11-03T20:05:31.301" v="65" actId="14100"/>
          <ac:spMkLst>
            <pc:docMk/>
            <pc:sldMk cId="3629063796" sldId="260"/>
            <ac:spMk id="97" creationId="{8CAC078F-B006-477E-F884-D1A68EE199C2}"/>
          </ac:spMkLst>
        </pc:spChg>
        <pc:spChg chg="mod">
          <ac:chgData name="Suhani Dalal" userId="S::suhani.dalal@ssaihq.com::d2c2ed6a-8896-40db-a5eb-9c61d3390825" providerId="AD" clId="Web-{AD0ADBD8-1A7E-01C9-B793-44678AA5426C}" dt="2022-11-03T20:05:31.301" v="64" actId="14100"/>
          <ac:spMkLst>
            <pc:docMk/>
            <pc:sldMk cId="3629063796" sldId="260"/>
            <ac:spMk id="106" creationId="{7879C539-0E73-DAA9-E4A7-949197220DF9}"/>
          </ac:spMkLst>
        </pc:spChg>
        <pc:spChg chg="mod">
          <ac:chgData name="Suhani Dalal" userId="S::suhani.dalal@ssaihq.com::d2c2ed6a-8896-40db-a5eb-9c61d3390825" providerId="AD" clId="Web-{AD0ADBD8-1A7E-01C9-B793-44678AA5426C}" dt="2022-11-03T20:15:46.947" v="141" actId="20577"/>
          <ac:spMkLst>
            <pc:docMk/>
            <pc:sldMk cId="3629063796" sldId="260"/>
            <ac:spMk id="803" creationId="{CAD80AEC-E807-F55C-4B7D-4B6C5AF086BC}"/>
          </ac:spMkLst>
        </pc:spChg>
        <pc:spChg chg="mod">
          <ac:chgData name="Suhani Dalal" userId="S::suhani.dalal@ssaihq.com::d2c2ed6a-8896-40db-a5eb-9c61d3390825" providerId="AD" clId="Web-{AD0ADBD8-1A7E-01C9-B793-44678AA5426C}" dt="2022-11-03T20:05:31.317" v="91" actId="14100"/>
          <ac:spMkLst>
            <pc:docMk/>
            <pc:sldMk cId="3629063796" sldId="260"/>
            <ac:spMk id="813" creationId="{CDE9B768-75B8-B989-FF3C-AB45B1376614}"/>
          </ac:spMkLst>
        </pc:spChg>
        <pc:spChg chg="mod">
          <ac:chgData name="Suhani Dalal" userId="S::suhani.dalal@ssaihq.com::d2c2ed6a-8896-40db-a5eb-9c61d3390825" providerId="AD" clId="Web-{AD0ADBD8-1A7E-01C9-B793-44678AA5426C}" dt="2022-11-03T20:05:31.317" v="90" actId="14100"/>
          <ac:spMkLst>
            <pc:docMk/>
            <pc:sldMk cId="3629063796" sldId="260"/>
            <ac:spMk id="817" creationId="{EE9743AA-E259-B228-BA81-AD1791611391}"/>
          </ac:spMkLst>
        </pc:spChg>
        <pc:spChg chg="mod">
          <ac:chgData name="Suhani Dalal" userId="S::suhani.dalal@ssaihq.com::d2c2ed6a-8896-40db-a5eb-9c61d3390825" providerId="AD" clId="Web-{AD0ADBD8-1A7E-01C9-B793-44678AA5426C}" dt="2022-11-03T20:05:31.317" v="89" actId="14100"/>
          <ac:spMkLst>
            <pc:docMk/>
            <pc:sldMk cId="3629063796" sldId="260"/>
            <ac:spMk id="818" creationId="{74871D5C-875F-151F-D48A-9D7354DB47B9}"/>
          </ac:spMkLst>
        </pc:spChg>
        <pc:spChg chg="mod">
          <ac:chgData name="Suhani Dalal" userId="S::suhani.dalal@ssaihq.com::d2c2ed6a-8896-40db-a5eb-9c61d3390825" providerId="AD" clId="Web-{AD0ADBD8-1A7E-01C9-B793-44678AA5426C}" dt="2022-11-03T20:05:31.301" v="88" actId="14100"/>
          <ac:spMkLst>
            <pc:docMk/>
            <pc:sldMk cId="3629063796" sldId="260"/>
            <ac:spMk id="819" creationId="{20552F6D-AD7B-55A9-8C7C-96A1A71843C9}"/>
          </ac:spMkLst>
        </pc:spChg>
        <pc:spChg chg="mod">
          <ac:chgData name="Suhani Dalal" userId="S::suhani.dalal@ssaihq.com::d2c2ed6a-8896-40db-a5eb-9c61d3390825" providerId="AD" clId="Web-{AD0ADBD8-1A7E-01C9-B793-44678AA5426C}" dt="2022-11-03T20:05:31.301" v="87" actId="14100"/>
          <ac:spMkLst>
            <pc:docMk/>
            <pc:sldMk cId="3629063796" sldId="260"/>
            <ac:spMk id="820" creationId="{54BEBFDB-4435-6454-30BF-87369AE7E673}"/>
          </ac:spMkLst>
        </pc:spChg>
        <pc:spChg chg="mod">
          <ac:chgData name="Suhani Dalal" userId="S::suhani.dalal@ssaihq.com::d2c2ed6a-8896-40db-a5eb-9c61d3390825" providerId="AD" clId="Web-{AD0ADBD8-1A7E-01C9-B793-44678AA5426C}" dt="2022-11-03T20:15:01.867" v="131" actId="1076"/>
          <ac:spMkLst>
            <pc:docMk/>
            <pc:sldMk cId="3629063796" sldId="260"/>
            <ac:spMk id="821" creationId="{B0204C48-27BB-8B14-9E1E-952CEFA35134}"/>
          </ac:spMkLst>
        </pc:spChg>
        <pc:spChg chg="mod">
          <ac:chgData name="Suhani Dalal" userId="S::suhani.dalal@ssaihq.com::d2c2ed6a-8896-40db-a5eb-9c61d3390825" providerId="AD" clId="Web-{AD0ADBD8-1A7E-01C9-B793-44678AA5426C}" dt="2022-11-03T20:05:31.301" v="85" actId="14100"/>
          <ac:spMkLst>
            <pc:docMk/>
            <pc:sldMk cId="3629063796" sldId="260"/>
            <ac:spMk id="822" creationId="{AFB24319-930B-6FD0-C062-46185CB32FDB}"/>
          </ac:spMkLst>
        </pc:spChg>
        <pc:spChg chg="mod">
          <ac:chgData name="Suhani Dalal" userId="S::suhani.dalal@ssaihq.com::d2c2ed6a-8896-40db-a5eb-9c61d3390825" providerId="AD" clId="Web-{AD0ADBD8-1A7E-01C9-B793-44678AA5426C}" dt="2022-11-03T20:05:31.301" v="84" actId="14100"/>
          <ac:spMkLst>
            <pc:docMk/>
            <pc:sldMk cId="3629063796" sldId="260"/>
            <ac:spMk id="823" creationId="{0EFE9EC4-68FD-FE8D-7A22-EE6564A25B4E}"/>
          </ac:spMkLst>
        </pc:spChg>
        <pc:spChg chg="mod">
          <ac:chgData name="Suhani Dalal" userId="S::suhani.dalal@ssaihq.com::d2c2ed6a-8896-40db-a5eb-9c61d3390825" providerId="AD" clId="Web-{AD0ADBD8-1A7E-01C9-B793-44678AA5426C}" dt="2022-11-03T20:05:31.301" v="83" actId="14100"/>
          <ac:spMkLst>
            <pc:docMk/>
            <pc:sldMk cId="3629063796" sldId="260"/>
            <ac:spMk id="824" creationId="{A06F347C-ACD9-FAA4-64D2-E1EB540DC0C3}"/>
          </ac:spMkLst>
        </pc:spChg>
        <pc:spChg chg="mod">
          <ac:chgData name="Suhani Dalal" userId="S::suhani.dalal@ssaihq.com::d2c2ed6a-8896-40db-a5eb-9c61d3390825" providerId="AD" clId="Web-{AD0ADBD8-1A7E-01C9-B793-44678AA5426C}" dt="2022-11-03T20:05:31.301" v="82" actId="14100"/>
          <ac:spMkLst>
            <pc:docMk/>
            <pc:sldMk cId="3629063796" sldId="260"/>
            <ac:spMk id="825" creationId="{090B9548-A54F-E2AD-0F1C-D0622788DCFE}"/>
          </ac:spMkLst>
        </pc:spChg>
        <pc:spChg chg="mod">
          <ac:chgData name="Suhani Dalal" userId="S::suhani.dalal@ssaihq.com::d2c2ed6a-8896-40db-a5eb-9c61d3390825" providerId="AD" clId="Web-{AD0ADBD8-1A7E-01C9-B793-44678AA5426C}" dt="2022-11-03T20:05:31.301" v="81" actId="14100"/>
          <ac:spMkLst>
            <pc:docMk/>
            <pc:sldMk cId="3629063796" sldId="260"/>
            <ac:spMk id="826" creationId="{66A9EFBF-402D-4F0E-4E9D-BE6BADA1427B}"/>
          </ac:spMkLst>
        </pc:spChg>
        <pc:graphicFrameChg chg="mod modGraphic">
          <ac:chgData name="Suhani Dalal" userId="S::suhani.dalal@ssaihq.com::d2c2ed6a-8896-40db-a5eb-9c61d3390825" providerId="AD" clId="Web-{AD0ADBD8-1A7E-01C9-B793-44678AA5426C}" dt="2022-11-03T20:13:03.020" v="111" actId="20577"/>
          <ac:graphicFrameMkLst>
            <pc:docMk/>
            <pc:sldMk cId="3629063796" sldId="260"/>
            <ac:graphicFrameMk id="78" creationId="{45249F88-9672-BC81-A6CA-7F4637111886}"/>
          </ac:graphicFrameMkLst>
        </pc:graphicFrameChg>
        <pc:picChg chg="mod">
          <ac:chgData name="Suhani Dalal" userId="S::suhani.dalal@ssaihq.com::d2c2ed6a-8896-40db-a5eb-9c61d3390825" providerId="AD" clId="Web-{AD0ADBD8-1A7E-01C9-B793-44678AA5426C}" dt="2022-11-03T20:05:31.301" v="80" actId="14100"/>
          <ac:picMkLst>
            <pc:docMk/>
            <pc:sldMk cId="3629063796" sldId="260"/>
            <ac:picMk id="44" creationId="{CA573217-38E9-517F-6C96-3513BAFABDA0}"/>
          </ac:picMkLst>
        </pc:picChg>
        <pc:picChg chg="mod">
          <ac:chgData name="Suhani Dalal" userId="S::suhani.dalal@ssaihq.com::d2c2ed6a-8896-40db-a5eb-9c61d3390825" providerId="AD" clId="Web-{AD0ADBD8-1A7E-01C9-B793-44678AA5426C}" dt="2022-11-03T20:05:31.301" v="77" actId="14100"/>
          <ac:picMkLst>
            <pc:docMk/>
            <pc:sldMk cId="3629063796" sldId="260"/>
            <ac:picMk id="50" creationId="{C2D77641-1B8B-9F99-F14B-074CEE81F25B}"/>
          </ac:picMkLst>
        </pc:picChg>
      </pc:sldChg>
    </pc:docChg>
  </pc:docChgLst>
  <pc:docChgLst>
    <pc:chgData name="Lily Gray" userId="S::lily.gray@ssaihq.com::37b62713-5539-4a92-a053-0551d8722576" providerId="AD" clId="Web-{E1405985-0EB3-BA97-824D-1296D3E00FA1}"/>
    <pc:docChg chg="modSld">
      <pc:chgData name="Lily Gray" userId="S::lily.gray@ssaihq.com::37b62713-5539-4a92-a053-0551d8722576" providerId="AD" clId="Web-{E1405985-0EB3-BA97-824D-1296D3E00FA1}" dt="2022-11-01T20:32:22.231" v="236"/>
      <pc:docMkLst>
        <pc:docMk/>
      </pc:docMkLst>
      <pc:sldChg chg="addSp delSp modSp delCm">
        <pc:chgData name="Lily Gray" userId="S::lily.gray@ssaihq.com::37b62713-5539-4a92-a053-0551d8722576" providerId="AD" clId="Web-{E1405985-0EB3-BA97-824D-1296D3E00FA1}" dt="2022-11-01T20:32:22.231" v="236"/>
        <pc:sldMkLst>
          <pc:docMk/>
          <pc:sldMk cId="3629063796" sldId="260"/>
        </pc:sldMkLst>
        <pc:spChg chg="mod">
          <ac:chgData name="Lily Gray" userId="S::lily.gray@ssaihq.com::37b62713-5539-4a92-a053-0551d8722576" providerId="AD" clId="Web-{E1405985-0EB3-BA97-824D-1296D3E00FA1}" dt="2022-11-01T19:56:37.042" v="3" actId="20577"/>
          <ac:spMkLst>
            <pc:docMk/>
            <pc:sldMk cId="3629063796" sldId="260"/>
            <ac:spMk id="6" creationId="{022322CC-70F0-3A4A-9AF8-E9511B8085C4}"/>
          </ac:spMkLst>
        </pc:spChg>
        <pc:spChg chg="add mod">
          <ac:chgData name="Lily Gray" userId="S::lily.gray@ssaihq.com::37b62713-5539-4a92-a053-0551d8722576" providerId="AD" clId="Web-{E1405985-0EB3-BA97-824D-1296D3E00FA1}" dt="2022-11-01T20:19:46.911" v="111" actId="1076"/>
          <ac:spMkLst>
            <pc:docMk/>
            <pc:sldMk cId="3629063796" sldId="260"/>
            <ac:spMk id="88" creationId="{654A0780-C083-12F9-9F74-7DC902E9F2B1}"/>
          </ac:spMkLst>
        </pc:spChg>
        <pc:spChg chg="add mod">
          <ac:chgData name="Lily Gray" userId="S::lily.gray@ssaihq.com::37b62713-5539-4a92-a053-0551d8722576" providerId="AD" clId="Web-{E1405985-0EB3-BA97-824D-1296D3E00FA1}" dt="2022-11-01T20:19:01.066" v="101" actId="1076"/>
          <ac:spMkLst>
            <pc:docMk/>
            <pc:sldMk cId="3629063796" sldId="260"/>
            <ac:spMk id="89" creationId="{4AA5D3B0-A405-91AF-B56A-6CDE811FAA8D}"/>
          </ac:spMkLst>
        </pc:spChg>
        <pc:spChg chg="add mod">
          <ac:chgData name="Lily Gray" userId="S::lily.gray@ssaihq.com::37b62713-5539-4a92-a053-0551d8722576" providerId="AD" clId="Web-{E1405985-0EB3-BA97-824D-1296D3E00FA1}" dt="2022-11-01T20:19:05.020" v="102" actId="1076"/>
          <ac:spMkLst>
            <pc:docMk/>
            <pc:sldMk cId="3629063796" sldId="260"/>
            <ac:spMk id="90" creationId="{731F12A7-1612-60D6-B4DA-D3051868F996}"/>
          </ac:spMkLst>
        </pc:spChg>
        <pc:spChg chg="add mod">
          <ac:chgData name="Lily Gray" userId="S::lily.gray@ssaihq.com::37b62713-5539-4a92-a053-0551d8722576" providerId="AD" clId="Web-{E1405985-0EB3-BA97-824D-1296D3E00FA1}" dt="2022-11-01T20:19:12.223" v="104" actId="1076"/>
          <ac:spMkLst>
            <pc:docMk/>
            <pc:sldMk cId="3629063796" sldId="260"/>
            <ac:spMk id="91" creationId="{4D2BA486-983D-37B4-C87E-D167F39FFB44}"/>
          </ac:spMkLst>
        </pc:spChg>
        <pc:spChg chg="add mod">
          <ac:chgData name="Lily Gray" userId="S::lily.gray@ssaihq.com::37b62713-5539-4a92-a053-0551d8722576" providerId="AD" clId="Web-{E1405985-0EB3-BA97-824D-1296D3E00FA1}" dt="2022-11-01T20:24:00.747" v="160" actId="1076"/>
          <ac:spMkLst>
            <pc:docMk/>
            <pc:sldMk cId="3629063796" sldId="260"/>
            <ac:spMk id="95" creationId="{A14E8056-A15A-F8F6-C19E-A76CA8268FF9}"/>
          </ac:spMkLst>
        </pc:spChg>
        <pc:spChg chg="add mod">
          <ac:chgData name="Lily Gray" userId="S::lily.gray@ssaihq.com::37b62713-5539-4a92-a053-0551d8722576" providerId="AD" clId="Web-{E1405985-0EB3-BA97-824D-1296D3E00FA1}" dt="2022-11-01T20:30:09.321" v="206" actId="1076"/>
          <ac:spMkLst>
            <pc:docMk/>
            <pc:sldMk cId="3629063796" sldId="260"/>
            <ac:spMk id="103" creationId="{AF3090AD-C204-729A-F858-541198A651A2}"/>
          </ac:spMkLst>
        </pc:spChg>
        <pc:spChg chg="add mod">
          <ac:chgData name="Lily Gray" userId="S::lily.gray@ssaihq.com::37b62713-5539-4a92-a053-0551d8722576" providerId="AD" clId="Web-{E1405985-0EB3-BA97-824D-1296D3E00FA1}" dt="2022-11-01T20:30:53.603" v="223" actId="1076"/>
          <ac:spMkLst>
            <pc:docMk/>
            <pc:sldMk cId="3629063796" sldId="260"/>
            <ac:spMk id="104" creationId="{7D672D0C-CA69-497C-6E93-9A7E0B9336F8}"/>
          </ac:spMkLst>
        </pc:spChg>
        <pc:spChg chg="add del mod">
          <ac:chgData name="Lily Gray" userId="S::lily.gray@ssaihq.com::37b62713-5539-4a92-a053-0551d8722576" providerId="AD" clId="Web-{E1405985-0EB3-BA97-824D-1296D3E00FA1}" dt="2022-11-01T20:31:31.573" v="229"/>
          <ac:spMkLst>
            <pc:docMk/>
            <pc:sldMk cId="3629063796" sldId="260"/>
            <ac:spMk id="105" creationId="{61ADDE25-D89D-1540-72AD-E9A9CFFD72AF}"/>
          </ac:spMkLst>
        </pc:spChg>
        <pc:spChg chg="add">
          <ac:chgData name="Lily Gray" userId="S::lily.gray@ssaihq.com::37b62713-5539-4a92-a053-0551d8722576" providerId="AD" clId="Web-{E1405985-0EB3-BA97-824D-1296D3E00FA1}" dt="2022-11-01T20:31:17.401" v="225"/>
          <ac:spMkLst>
            <pc:docMk/>
            <pc:sldMk cId="3629063796" sldId="260"/>
            <ac:spMk id="106" creationId="{BF1B02CB-160D-CB67-6723-9A654C4E2DD6}"/>
          </ac:spMkLst>
        </pc:spChg>
        <pc:spChg chg="add del mod">
          <ac:chgData name="Lily Gray" userId="S::lily.gray@ssaihq.com::37b62713-5539-4a92-a053-0551d8722576" providerId="AD" clId="Web-{E1405985-0EB3-BA97-824D-1296D3E00FA1}" dt="2022-11-01T20:32:22.231" v="236"/>
          <ac:spMkLst>
            <pc:docMk/>
            <pc:sldMk cId="3629063796" sldId="260"/>
            <ac:spMk id="107" creationId="{B7B0AEA1-3890-3A75-1036-D238B55DFF2D}"/>
          </ac:spMkLst>
        </pc:spChg>
        <pc:spChg chg="add del">
          <ac:chgData name="Lily Gray" userId="S::lily.gray@ssaihq.com::37b62713-5539-4a92-a053-0551d8722576" providerId="AD" clId="Web-{E1405985-0EB3-BA97-824D-1296D3E00FA1}" dt="2022-11-01T20:31:48.714" v="232"/>
          <ac:spMkLst>
            <pc:docMk/>
            <pc:sldMk cId="3629063796" sldId="260"/>
            <ac:spMk id="108" creationId="{9A8252C1-89CC-CE9F-96D6-04215ADF9623}"/>
          </ac:spMkLst>
        </pc:spChg>
        <pc:spChg chg="del">
          <ac:chgData name="Lily Gray" userId="S::lily.gray@ssaihq.com::37b62713-5539-4a92-a053-0551d8722576" providerId="AD" clId="Web-{E1405985-0EB3-BA97-824D-1296D3E00FA1}" dt="2022-11-01T20:13:11.431" v="5"/>
          <ac:spMkLst>
            <pc:docMk/>
            <pc:sldMk cId="3629063796" sldId="260"/>
            <ac:spMk id="771" creationId="{64F1F87A-BA08-3557-18F5-538724957A93}"/>
          </ac:spMkLst>
        </pc:spChg>
        <pc:spChg chg="del mod">
          <ac:chgData name="Lily Gray" userId="S::lily.gray@ssaihq.com::37b62713-5539-4a92-a053-0551d8722576" providerId="AD" clId="Web-{E1405985-0EB3-BA97-824D-1296D3E00FA1}" dt="2022-11-01T20:13:20.650" v="8"/>
          <ac:spMkLst>
            <pc:docMk/>
            <pc:sldMk cId="3629063796" sldId="260"/>
            <ac:spMk id="772" creationId="{ED883750-89A0-C928-B6E6-3A97A6C4F47B}"/>
          </ac:spMkLst>
        </pc:spChg>
        <pc:picChg chg="add mod">
          <ac:chgData name="Lily Gray" userId="S::lily.gray@ssaihq.com::37b62713-5539-4a92-a053-0551d8722576" providerId="AD" clId="Web-{E1405985-0EB3-BA97-824D-1296D3E00FA1}" dt="2022-11-01T20:19:59.412" v="113"/>
          <ac:picMkLst>
            <pc:docMk/>
            <pc:sldMk cId="3629063796" sldId="260"/>
            <ac:picMk id="54" creationId="{EDEF8856-05A6-FFFD-138A-F4582CA61329}"/>
          </ac:picMkLst>
        </pc:picChg>
        <pc:picChg chg="add del mod">
          <ac:chgData name="Lily Gray" userId="S::lily.gray@ssaihq.com::37b62713-5539-4a92-a053-0551d8722576" providerId="AD" clId="Web-{E1405985-0EB3-BA97-824D-1296D3E00FA1}" dt="2022-11-01T20:13:33.166" v="11"/>
          <ac:picMkLst>
            <pc:docMk/>
            <pc:sldMk cId="3629063796" sldId="260"/>
            <ac:picMk id="59" creationId="{FA33A798-C9B7-7EF2-39AB-DD1B0A48067C}"/>
          </ac:picMkLst>
        </pc:picChg>
        <pc:picChg chg="add mod">
          <ac:chgData name="Lily Gray" userId="S::lily.gray@ssaihq.com::37b62713-5539-4a92-a053-0551d8722576" providerId="AD" clId="Web-{E1405985-0EB3-BA97-824D-1296D3E00FA1}" dt="2022-11-01T20:22:45.870" v="139" actId="1076"/>
          <ac:picMkLst>
            <pc:docMk/>
            <pc:sldMk cId="3629063796" sldId="260"/>
            <ac:picMk id="74" creationId="{BA1CEC1A-030B-F8CD-310A-C2BD6193D237}"/>
          </ac:picMkLst>
        </pc:picChg>
        <pc:picChg chg="add del mod">
          <ac:chgData name="Lily Gray" userId="S::lily.gray@ssaihq.com::37b62713-5539-4a92-a053-0551d8722576" providerId="AD" clId="Web-{E1405985-0EB3-BA97-824D-1296D3E00FA1}" dt="2022-11-01T20:22:42.073" v="138" actId="1076"/>
          <ac:picMkLst>
            <pc:docMk/>
            <pc:sldMk cId="3629063796" sldId="260"/>
            <ac:picMk id="75" creationId="{661FDC33-9238-F484-C900-8BC3CD11DA3D}"/>
          </ac:picMkLst>
        </pc:picChg>
        <pc:picChg chg="add del mod">
          <ac:chgData name="Lily Gray" userId="S::lily.gray@ssaihq.com::37b62713-5539-4a92-a053-0551d8722576" providerId="AD" clId="Web-{E1405985-0EB3-BA97-824D-1296D3E00FA1}" dt="2022-11-01T20:15:26.279" v="39"/>
          <ac:picMkLst>
            <pc:docMk/>
            <pc:sldMk cId="3629063796" sldId="260"/>
            <ac:picMk id="86" creationId="{3AB06359-9811-BBC1-00F2-14E50EE43299}"/>
          </ac:picMkLst>
        </pc:picChg>
        <pc:picChg chg="add del mod">
          <ac:chgData name="Lily Gray" userId="S::lily.gray@ssaihq.com::37b62713-5539-4a92-a053-0551d8722576" providerId="AD" clId="Web-{E1405985-0EB3-BA97-824D-1296D3E00FA1}" dt="2022-11-01T20:15:25.716" v="38"/>
          <ac:picMkLst>
            <pc:docMk/>
            <pc:sldMk cId="3629063796" sldId="260"/>
            <ac:picMk id="87" creationId="{27044820-3074-6A7B-0D8C-B49D76A60CD9}"/>
          </ac:picMkLst>
        </pc:picChg>
        <pc:picChg chg="add mod">
          <ac:chgData name="Lily Gray" userId="S::lily.gray@ssaihq.com::37b62713-5539-4a92-a053-0551d8722576" providerId="AD" clId="Web-{E1405985-0EB3-BA97-824D-1296D3E00FA1}" dt="2022-11-01T20:22:58.823" v="141" actId="14100"/>
          <ac:picMkLst>
            <pc:docMk/>
            <pc:sldMk cId="3629063796" sldId="260"/>
            <ac:picMk id="92" creationId="{2F8AB24D-D106-86C1-F33E-5AB7E68A8A7E}"/>
          </ac:picMkLst>
        </pc:picChg>
        <pc:picChg chg="add mod">
          <ac:chgData name="Lily Gray" userId="S::lily.gray@ssaihq.com::37b62713-5539-4a92-a053-0551d8722576" providerId="AD" clId="Web-{E1405985-0EB3-BA97-824D-1296D3E00FA1}" dt="2022-11-01T20:22:49.276" v="140" actId="1076"/>
          <ac:picMkLst>
            <pc:docMk/>
            <pc:sldMk cId="3629063796" sldId="260"/>
            <ac:picMk id="93" creationId="{35D64377-04BE-854E-3492-175F13078555}"/>
          </ac:picMkLst>
        </pc:picChg>
        <pc:picChg chg="add mod">
          <ac:chgData name="Lily Gray" userId="S::lily.gray@ssaihq.com::37b62713-5539-4a92-a053-0551d8722576" providerId="AD" clId="Web-{E1405985-0EB3-BA97-824D-1296D3E00FA1}" dt="2022-11-01T20:24:15.716" v="162" actId="1076"/>
          <ac:picMkLst>
            <pc:docMk/>
            <pc:sldMk cId="3629063796" sldId="260"/>
            <ac:picMk id="94" creationId="{99A082C5-8167-86AD-D99E-BFE2B2C66232}"/>
          </ac:picMkLst>
        </pc:picChg>
        <pc:picChg chg="add del mod">
          <ac:chgData name="Lily Gray" userId="S::lily.gray@ssaihq.com::37b62713-5539-4a92-a053-0551d8722576" providerId="AD" clId="Web-{E1405985-0EB3-BA97-824D-1296D3E00FA1}" dt="2022-11-01T20:26:10.407" v="176"/>
          <ac:picMkLst>
            <pc:docMk/>
            <pc:sldMk cId="3629063796" sldId="260"/>
            <ac:picMk id="96" creationId="{808716E7-D8D1-FDF4-CF8C-55A6ECDC6A47}"/>
          </ac:picMkLst>
        </pc:picChg>
        <pc:picChg chg="add del mod">
          <ac:chgData name="Lily Gray" userId="S::lily.gray@ssaihq.com::37b62713-5539-4a92-a053-0551d8722576" providerId="AD" clId="Web-{E1405985-0EB3-BA97-824D-1296D3E00FA1}" dt="2022-11-01T20:26:09.610" v="175"/>
          <ac:picMkLst>
            <pc:docMk/>
            <pc:sldMk cId="3629063796" sldId="260"/>
            <ac:picMk id="97" creationId="{EA7735B8-4451-5549-DB33-9183C12CC1DF}"/>
          </ac:picMkLst>
        </pc:picChg>
        <pc:picChg chg="add del mod">
          <ac:chgData name="Lily Gray" userId="S::lily.gray@ssaihq.com::37b62713-5539-4a92-a053-0551d8722576" providerId="AD" clId="Web-{E1405985-0EB3-BA97-824D-1296D3E00FA1}" dt="2022-11-01T20:26:08.798" v="174"/>
          <ac:picMkLst>
            <pc:docMk/>
            <pc:sldMk cId="3629063796" sldId="260"/>
            <ac:picMk id="98" creationId="{55974FD3-BCC8-03BB-998D-C3D999B0839A}"/>
          </ac:picMkLst>
        </pc:picChg>
        <pc:picChg chg="add del mod">
          <ac:chgData name="Lily Gray" userId="S::lily.gray@ssaihq.com::37b62713-5539-4a92-a053-0551d8722576" providerId="AD" clId="Web-{E1405985-0EB3-BA97-824D-1296D3E00FA1}" dt="2022-11-01T20:27:08.362" v="179"/>
          <ac:picMkLst>
            <pc:docMk/>
            <pc:sldMk cId="3629063796" sldId="260"/>
            <ac:picMk id="99" creationId="{9FD6B5A3-D573-765E-AFA1-F9AA5C72447B}"/>
          </ac:picMkLst>
        </pc:picChg>
        <pc:picChg chg="add mod">
          <ac:chgData name="Lily Gray" userId="S::lily.gray@ssaihq.com::37b62713-5539-4a92-a053-0551d8722576" providerId="AD" clId="Web-{E1405985-0EB3-BA97-824D-1296D3E00FA1}" dt="2022-11-01T20:29:06.459" v="186" actId="1076"/>
          <ac:picMkLst>
            <pc:docMk/>
            <pc:sldMk cId="3629063796" sldId="260"/>
            <ac:picMk id="100" creationId="{990DC0BF-69C2-B18A-2DDA-334FE4E099CD}"/>
          </ac:picMkLst>
        </pc:picChg>
        <pc:picChg chg="add mod">
          <ac:chgData name="Lily Gray" userId="S::lily.gray@ssaihq.com::37b62713-5539-4a92-a053-0551d8722576" providerId="AD" clId="Web-{E1405985-0EB3-BA97-824D-1296D3E00FA1}" dt="2022-11-01T20:28:34.943" v="183" actId="1076"/>
          <ac:picMkLst>
            <pc:docMk/>
            <pc:sldMk cId="3629063796" sldId="260"/>
            <ac:picMk id="101" creationId="{EB505AFE-8EEB-A3BB-4E28-BED31BAF423D}"/>
          </ac:picMkLst>
        </pc:picChg>
        <pc:picChg chg="add mod">
          <ac:chgData name="Lily Gray" userId="S::lily.gray@ssaihq.com::37b62713-5539-4a92-a053-0551d8722576" providerId="AD" clId="Web-{E1405985-0EB3-BA97-824D-1296D3E00FA1}" dt="2022-11-01T20:29:00.209" v="185" actId="1076"/>
          <ac:picMkLst>
            <pc:docMk/>
            <pc:sldMk cId="3629063796" sldId="260"/>
            <ac:picMk id="102" creationId="{F1318A7E-44B6-5791-2C34-71D5BC86742E}"/>
          </ac:picMkLst>
        </pc:picChg>
      </pc:sldChg>
    </pc:docChg>
  </pc:docChgLst>
  <pc:docChgLst>
    <pc:chgData name="Suhani Dalal" userId="S::suhani.dalal@ssaihq.com::d2c2ed6a-8896-40db-a5eb-9c61d3390825" providerId="AD" clId="Web-{CD06CA01-D9BA-5304-3B7C-7BBEC6C04370}"/>
    <pc:docChg chg="modSld">
      <pc:chgData name="Suhani Dalal" userId="S::suhani.dalal@ssaihq.com::d2c2ed6a-8896-40db-a5eb-9c61d3390825" providerId="AD" clId="Web-{CD06CA01-D9BA-5304-3B7C-7BBEC6C04370}" dt="2022-11-03T21:16:52.167" v="151" actId="20577"/>
      <pc:docMkLst>
        <pc:docMk/>
      </pc:docMkLst>
      <pc:sldChg chg="addSp delSp modSp">
        <pc:chgData name="Suhani Dalal" userId="S::suhani.dalal@ssaihq.com::d2c2ed6a-8896-40db-a5eb-9c61d3390825" providerId="AD" clId="Web-{CD06CA01-D9BA-5304-3B7C-7BBEC6C04370}" dt="2022-11-03T21:16:52.167" v="151" actId="20577"/>
        <pc:sldMkLst>
          <pc:docMk/>
          <pc:sldMk cId="3629063796" sldId="260"/>
        </pc:sldMkLst>
        <pc:spChg chg="mod">
          <ac:chgData name="Suhani Dalal" userId="S::suhani.dalal@ssaihq.com::d2c2ed6a-8896-40db-a5eb-9c61d3390825" providerId="AD" clId="Web-{CD06CA01-D9BA-5304-3B7C-7BBEC6C04370}" dt="2022-11-03T21:08:24.952" v="78" actId="20577"/>
          <ac:spMkLst>
            <pc:docMk/>
            <pc:sldMk cId="3629063796" sldId="260"/>
            <ac:spMk id="6" creationId="{022322CC-70F0-3A4A-9AF8-E9511B8085C4}"/>
          </ac:spMkLst>
        </pc:spChg>
        <pc:spChg chg="mod">
          <ac:chgData name="Suhani Dalal" userId="S::suhani.dalal@ssaihq.com::d2c2ed6a-8896-40db-a5eb-9c61d3390825" providerId="AD" clId="Web-{CD06CA01-D9BA-5304-3B7C-7BBEC6C04370}" dt="2022-11-03T21:16:52.167" v="151" actId="20577"/>
          <ac:spMkLst>
            <pc:docMk/>
            <pc:sldMk cId="3629063796" sldId="260"/>
            <ac:spMk id="31" creationId="{F49C2FD8-D6D0-5D85-6AC4-6CA78DD1E602}"/>
          </ac:spMkLst>
        </pc:spChg>
        <pc:spChg chg="add del">
          <ac:chgData name="Suhani Dalal" userId="S::suhani.dalal@ssaihq.com::d2c2ed6a-8896-40db-a5eb-9c61d3390825" providerId="AD" clId="Web-{CD06CA01-D9BA-5304-3B7C-7BBEC6C04370}" dt="2022-11-03T21:11:20.753" v="97"/>
          <ac:spMkLst>
            <pc:docMk/>
            <pc:sldMk cId="3629063796" sldId="260"/>
            <ac:spMk id="37" creationId="{D9ABF346-BDB2-8690-903A-A4C394BBB2C5}"/>
          </ac:spMkLst>
        </pc:spChg>
        <pc:spChg chg="add del">
          <ac:chgData name="Suhani Dalal" userId="S::suhani.dalal@ssaihq.com::d2c2ed6a-8896-40db-a5eb-9c61d3390825" providerId="AD" clId="Web-{CD06CA01-D9BA-5304-3B7C-7BBEC6C04370}" dt="2022-11-03T21:11:20.753" v="97"/>
          <ac:spMkLst>
            <pc:docMk/>
            <pc:sldMk cId="3629063796" sldId="260"/>
            <ac:spMk id="43" creationId="{34904132-58A0-EB6B-6242-12C05E025ED7}"/>
          </ac:spMkLst>
        </pc:spChg>
        <pc:spChg chg="del">
          <ac:chgData name="Suhani Dalal" userId="S::suhani.dalal@ssaihq.com::d2c2ed6a-8896-40db-a5eb-9c61d3390825" providerId="AD" clId="Web-{CD06CA01-D9BA-5304-3B7C-7BBEC6C04370}" dt="2022-11-03T21:11:38.972" v="102"/>
          <ac:spMkLst>
            <pc:docMk/>
            <pc:sldMk cId="3629063796" sldId="260"/>
            <ac:spMk id="103" creationId="{AF3090AD-C204-729A-F858-541198A651A2}"/>
          </ac:spMkLst>
        </pc:spChg>
        <pc:spChg chg="del">
          <ac:chgData name="Suhani Dalal" userId="S::suhani.dalal@ssaihq.com::d2c2ed6a-8896-40db-a5eb-9c61d3390825" providerId="AD" clId="Web-{CD06CA01-D9BA-5304-3B7C-7BBEC6C04370}" dt="2022-11-03T21:11:36.800" v="100"/>
          <ac:spMkLst>
            <pc:docMk/>
            <pc:sldMk cId="3629063796" sldId="260"/>
            <ac:spMk id="104" creationId="{7D672D0C-CA69-497C-6E93-9A7E0B9336F8}"/>
          </ac:spMkLst>
        </pc:spChg>
        <pc:spChg chg="add mod">
          <ac:chgData name="Suhani Dalal" userId="S::suhani.dalal@ssaihq.com::d2c2ed6a-8896-40db-a5eb-9c61d3390825" providerId="AD" clId="Web-{CD06CA01-D9BA-5304-3B7C-7BBEC6C04370}" dt="2022-11-03T21:13:00.630" v="137" actId="1076"/>
          <ac:spMkLst>
            <pc:docMk/>
            <pc:sldMk cId="3629063796" sldId="260"/>
            <ac:spMk id="125" creationId="{924FF275-B49A-5D23-BA07-96CA18896FAD}"/>
          </ac:spMkLst>
        </pc:spChg>
        <pc:spChg chg="add mod">
          <ac:chgData name="Suhani Dalal" userId="S::suhani.dalal@ssaihq.com::d2c2ed6a-8896-40db-a5eb-9c61d3390825" providerId="AD" clId="Web-{CD06CA01-D9BA-5304-3B7C-7BBEC6C04370}" dt="2022-11-03T21:13:58.413" v="147" actId="1076"/>
          <ac:spMkLst>
            <pc:docMk/>
            <pc:sldMk cId="3629063796" sldId="260"/>
            <ac:spMk id="126" creationId="{159A7CB1-CECE-02BF-FA68-04E1E71278E8}"/>
          </ac:spMkLst>
        </pc:spChg>
        <pc:picChg chg="add mod">
          <ac:chgData name="Suhani Dalal" userId="S::suhani.dalal@ssaihq.com::d2c2ed6a-8896-40db-a5eb-9c61d3390825" providerId="AD" clId="Web-{CD06CA01-D9BA-5304-3B7C-7BBEC6C04370}" dt="2022-11-03T21:10:09.157" v="89" actId="1076"/>
          <ac:picMkLst>
            <pc:docMk/>
            <pc:sldMk cId="3629063796" sldId="260"/>
            <ac:picMk id="32" creationId="{FAD8246C-350F-79E3-B67D-BF4F9B5A828C}"/>
          </ac:picMkLst>
        </pc:picChg>
        <pc:picChg chg="add mod">
          <ac:chgData name="Suhani Dalal" userId="S::suhani.dalal@ssaihq.com::d2c2ed6a-8896-40db-a5eb-9c61d3390825" providerId="AD" clId="Web-{CD06CA01-D9BA-5304-3B7C-7BBEC6C04370}" dt="2022-11-03T21:11:34.925" v="99" actId="14100"/>
          <ac:picMkLst>
            <pc:docMk/>
            <pc:sldMk cId="3629063796" sldId="260"/>
            <ac:picMk id="34" creationId="{9A3C2287-D11D-53AE-7298-5CFB19AEF7FB}"/>
          </ac:picMkLst>
        </pc:picChg>
        <pc:picChg chg="del">
          <ac:chgData name="Suhani Dalal" userId="S::suhani.dalal@ssaihq.com::d2c2ed6a-8896-40db-a5eb-9c61d3390825" providerId="AD" clId="Web-{CD06CA01-D9BA-5304-3B7C-7BBEC6C04370}" dt="2022-11-03T21:09:32.125" v="84"/>
          <ac:picMkLst>
            <pc:docMk/>
            <pc:sldMk cId="3629063796" sldId="260"/>
            <ac:picMk id="54" creationId="{EDEF8856-05A6-FFFD-138A-F4582CA61329}"/>
          </ac:picMkLst>
        </pc:picChg>
        <pc:picChg chg="del">
          <ac:chgData name="Suhani Dalal" userId="S::suhani.dalal@ssaihq.com::d2c2ed6a-8896-40db-a5eb-9c61d3390825" providerId="AD" clId="Web-{CD06CA01-D9BA-5304-3B7C-7BBEC6C04370}" dt="2022-11-03T21:10:13.517" v="90"/>
          <ac:picMkLst>
            <pc:docMk/>
            <pc:sldMk cId="3629063796" sldId="260"/>
            <ac:picMk id="92" creationId="{2F8AB24D-D106-86C1-F33E-5AB7E68A8A7E}"/>
          </ac:picMkLst>
        </pc:picChg>
        <pc:picChg chg="add del">
          <ac:chgData name="Suhani Dalal" userId="S::suhani.dalal@ssaihq.com::d2c2ed6a-8896-40db-a5eb-9c61d3390825" providerId="AD" clId="Web-{CD06CA01-D9BA-5304-3B7C-7BBEC6C04370}" dt="2022-11-03T21:11:20.753" v="97"/>
          <ac:picMkLst>
            <pc:docMk/>
            <pc:sldMk cId="3629063796" sldId="260"/>
            <ac:picMk id="100" creationId="{350A7B49-FB25-B3FE-484F-696D1D31591A}"/>
          </ac:picMkLst>
        </pc:picChg>
        <pc:picChg chg="add del">
          <ac:chgData name="Suhani Dalal" userId="S::suhani.dalal@ssaihq.com::d2c2ed6a-8896-40db-a5eb-9c61d3390825" providerId="AD" clId="Web-{CD06CA01-D9BA-5304-3B7C-7BBEC6C04370}" dt="2022-11-03T21:11:20.753" v="97"/>
          <ac:picMkLst>
            <pc:docMk/>
            <pc:sldMk cId="3629063796" sldId="260"/>
            <ac:picMk id="101" creationId="{18C4EAA5-D783-12AA-CDFA-D03DD879B81C}"/>
          </ac:picMkLst>
        </pc:picChg>
        <pc:picChg chg="del">
          <ac:chgData name="Suhani Dalal" userId="S::suhani.dalal@ssaihq.com::d2c2ed6a-8896-40db-a5eb-9c61d3390825" providerId="AD" clId="Web-{CD06CA01-D9BA-5304-3B7C-7BBEC6C04370}" dt="2022-11-03T21:11:38.347" v="101"/>
          <ac:picMkLst>
            <pc:docMk/>
            <pc:sldMk cId="3629063796" sldId="260"/>
            <ac:picMk id="109" creationId="{B88C19B3-0F0C-F4A6-1154-C7C50DCEB1B9}"/>
          </ac:picMkLst>
        </pc:picChg>
        <pc:picChg chg="add mod">
          <ac:chgData name="Suhani Dalal" userId="S::suhani.dalal@ssaihq.com::d2c2ed6a-8896-40db-a5eb-9c61d3390825" providerId="AD" clId="Web-{CD06CA01-D9BA-5304-3B7C-7BBEC6C04370}" dt="2022-11-03T21:12:41.270" v="134" actId="1076"/>
          <ac:picMkLst>
            <pc:docMk/>
            <pc:sldMk cId="3629063796" sldId="260"/>
            <ac:picMk id="127" creationId="{9FAE60D8-FF3E-0523-36AB-D100532C2FEB}"/>
          </ac:picMkLst>
        </pc:picChg>
        <pc:picChg chg="add mod">
          <ac:chgData name="Suhani Dalal" userId="S::suhani.dalal@ssaihq.com::d2c2ed6a-8896-40db-a5eb-9c61d3390825" providerId="AD" clId="Web-{CD06CA01-D9BA-5304-3B7C-7BBEC6C04370}" dt="2022-11-03T21:12:35.786" v="133" actId="1076"/>
          <ac:picMkLst>
            <pc:docMk/>
            <pc:sldMk cId="3629063796" sldId="260"/>
            <ac:picMk id="704" creationId="{77B7E439-A99A-E0EA-2856-5A23C37F4C74}"/>
          </ac:picMkLst>
        </pc:picChg>
      </pc:sldChg>
    </pc:docChg>
  </pc:docChgLst>
  <pc:docChgLst>
    <pc:chgData name="Jane Zugarek" userId="S::jane.zugarek@ssaihq.com::d524e704-d5be-4d42-b46b-5e095775f1b8" providerId="AD" clId="Web-{889ACDE2-D0CC-4D77-ABD5-92CDEA57079C}"/>
    <pc:docChg chg="modSld">
      <pc:chgData name="Jane Zugarek" userId="S::jane.zugarek@ssaihq.com::d524e704-d5be-4d42-b46b-5e095775f1b8" providerId="AD" clId="Web-{889ACDE2-D0CC-4D77-ABD5-92CDEA57079C}" dt="2022-10-26T17:58:46.036" v="9" actId="1076"/>
      <pc:docMkLst>
        <pc:docMk/>
      </pc:docMkLst>
      <pc:sldChg chg="addSp delSp modSp mod setBg">
        <pc:chgData name="Jane Zugarek" userId="S::jane.zugarek@ssaihq.com::d524e704-d5be-4d42-b46b-5e095775f1b8" providerId="AD" clId="Web-{889ACDE2-D0CC-4D77-ABD5-92CDEA57079C}" dt="2022-10-26T17:58:46.036" v="9" actId="1076"/>
        <pc:sldMkLst>
          <pc:docMk/>
          <pc:sldMk cId="3629063796" sldId="260"/>
        </pc:sldMkLst>
        <pc:picChg chg="add del mod">
          <ac:chgData name="Jane Zugarek" userId="S::jane.zugarek@ssaihq.com::d524e704-d5be-4d42-b46b-5e095775f1b8" providerId="AD" clId="Web-{889ACDE2-D0CC-4D77-ABD5-92CDEA57079C}" dt="2022-10-26T17:51:36.137" v="2"/>
          <ac:picMkLst>
            <pc:docMk/>
            <pc:sldMk cId="3629063796" sldId="260"/>
            <ac:picMk id="3" creationId="{09B9DD3D-F0F2-205D-5956-41B705AFED15}"/>
          </ac:picMkLst>
        </pc:picChg>
        <pc:picChg chg="add mod">
          <ac:chgData name="Jane Zugarek" userId="S::jane.zugarek@ssaihq.com::d524e704-d5be-4d42-b46b-5e095775f1b8" providerId="AD" clId="Web-{889ACDE2-D0CC-4D77-ABD5-92CDEA57079C}" dt="2022-10-26T17:58:46.036" v="9" actId="1076"/>
          <ac:picMkLst>
            <pc:docMk/>
            <pc:sldMk cId="3629063796" sldId="260"/>
            <ac:picMk id="10" creationId="{2E40A39E-D5AB-8037-99F9-2CE9A9200F18}"/>
          </ac:picMkLst>
        </pc:picChg>
      </pc:sldChg>
    </pc:docChg>
  </pc:docChgLst>
  <pc:docChgLst>
    <pc:chgData name="Sophia Skoglund" userId="S::sophia.skoglund@ssaihq.com::e785ee75-321d-4883-8c8f-abbe80df506e" providerId="AD" clId="Web-{BF5E3AB0-2579-DD9B-1FA7-BFB0DB1DABF8}"/>
    <pc:docChg chg="modSld">
      <pc:chgData name="Sophia Skoglund" userId="S::sophia.skoglund@ssaihq.com::e785ee75-321d-4883-8c8f-abbe80df506e" providerId="AD" clId="Web-{BF5E3AB0-2579-DD9B-1FA7-BFB0DB1DABF8}" dt="2022-05-31T15:19:16.107" v="11" actId="20577"/>
      <pc:docMkLst>
        <pc:docMk/>
      </pc:docMkLst>
      <pc:sldChg chg="modSp">
        <pc:chgData name="Sophia Skoglund" userId="S::sophia.skoglund@ssaihq.com::e785ee75-321d-4883-8c8f-abbe80df506e" providerId="AD" clId="Web-{BF5E3AB0-2579-DD9B-1FA7-BFB0DB1DABF8}" dt="2022-05-31T15:18:33.073" v="5" actId="14100"/>
        <pc:sldMkLst>
          <pc:docMk/>
          <pc:sldMk cId="1532886728" sldId="259"/>
        </pc:sldMkLst>
        <pc:spChg chg="mod">
          <ac:chgData name="Sophia Skoglund" userId="S::sophia.skoglund@ssaihq.com::e785ee75-321d-4883-8c8f-abbe80df506e" providerId="AD" clId="Web-{BF5E3AB0-2579-DD9B-1FA7-BFB0DB1DABF8}" dt="2022-05-31T15:18:33.073" v="5" actId="14100"/>
          <ac:spMkLst>
            <pc:docMk/>
            <pc:sldMk cId="1532886728" sldId="259"/>
            <ac:spMk id="7" creationId="{00000000-0000-0000-0000-000000000000}"/>
          </ac:spMkLst>
        </pc:spChg>
      </pc:sldChg>
      <pc:sldChg chg="modSp">
        <pc:chgData name="Sophia Skoglund" userId="S::sophia.skoglund@ssaihq.com::e785ee75-321d-4883-8c8f-abbe80df506e" providerId="AD" clId="Web-{BF5E3AB0-2579-DD9B-1FA7-BFB0DB1DABF8}" dt="2022-05-31T15:19:00.762" v="8" actId="20577"/>
        <pc:sldMkLst>
          <pc:docMk/>
          <pc:sldMk cId="3629063796" sldId="260"/>
        </pc:sldMkLst>
        <pc:spChg chg="mod">
          <ac:chgData name="Sophia Skoglund" userId="S::sophia.skoglund@ssaihq.com::e785ee75-321d-4883-8c8f-abbe80df506e" providerId="AD" clId="Web-{BF5E3AB0-2579-DD9B-1FA7-BFB0DB1DABF8}" dt="2022-05-31T15:19:00.762" v="8" actId="20577"/>
          <ac:spMkLst>
            <pc:docMk/>
            <pc:sldMk cId="3629063796" sldId="260"/>
            <ac:spMk id="18" creationId="{D35F066C-AA25-734C-B717-5ACBC62F9496}"/>
          </ac:spMkLst>
        </pc:spChg>
      </pc:sldChg>
      <pc:sldChg chg="modSp">
        <pc:chgData name="Sophia Skoglund" userId="S::sophia.skoglund@ssaihq.com::e785ee75-321d-4883-8c8f-abbe80df506e" providerId="AD" clId="Web-{BF5E3AB0-2579-DD9B-1FA7-BFB0DB1DABF8}" dt="2022-05-31T15:19:16.107" v="11" actId="20577"/>
        <pc:sldMkLst>
          <pc:docMk/>
          <pc:sldMk cId="913355640" sldId="261"/>
        </pc:sldMkLst>
        <pc:spChg chg="mod">
          <ac:chgData name="Sophia Skoglund" userId="S::sophia.skoglund@ssaihq.com::e785ee75-321d-4883-8c8f-abbe80df506e" providerId="AD" clId="Web-{BF5E3AB0-2579-DD9B-1FA7-BFB0DB1DABF8}" dt="2022-05-31T15:19:16.107" v="11" actId="20577"/>
          <ac:spMkLst>
            <pc:docMk/>
            <pc:sldMk cId="913355640" sldId="261"/>
            <ac:spMk id="19" creationId="{CD73F9B8-ABC1-1F41-AE91-37F33A9DC64D}"/>
          </ac:spMkLst>
        </pc:spChg>
      </pc:sldChg>
    </pc:docChg>
  </pc:docChgLst>
  <pc:docChgLst>
    <pc:chgData name="Lily Gray" userId="S::lily.gray@ssaihq.com::37b62713-5539-4a92-a053-0551d8722576" providerId="AD" clId="Web-{C4C5D94C-3AC8-0191-033E-A80BC7223D3F}"/>
    <pc:docChg chg="modSld">
      <pc:chgData name="Lily Gray" userId="S::lily.gray@ssaihq.com::37b62713-5539-4a92-a053-0551d8722576" providerId="AD" clId="Web-{C4C5D94C-3AC8-0191-033E-A80BC7223D3F}" dt="2022-10-25T20:43:35.881" v="458" actId="1076"/>
      <pc:docMkLst>
        <pc:docMk/>
      </pc:docMkLst>
      <pc:sldChg chg="addSp delSp modSp delCm">
        <pc:chgData name="Lily Gray" userId="S::lily.gray@ssaihq.com::37b62713-5539-4a92-a053-0551d8722576" providerId="AD" clId="Web-{C4C5D94C-3AC8-0191-033E-A80BC7223D3F}" dt="2022-10-25T20:43:35.881" v="458" actId="1076"/>
        <pc:sldMkLst>
          <pc:docMk/>
          <pc:sldMk cId="3629063796" sldId="260"/>
        </pc:sldMkLst>
        <pc:spChg chg="mod">
          <ac:chgData name="Lily Gray" userId="S::lily.gray@ssaihq.com::37b62713-5539-4a92-a053-0551d8722576" providerId="AD" clId="Web-{C4C5D94C-3AC8-0191-033E-A80BC7223D3F}" dt="2022-10-25T18:41:26.566" v="108" actId="14100"/>
          <ac:spMkLst>
            <pc:docMk/>
            <pc:sldMk cId="3629063796" sldId="260"/>
            <ac:spMk id="6" creationId="{022322CC-70F0-3A4A-9AF8-E9511B8085C4}"/>
          </ac:spMkLst>
        </pc:spChg>
        <pc:spChg chg="add del mod">
          <ac:chgData name="Lily Gray" userId="S::lily.gray@ssaihq.com::37b62713-5539-4a92-a053-0551d8722576" providerId="AD" clId="Web-{C4C5D94C-3AC8-0191-033E-A80BC7223D3F}" dt="2022-10-25T18:38:32.890" v="93"/>
          <ac:spMkLst>
            <pc:docMk/>
            <pc:sldMk cId="3629063796" sldId="260"/>
            <ac:spMk id="8" creationId="{59245086-9D1D-832B-6C57-2AA55D12A3F8}"/>
          </ac:spMkLst>
        </pc:spChg>
        <pc:spChg chg="mod">
          <ac:chgData name="Lily Gray" userId="S::lily.gray@ssaihq.com::37b62713-5539-4a92-a053-0551d8722576" providerId="AD" clId="Web-{C4C5D94C-3AC8-0191-033E-A80BC7223D3F}" dt="2022-10-25T20:42:38.864" v="454" actId="1076"/>
          <ac:spMkLst>
            <pc:docMk/>
            <pc:sldMk cId="3629063796" sldId="260"/>
            <ac:spMk id="9" creationId="{415D5172-C4B1-584A-B138-B91FA0653E06}"/>
          </ac:spMkLst>
        </pc:spChg>
        <pc:spChg chg="del mod">
          <ac:chgData name="Lily Gray" userId="S::lily.gray@ssaihq.com::37b62713-5539-4a92-a053-0551d8722576" providerId="AD" clId="Web-{C4C5D94C-3AC8-0191-033E-A80BC7223D3F}" dt="2022-10-25T19:49:04.966" v="302"/>
          <ac:spMkLst>
            <pc:docMk/>
            <pc:sldMk cId="3629063796" sldId="260"/>
            <ac:spMk id="10" creationId="{F6E98EE7-6F5E-CC42-BAD2-2C25C0D7879E}"/>
          </ac:spMkLst>
        </pc:spChg>
        <pc:spChg chg="mod">
          <ac:chgData name="Lily Gray" userId="S::lily.gray@ssaihq.com::37b62713-5539-4a92-a053-0551d8722576" providerId="AD" clId="Web-{C4C5D94C-3AC8-0191-033E-A80BC7223D3F}" dt="2022-10-25T19:58:47.104" v="306" actId="1076"/>
          <ac:spMkLst>
            <pc:docMk/>
            <pc:sldMk cId="3629063796" sldId="260"/>
            <ac:spMk id="11" creationId="{AFFEBA6E-4F7E-F948-A164-3B21EC1F8751}"/>
          </ac:spMkLst>
        </pc:spChg>
        <pc:spChg chg="del mod">
          <ac:chgData name="Lily Gray" userId="S::lily.gray@ssaihq.com::37b62713-5539-4a92-a053-0551d8722576" providerId="AD" clId="Web-{C4C5D94C-3AC8-0191-033E-A80BC7223D3F}" dt="2022-10-25T18:52:00.081" v="229"/>
          <ac:spMkLst>
            <pc:docMk/>
            <pc:sldMk cId="3629063796" sldId="260"/>
            <ac:spMk id="12" creationId="{F2EF5CAE-71C5-8D41-9864-3A6A4186E419}"/>
          </ac:spMkLst>
        </pc:spChg>
        <pc:spChg chg="add mod">
          <ac:chgData name="Lily Gray" userId="S::lily.gray@ssaihq.com::37b62713-5539-4a92-a053-0551d8722576" providerId="AD" clId="Web-{C4C5D94C-3AC8-0191-033E-A80BC7223D3F}" dt="2022-10-25T20:07:58.601" v="426" actId="1076"/>
          <ac:spMkLst>
            <pc:docMk/>
            <pc:sldMk cId="3629063796" sldId="260"/>
            <ac:spMk id="14" creationId="{84043CAC-1AFA-0A38-B84A-3B318654FD23}"/>
          </ac:spMkLst>
        </pc:spChg>
        <pc:spChg chg="del mod">
          <ac:chgData name="Lily Gray" userId="S::lily.gray@ssaihq.com::37b62713-5539-4a92-a053-0551d8722576" providerId="AD" clId="Web-{C4C5D94C-3AC8-0191-033E-A80BC7223D3F}" dt="2022-10-25T18:59:58.139" v="272"/>
          <ac:spMkLst>
            <pc:docMk/>
            <pc:sldMk cId="3629063796" sldId="260"/>
            <ac:spMk id="14" creationId="{85D5317A-F525-C546-918B-8DA87DAD8FFD}"/>
          </ac:spMkLst>
        </pc:spChg>
        <pc:spChg chg="mod">
          <ac:chgData name="Lily Gray" userId="S::lily.gray@ssaihq.com::37b62713-5539-4a92-a053-0551d8722576" providerId="AD" clId="Web-{C4C5D94C-3AC8-0191-033E-A80BC7223D3F}" dt="2022-10-25T20:08:39.930" v="431" actId="1076"/>
          <ac:spMkLst>
            <pc:docMk/>
            <pc:sldMk cId="3629063796" sldId="260"/>
            <ac:spMk id="15" creationId="{4B870F34-8525-6748-A569-C61FE1D56F02}"/>
          </ac:spMkLst>
        </pc:spChg>
        <pc:spChg chg="mod">
          <ac:chgData name="Lily Gray" userId="S::lily.gray@ssaihq.com::37b62713-5539-4a92-a053-0551d8722576" providerId="AD" clId="Web-{C4C5D94C-3AC8-0191-033E-A80BC7223D3F}" dt="2022-10-25T20:43:14.974" v="457" actId="20577"/>
          <ac:spMkLst>
            <pc:docMk/>
            <pc:sldMk cId="3629063796" sldId="260"/>
            <ac:spMk id="18" creationId="{D35F066C-AA25-734C-B717-5ACBC62F9496}"/>
          </ac:spMkLst>
        </pc:spChg>
        <pc:spChg chg="mod">
          <ac:chgData name="Lily Gray" userId="S::lily.gray@ssaihq.com::37b62713-5539-4a92-a053-0551d8722576" providerId="AD" clId="Web-{C4C5D94C-3AC8-0191-033E-A80BC7223D3F}" dt="2022-10-25T18:43:45.382" v="142" actId="1076"/>
          <ac:spMkLst>
            <pc:docMk/>
            <pc:sldMk cId="3629063796" sldId="260"/>
            <ac:spMk id="22" creationId="{DADBC8F7-A85D-3E4A-834E-92FE4F1AB007}"/>
          </ac:spMkLst>
        </pc:spChg>
        <pc:spChg chg="add del mod">
          <ac:chgData name="Lily Gray" userId="S::lily.gray@ssaihq.com::37b62713-5539-4a92-a053-0551d8722576" providerId="AD" clId="Web-{C4C5D94C-3AC8-0191-033E-A80BC7223D3F}" dt="2022-10-25T18:39:04.141" v="99"/>
          <ac:spMkLst>
            <pc:docMk/>
            <pc:sldMk cId="3629063796" sldId="260"/>
            <ac:spMk id="23" creationId="{009C5CDC-4AFD-0305-222A-673D7CFD3D3A}"/>
          </ac:spMkLst>
        </pc:spChg>
        <pc:spChg chg="mod">
          <ac:chgData name="Lily Gray" userId="S::lily.gray@ssaihq.com::37b62713-5539-4a92-a053-0551d8722576" providerId="AD" clId="Web-{C4C5D94C-3AC8-0191-033E-A80BC7223D3F}" dt="2022-10-25T20:08:42.462" v="432" actId="1076"/>
          <ac:spMkLst>
            <pc:docMk/>
            <pc:sldMk cId="3629063796" sldId="260"/>
            <ac:spMk id="24" creationId="{C227C87B-2885-494C-A9DD-4F72194374AD}"/>
          </ac:spMkLst>
        </pc:spChg>
        <pc:spChg chg="del mod">
          <ac:chgData name="Lily Gray" userId="S::lily.gray@ssaihq.com::37b62713-5539-4a92-a053-0551d8722576" providerId="AD" clId="Web-{C4C5D94C-3AC8-0191-033E-A80BC7223D3F}" dt="2022-10-25T19:17:23.035" v="278"/>
          <ac:spMkLst>
            <pc:docMk/>
            <pc:sldMk cId="3629063796" sldId="260"/>
            <ac:spMk id="25" creationId="{57A334B8-9023-BA4E-9795-5E426B360402}"/>
          </ac:spMkLst>
        </pc:spChg>
        <pc:spChg chg="mod">
          <ac:chgData name="Lily Gray" userId="S::lily.gray@ssaihq.com::37b62713-5539-4a92-a053-0551d8722576" providerId="AD" clId="Web-{C4C5D94C-3AC8-0191-033E-A80BC7223D3F}" dt="2022-10-25T18:43:17.100" v="137" actId="1076"/>
          <ac:spMkLst>
            <pc:docMk/>
            <pc:sldMk cId="3629063796" sldId="260"/>
            <ac:spMk id="27" creationId="{B28218B1-CC26-1748-A80F-C67D9F623F59}"/>
          </ac:spMkLst>
        </pc:spChg>
        <pc:spChg chg="mod">
          <ac:chgData name="Lily Gray" userId="S::lily.gray@ssaihq.com::37b62713-5539-4a92-a053-0551d8722576" providerId="AD" clId="Web-{C4C5D94C-3AC8-0191-033E-A80BC7223D3F}" dt="2022-10-25T20:41:59.550" v="446" actId="1076"/>
          <ac:spMkLst>
            <pc:docMk/>
            <pc:sldMk cId="3629063796" sldId="260"/>
            <ac:spMk id="28" creationId="{5085923C-C529-76B5-9F3E-CE63C556220E}"/>
          </ac:spMkLst>
        </pc:spChg>
        <pc:spChg chg="mod">
          <ac:chgData name="Lily Gray" userId="S::lily.gray@ssaihq.com::37b62713-5539-4a92-a053-0551d8722576" providerId="AD" clId="Web-{C4C5D94C-3AC8-0191-033E-A80BC7223D3F}" dt="2022-10-25T18:42:02.442" v="117" actId="1076"/>
          <ac:spMkLst>
            <pc:docMk/>
            <pc:sldMk cId="3629063796" sldId="260"/>
            <ac:spMk id="30" creationId="{DE579121-499F-A942-88A7-A0E367204A8F}"/>
          </ac:spMkLst>
        </pc:spChg>
        <pc:spChg chg="mod">
          <ac:chgData name="Lily Gray" userId="S::lily.gray@ssaihq.com::37b62713-5539-4a92-a053-0551d8722576" providerId="AD" clId="Web-{C4C5D94C-3AC8-0191-033E-A80BC7223D3F}" dt="2022-10-25T18:42:02.489" v="118" actId="1076"/>
          <ac:spMkLst>
            <pc:docMk/>
            <pc:sldMk cId="3629063796" sldId="260"/>
            <ac:spMk id="33" creationId="{ECBB7FA8-F9CB-4343-9E9B-F0FDC7AE37C7}"/>
          </ac:spMkLst>
        </pc:spChg>
        <pc:spChg chg="mod">
          <ac:chgData name="Lily Gray" userId="S::lily.gray@ssaihq.com::37b62713-5539-4a92-a053-0551d8722576" providerId="AD" clId="Web-{C4C5D94C-3AC8-0191-033E-A80BC7223D3F}" dt="2022-10-25T18:42:02.551" v="119" actId="1076"/>
          <ac:spMkLst>
            <pc:docMk/>
            <pc:sldMk cId="3629063796" sldId="260"/>
            <ac:spMk id="36" creationId="{C9A2BDDB-7307-134C-862D-2E2389AD75C6}"/>
          </ac:spMkLst>
        </pc:spChg>
        <pc:spChg chg="mod">
          <ac:chgData name="Lily Gray" userId="S::lily.gray@ssaihq.com::37b62713-5539-4a92-a053-0551d8722576" providerId="AD" clId="Web-{C4C5D94C-3AC8-0191-033E-A80BC7223D3F}" dt="2022-10-25T20:42:28.316" v="451" actId="1076"/>
          <ac:spMkLst>
            <pc:docMk/>
            <pc:sldMk cId="3629063796" sldId="260"/>
            <ac:spMk id="37" creationId="{631B4A2A-CE5C-474A-AA98-CC9A62589A0E}"/>
          </ac:spMkLst>
        </pc:spChg>
        <pc:spChg chg="mod">
          <ac:chgData name="Lily Gray" userId="S::lily.gray@ssaihq.com::37b62713-5539-4a92-a053-0551d8722576" providerId="AD" clId="Web-{C4C5D94C-3AC8-0191-033E-A80BC7223D3F}" dt="2022-10-25T19:58:44.182" v="305" actId="1076"/>
          <ac:spMkLst>
            <pc:docMk/>
            <pc:sldMk cId="3629063796" sldId="260"/>
            <ac:spMk id="38" creationId="{1EC47E79-0327-A941-B47B-0BC48AE55838}"/>
          </ac:spMkLst>
        </pc:spChg>
        <pc:spChg chg="mod">
          <ac:chgData name="Lily Gray" userId="S::lily.gray@ssaihq.com::37b62713-5539-4a92-a053-0551d8722576" providerId="AD" clId="Web-{C4C5D94C-3AC8-0191-033E-A80BC7223D3F}" dt="2022-10-25T20:41:50.737" v="444" actId="1076"/>
          <ac:spMkLst>
            <pc:docMk/>
            <pc:sldMk cId="3629063796" sldId="260"/>
            <ac:spMk id="44" creationId="{86871178-A27B-F486-1338-369E0EB34F8B}"/>
          </ac:spMkLst>
        </pc:spChg>
        <pc:spChg chg="mod">
          <ac:chgData name="Lily Gray" userId="S::lily.gray@ssaihq.com::37b62713-5539-4a92-a053-0551d8722576" providerId="AD" clId="Web-{C4C5D94C-3AC8-0191-033E-A80BC7223D3F}" dt="2022-10-25T20:41:33.924" v="441" actId="1076"/>
          <ac:spMkLst>
            <pc:docMk/>
            <pc:sldMk cId="3629063796" sldId="260"/>
            <ac:spMk id="50" creationId="{4882BDE0-73EC-ADE3-F0BA-763DB33E753F}"/>
          </ac:spMkLst>
        </pc:spChg>
        <pc:spChg chg="add del mod">
          <ac:chgData name="Lily Gray" userId="S::lily.gray@ssaihq.com::37b62713-5539-4a92-a053-0551d8722576" providerId="AD" clId="Web-{C4C5D94C-3AC8-0191-033E-A80BC7223D3F}" dt="2022-10-25T18:41:01.737" v="106"/>
          <ac:spMkLst>
            <pc:docMk/>
            <pc:sldMk cId="3629063796" sldId="260"/>
            <ac:spMk id="51" creationId="{F9293CBF-CC5E-C292-D047-37AA5AC7C4D2}"/>
          </ac:spMkLst>
        </pc:spChg>
        <pc:spChg chg="add del mod">
          <ac:chgData name="Lily Gray" userId="S::lily.gray@ssaihq.com::37b62713-5539-4a92-a053-0551d8722576" providerId="AD" clId="Web-{C4C5D94C-3AC8-0191-033E-A80BC7223D3F}" dt="2022-10-25T18:49:36.468" v="217"/>
          <ac:spMkLst>
            <pc:docMk/>
            <pc:sldMk cId="3629063796" sldId="260"/>
            <ac:spMk id="55" creationId="{89A8FD54-7C5D-43A2-DE1E-86422D09EEFB}"/>
          </ac:spMkLst>
        </pc:spChg>
        <pc:spChg chg="add del mod">
          <ac:chgData name="Lily Gray" userId="S::lily.gray@ssaihq.com::37b62713-5539-4a92-a053-0551d8722576" providerId="AD" clId="Web-{C4C5D94C-3AC8-0191-033E-A80BC7223D3F}" dt="2022-10-25T18:49:56.984" v="220"/>
          <ac:spMkLst>
            <pc:docMk/>
            <pc:sldMk cId="3629063796" sldId="260"/>
            <ac:spMk id="56" creationId="{EC6F4AB0-3ADA-588E-4C41-FCD3BD847129}"/>
          </ac:spMkLst>
        </pc:spChg>
        <pc:spChg chg="add mod">
          <ac:chgData name="Lily Gray" userId="S::lily.gray@ssaihq.com::37b62713-5539-4a92-a053-0551d8722576" providerId="AD" clId="Web-{C4C5D94C-3AC8-0191-033E-A80BC7223D3F}" dt="2022-10-25T18:52:49.207" v="243" actId="20577"/>
          <ac:spMkLst>
            <pc:docMk/>
            <pc:sldMk cId="3629063796" sldId="260"/>
            <ac:spMk id="57" creationId="{29704440-580D-2194-C8D9-4AAA8A765640}"/>
          </ac:spMkLst>
        </pc:spChg>
        <pc:spChg chg="add mod">
          <ac:chgData name="Lily Gray" userId="S::lily.gray@ssaihq.com::37b62713-5539-4a92-a053-0551d8722576" providerId="AD" clId="Web-{C4C5D94C-3AC8-0191-033E-A80BC7223D3F}" dt="2022-10-25T18:52:37.644" v="240" actId="20577"/>
          <ac:spMkLst>
            <pc:docMk/>
            <pc:sldMk cId="3629063796" sldId="260"/>
            <ac:spMk id="58" creationId="{5469963E-4AE2-BD8D-85B0-2FA572AC9322}"/>
          </ac:spMkLst>
        </pc:spChg>
        <pc:picChg chg="del mod ord">
          <ac:chgData name="Lily Gray" userId="S::lily.gray@ssaihq.com::37b62713-5539-4a92-a053-0551d8722576" providerId="AD" clId="Web-{C4C5D94C-3AC8-0191-033E-A80BC7223D3F}" dt="2022-10-25T18:55:41.523" v="258"/>
          <ac:picMkLst>
            <pc:docMk/>
            <pc:sldMk cId="3629063796" sldId="260"/>
            <ac:picMk id="3" creationId="{592D5E6C-6587-3411-BFA3-5B22067796E2}"/>
          </ac:picMkLst>
        </pc:picChg>
        <pc:picChg chg="add del mod">
          <ac:chgData name="Lily Gray" userId="S::lily.gray@ssaihq.com::37b62713-5539-4a92-a053-0551d8722576" providerId="AD" clId="Web-{C4C5D94C-3AC8-0191-033E-A80BC7223D3F}" dt="2022-10-25T20:03:39.486" v="337"/>
          <ac:picMkLst>
            <pc:docMk/>
            <pc:sldMk cId="3629063796" sldId="260"/>
            <ac:picMk id="3" creationId="{8FF08C7A-1FC1-F229-2E4C-18CB2434BC26}"/>
          </ac:picMkLst>
        </pc:picChg>
        <pc:picChg chg="add del mod">
          <ac:chgData name="Lily Gray" userId="S::lily.gray@ssaihq.com::37b62713-5539-4a92-a053-0551d8722576" providerId="AD" clId="Web-{C4C5D94C-3AC8-0191-033E-A80BC7223D3F}" dt="2022-10-25T19:19:26.570" v="293"/>
          <ac:picMkLst>
            <pc:docMk/>
            <pc:sldMk cId="3629063796" sldId="260"/>
            <ac:picMk id="3" creationId="{FB13C210-43DF-9561-5235-3FC5FF805D05}"/>
          </ac:picMkLst>
        </pc:picChg>
        <pc:picChg chg="add mod">
          <ac:chgData name="Lily Gray" userId="S::lily.gray@ssaihq.com::37b62713-5539-4a92-a053-0551d8722576" providerId="AD" clId="Web-{C4C5D94C-3AC8-0191-033E-A80BC7223D3F}" dt="2022-10-25T20:08:29.618" v="430" actId="1076"/>
          <ac:picMkLst>
            <pc:docMk/>
            <pc:sldMk cId="3629063796" sldId="260"/>
            <ac:picMk id="4" creationId="{0352EEC1-F2CD-2E46-58AE-93D8D96F5FB4}"/>
          </ac:picMkLst>
        </pc:picChg>
        <pc:picChg chg="add del mod">
          <ac:chgData name="Lily Gray" userId="S::lily.gray@ssaihq.com::37b62713-5539-4a92-a053-0551d8722576" providerId="AD" clId="Web-{C4C5D94C-3AC8-0191-033E-A80BC7223D3F}" dt="2022-10-25T19:18:21.255" v="290"/>
          <ac:picMkLst>
            <pc:docMk/>
            <pc:sldMk cId="3629063796" sldId="260"/>
            <ac:picMk id="4" creationId="{B8749B51-08CD-6293-5ACB-D765B18DB947}"/>
          </ac:picMkLst>
        </pc:picChg>
        <pc:picChg chg="del mod ord">
          <ac:chgData name="Lily Gray" userId="S::lily.gray@ssaihq.com::37b62713-5539-4a92-a053-0551d8722576" providerId="AD" clId="Web-{C4C5D94C-3AC8-0191-033E-A80BC7223D3F}" dt="2022-10-25T18:55:01.460" v="251"/>
          <ac:picMkLst>
            <pc:docMk/>
            <pc:sldMk cId="3629063796" sldId="260"/>
            <ac:picMk id="4" creationId="{F6CB14D5-E264-5288-EA6D-5C38BE3B76ED}"/>
          </ac:picMkLst>
        </pc:picChg>
        <pc:picChg chg="mod ord">
          <ac:chgData name="Lily Gray" userId="S::lily.gray@ssaihq.com::37b62713-5539-4a92-a053-0551d8722576" providerId="AD" clId="Web-{C4C5D94C-3AC8-0191-033E-A80BC7223D3F}" dt="2022-10-25T20:42:33.410" v="453" actId="1076"/>
          <ac:picMkLst>
            <pc:docMk/>
            <pc:sldMk cId="3629063796" sldId="260"/>
            <ac:picMk id="5" creationId="{476443D6-137B-7810-6ABF-A6204913D95A}"/>
          </ac:picMkLst>
        </pc:picChg>
        <pc:picChg chg="add del mod">
          <ac:chgData name="Lily Gray" userId="S::lily.gray@ssaihq.com::37b62713-5539-4a92-a053-0551d8722576" providerId="AD" clId="Web-{C4C5D94C-3AC8-0191-033E-A80BC7223D3F}" dt="2022-10-25T19:21:02.604" v="300"/>
          <ac:picMkLst>
            <pc:docMk/>
            <pc:sldMk cId="3629063796" sldId="260"/>
            <ac:picMk id="8" creationId="{D82DF91E-7B06-2416-AAA5-198198D93461}"/>
          </ac:picMkLst>
        </pc:picChg>
        <pc:picChg chg="add mod">
          <ac:chgData name="Lily Gray" userId="S::lily.gray@ssaihq.com::37b62713-5539-4a92-a053-0551d8722576" providerId="AD" clId="Web-{C4C5D94C-3AC8-0191-033E-A80BC7223D3F}" dt="2022-10-25T20:43:35.881" v="458" actId="1076"/>
          <ac:picMkLst>
            <pc:docMk/>
            <pc:sldMk cId="3629063796" sldId="260"/>
            <ac:picMk id="8" creationId="{F8E4A1DE-198E-3E09-B155-32AA84708F61}"/>
          </ac:picMkLst>
        </pc:picChg>
        <pc:picChg chg="add del mod">
          <ac:chgData name="Lily Gray" userId="S::lily.gray@ssaihq.com::37b62713-5539-4a92-a053-0551d8722576" providerId="AD" clId="Web-{C4C5D94C-3AC8-0191-033E-A80BC7223D3F}" dt="2022-10-25T20:09:37.494" v="433"/>
          <ac:picMkLst>
            <pc:docMk/>
            <pc:sldMk cId="3629063796" sldId="260"/>
            <ac:picMk id="12" creationId="{C7A5581E-1F53-B45A-031C-4D410581E8A6}"/>
          </ac:picMkLst>
        </pc:picChg>
        <pc:picChg chg="mod">
          <ac:chgData name="Lily Gray" userId="S::lily.gray@ssaihq.com::37b62713-5539-4a92-a053-0551d8722576" providerId="AD" clId="Web-{C4C5D94C-3AC8-0191-033E-A80BC7223D3F}" dt="2022-10-25T20:42:30.957" v="452" actId="1076"/>
          <ac:picMkLst>
            <pc:docMk/>
            <pc:sldMk cId="3629063796" sldId="260"/>
            <ac:picMk id="26" creationId="{BFF7FB7C-F09E-0AC7-5776-113094C84064}"/>
          </ac:picMkLst>
        </pc:picChg>
        <pc:picChg chg="mod">
          <ac:chgData name="Lily Gray" userId="S::lily.gray@ssaihq.com::37b62713-5539-4a92-a053-0551d8722576" providerId="AD" clId="Web-{C4C5D94C-3AC8-0191-033E-A80BC7223D3F}" dt="2022-10-25T18:43:28.819" v="139" actId="1076"/>
          <ac:picMkLst>
            <pc:docMk/>
            <pc:sldMk cId="3629063796" sldId="260"/>
            <ac:picMk id="29" creationId="{7182250C-DF3B-D5D6-8943-CE820C3A72F4}"/>
          </ac:picMkLst>
        </pc:picChg>
        <pc:picChg chg="mod">
          <ac:chgData name="Lily Gray" userId="S::lily.gray@ssaihq.com::37b62713-5539-4a92-a053-0551d8722576" providerId="AD" clId="Web-{C4C5D94C-3AC8-0191-033E-A80BC7223D3F}" dt="2022-10-25T18:43:35.382" v="141" actId="1076"/>
          <ac:picMkLst>
            <pc:docMk/>
            <pc:sldMk cId="3629063796" sldId="260"/>
            <ac:picMk id="31" creationId="{4650780C-AE3B-7D10-5003-8F914CEF5808}"/>
          </ac:picMkLst>
        </pc:picChg>
        <pc:picChg chg="mod">
          <ac:chgData name="Lily Gray" userId="S::lily.gray@ssaihq.com::37b62713-5539-4a92-a053-0551d8722576" providerId="AD" clId="Web-{C4C5D94C-3AC8-0191-033E-A80BC7223D3F}" dt="2022-10-25T18:43:31.491" v="140" actId="1076"/>
          <ac:picMkLst>
            <pc:docMk/>
            <pc:sldMk cId="3629063796" sldId="260"/>
            <ac:picMk id="32" creationId="{C8F7784B-C4FB-AB6E-9ED9-39EF265A8D14}"/>
          </ac:picMkLst>
        </pc:picChg>
        <pc:picChg chg="mod">
          <ac:chgData name="Lily Gray" userId="S::lily.gray@ssaihq.com::37b62713-5539-4a92-a053-0551d8722576" providerId="AD" clId="Web-{C4C5D94C-3AC8-0191-033E-A80BC7223D3F}" dt="2022-10-25T18:42:59.990" v="131" actId="1076"/>
          <ac:picMkLst>
            <pc:docMk/>
            <pc:sldMk cId="3629063796" sldId="260"/>
            <ac:picMk id="34" creationId="{014DDB5A-8D76-6A74-9AB6-B9321BF739FC}"/>
          </ac:picMkLst>
        </pc:picChg>
        <pc:picChg chg="mod">
          <ac:chgData name="Lily Gray" userId="S::lily.gray@ssaihq.com::37b62713-5539-4a92-a053-0551d8722576" providerId="AD" clId="Web-{C4C5D94C-3AC8-0191-033E-A80BC7223D3F}" dt="2022-10-25T18:42:36.943" v="124" actId="1076"/>
          <ac:picMkLst>
            <pc:docMk/>
            <pc:sldMk cId="3629063796" sldId="260"/>
            <ac:picMk id="39" creationId="{00000000-0000-0000-0000-000000000000}"/>
          </ac:picMkLst>
        </pc:picChg>
        <pc:picChg chg="mod">
          <ac:chgData name="Lily Gray" userId="S::lily.gray@ssaihq.com::37b62713-5539-4a92-a053-0551d8722576" providerId="AD" clId="Web-{C4C5D94C-3AC8-0191-033E-A80BC7223D3F}" dt="2022-10-25T18:43:23.584" v="138" actId="1076"/>
          <ac:picMkLst>
            <pc:docMk/>
            <pc:sldMk cId="3629063796" sldId="260"/>
            <ac:picMk id="40" creationId="{00000000-0000-0000-0000-000000000000}"/>
          </ac:picMkLst>
        </pc:picChg>
        <pc:picChg chg="mod">
          <ac:chgData name="Lily Gray" userId="S::lily.gray@ssaihq.com::37b62713-5539-4a92-a053-0551d8722576" providerId="AD" clId="Web-{C4C5D94C-3AC8-0191-033E-A80BC7223D3F}" dt="2022-10-25T20:41:46.315" v="443" actId="1076"/>
          <ac:picMkLst>
            <pc:docMk/>
            <pc:sldMk cId="3629063796" sldId="260"/>
            <ac:picMk id="43" creationId="{3D1C3C61-6386-A1D0-E576-F0099ECB08D2}"/>
          </ac:picMkLst>
        </pc:picChg>
        <pc:picChg chg="mod">
          <ac:chgData name="Lily Gray" userId="S::lily.gray@ssaihq.com::37b62713-5539-4a92-a053-0551d8722576" providerId="AD" clId="Web-{C4C5D94C-3AC8-0191-033E-A80BC7223D3F}" dt="2022-10-25T18:42:47.099" v="126" actId="1076"/>
          <ac:picMkLst>
            <pc:docMk/>
            <pc:sldMk cId="3629063796" sldId="260"/>
            <ac:picMk id="45" creationId="{00000000-0000-0000-0000-000000000000}"/>
          </ac:picMkLst>
        </pc:picChg>
        <pc:picChg chg="mod">
          <ac:chgData name="Lily Gray" userId="S::lily.gray@ssaihq.com::37b62713-5539-4a92-a053-0551d8722576" providerId="AD" clId="Web-{C4C5D94C-3AC8-0191-033E-A80BC7223D3F}" dt="2022-10-25T18:42:52.865" v="128" actId="1076"/>
          <ac:picMkLst>
            <pc:docMk/>
            <pc:sldMk cId="3629063796" sldId="260"/>
            <ac:picMk id="46" creationId="{00000000-0000-0000-0000-000000000000}"/>
          </ac:picMkLst>
        </pc:picChg>
        <pc:picChg chg="mod">
          <ac:chgData name="Lily Gray" userId="S::lily.gray@ssaihq.com::37b62713-5539-4a92-a053-0551d8722576" providerId="AD" clId="Web-{C4C5D94C-3AC8-0191-033E-A80BC7223D3F}" dt="2022-10-25T20:41:28.768" v="440" actId="1076"/>
          <ac:picMkLst>
            <pc:docMk/>
            <pc:sldMk cId="3629063796" sldId="260"/>
            <ac:picMk id="47" creationId="{E63BA7B1-34B9-45A5-E255-688B6464B9F8}"/>
          </ac:picMkLst>
        </pc:picChg>
        <pc:picChg chg="mod">
          <ac:chgData name="Lily Gray" userId="S::lily.gray@ssaihq.com::37b62713-5539-4a92-a053-0551d8722576" providerId="AD" clId="Web-{C4C5D94C-3AC8-0191-033E-A80BC7223D3F}" dt="2022-10-25T20:41:59.394" v="445" actId="1076"/>
          <ac:picMkLst>
            <pc:docMk/>
            <pc:sldMk cId="3629063796" sldId="260"/>
            <ac:picMk id="48" creationId="{F0EA4D19-DAB0-A043-D3ED-8FDCA0477F63}"/>
          </ac:picMkLst>
        </pc:picChg>
        <pc:picChg chg="mod">
          <ac:chgData name="Lily Gray" userId="S::lily.gray@ssaihq.com::37b62713-5539-4a92-a053-0551d8722576" providerId="AD" clId="Web-{C4C5D94C-3AC8-0191-033E-A80BC7223D3F}" dt="2022-10-25T20:41:38.315" v="442" actId="1076"/>
          <ac:picMkLst>
            <pc:docMk/>
            <pc:sldMk cId="3629063796" sldId="260"/>
            <ac:picMk id="49" creationId="{012C6691-D53D-7107-9A99-C36D7EE46457}"/>
          </ac:picMkLst>
        </pc:picChg>
        <pc:picChg chg="add mod ord">
          <ac:chgData name="Lily Gray" userId="S::lily.gray@ssaihq.com::37b62713-5539-4a92-a053-0551d8722576" providerId="AD" clId="Web-{C4C5D94C-3AC8-0191-033E-A80BC7223D3F}" dt="2022-10-25T18:47:34.965" v="194" actId="1076"/>
          <ac:picMkLst>
            <pc:docMk/>
            <pc:sldMk cId="3629063796" sldId="260"/>
            <ac:picMk id="52" creationId="{384EF093-C9B5-4ABF-05AC-9E223F4520C4}"/>
          </ac:picMkLst>
        </pc:picChg>
        <pc:picChg chg="add del mod ord">
          <ac:chgData name="Lily Gray" userId="S::lily.gray@ssaihq.com::37b62713-5539-4a92-a053-0551d8722576" providerId="AD" clId="Web-{C4C5D94C-3AC8-0191-033E-A80BC7223D3F}" dt="2022-10-25T18:47:40.325" v="197"/>
          <ac:picMkLst>
            <pc:docMk/>
            <pc:sldMk cId="3629063796" sldId="260"/>
            <ac:picMk id="53" creationId="{BD9DEA06-C8BE-B90D-EEC0-F418D2078630}"/>
          </ac:picMkLst>
        </pc:picChg>
        <pc:picChg chg="add mod">
          <ac:chgData name="Lily Gray" userId="S::lily.gray@ssaihq.com::37b62713-5539-4a92-a053-0551d8722576" providerId="AD" clId="Web-{C4C5D94C-3AC8-0191-033E-A80BC7223D3F}" dt="2022-10-25T18:47:59.028" v="202" actId="1076"/>
          <ac:picMkLst>
            <pc:docMk/>
            <pc:sldMk cId="3629063796" sldId="260"/>
            <ac:picMk id="54" creationId="{6668243E-B18C-8C8B-812A-932BBE43FEFF}"/>
          </ac:picMkLst>
        </pc:picChg>
        <pc:picChg chg="add mod">
          <ac:chgData name="Lily Gray" userId="S::lily.gray@ssaihq.com::37b62713-5539-4a92-a053-0551d8722576" providerId="AD" clId="Web-{C4C5D94C-3AC8-0191-033E-A80BC7223D3F}" dt="2022-10-25T18:56:28.446" v="270" actId="1076"/>
          <ac:picMkLst>
            <pc:docMk/>
            <pc:sldMk cId="3629063796" sldId="260"/>
            <ac:picMk id="59" creationId="{D8818534-B1EE-2067-ECE5-110C302A3867}"/>
          </ac:picMkLst>
        </pc:picChg>
        <pc:picChg chg="add mod">
          <ac:chgData name="Lily Gray" userId="S::lily.gray@ssaihq.com::37b62713-5539-4a92-a053-0551d8722576" providerId="AD" clId="Web-{C4C5D94C-3AC8-0191-033E-A80BC7223D3F}" dt="2022-10-25T18:56:08.055" v="266" actId="1076"/>
          <ac:picMkLst>
            <pc:docMk/>
            <pc:sldMk cId="3629063796" sldId="260"/>
            <ac:picMk id="60" creationId="{EED0B6D2-2017-95FA-B93D-077D8575A6D7}"/>
          </ac:picMkLst>
        </pc:picChg>
        <pc:picChg chg="add mod">
          <ac:chgData name="Lily Gray" userId="S::lily.gray@ssaihq.com::37b62713-5539-4a92-a053-0551d8722576" providerId="AD" clId="Web-{C4C5D94C-3AC8-0191-033E-A80BC7223D3F}" dt="2022-10-25T18:56:00.539" v="264" actId="1076"/>
          <ac:picMkLst>
            <pc:docMk/>
            <pc:sldMk cId="3629063796" sldId="260"/>
            <ac:picMk id="61" creationId="{7E619B7A-36B5-D3C2-4F11-B7F9A662BF48}"/>
          </ac:picMkLst>
        </pc:picChg>
      </pc:sldChg>
    </pc:docChg>
  </pc:docChgLst>
  <pc:docChgLst>
    <pc:chgData name="Sophia Skoglund" userId="e785ee75-321d-4883-8c8f-abbe80df506e" providerId="ADAL" clId="{DF9733BF-4E87-45AB-9888-CEDDC04460A8}"/>
    <pc:docChg chg="undo redo custSel modSld modMainMaster">
      <pc:chgData name="Sophia Skoglund" userId="e785ee75-321d-4883-8c8f-abbe80df506e" providerId="ADAL" clId="{DF9733BF-4E87-45AB-9888-CEDDC04460A8}" dt="2022-05-24T19:47:45.221" v="15"/>
      <pc:docMkLst>
        <pc:docMk/>
      </pc:docMkLst>
      <pc:sldChg chg="addSp modSp">
        <pc:chgData name="Sophia Skoglund" userId="e785ee75-321d-4883-8c8f-abbe80df506e" providerId="ADAL" clId="{DF9733BF-4E87-45AB-9888-CEDDC04460A8}" dt="2022-05-24T19:47:41.004" v="13"/>
        <pc:sldMkLst>
          <pc:docMk/>
          <pc:sldMk cId="1532886728" sldId="259"/>
        </pc:sldMkLst>
        <pc:spChg chg="add mod">
          <ac:chgData name="Sophia Skoglund" userId="e785ee75-321d-4883-8c8f-abbe80df506e" providerId="ADAL" clId="{DF9733BF-4E87-45AB-9888-CEDDC04460A8}" dt="2022-05-24T19:47:41.004" v="13"/>
          <ac:spMkLst>
            <pc:docMk/>
            <pc:sldMk cId="1532886728" sldId="259"/>
            <ac:spMk id="37" creationId="{8AA4D386-027A-4B39-921A-6D29D4A58AA2}"/>
          </ac:spMkLst>
        </pc:spChg>
      </pc:sldChg>
      <pc:sldChg chg="addSp modSp">
        <pc:chgData name="Sophia Skoglund" userId="e785ee75-321d-4883-8c8f-abbe80df506e" providerId="ADAL" clId="{DF9733BF-4E87-45AB-9888-CEDDC04460A8}" dt="2022-05-24T19:47:43.725" v="14"/>
        <pc:sldMkLst>
          <pc:docMk/>
          <pc:sldMk cId="3629063796" sldId="260"/>
        </pc:sldMkLst>
        <pc:spChg chg="add mod">
          <ac:chgData name="Sophia Skoglund" userId="e785ee75-321d-4883-8c8f-abbe80df506e" providerId="ADAL" clId="{DF9733BF-4E87-45AB-9888-CEDDC04460A8}" dt="2022-05-24T19:47:43.725" v="14"/>
          <ac:spMkLst>
            <pc:docMk/>
            <pc:sldMk cId="3629063796" sldId="260"/>
            <ac:spMk id="41" creationId="{349CAD32-DF9D-46A9-93A4-E145CB397D53}"/>
          </ac:spMkLst>
        </pc:spChg>
      </pc:sldChg>
      <pc:sldChg chg="addSp modSp">
        <pc:chgData name="Sophia Skoglund" userId="e785ee75-321d-4883-8c8f-abbe80df506e" providerId="ADAL" clId="{DF9733BF-4E87-45AB-9888-CEDDC04460A8}" dt="2022-05-24T19:47:45.221" v="15"/>
        <pc:sldMkLst>
          <pc:docMk/>
          <pc:sldMk cId="913355640" sldId="261"/>
        </pc:sldMkLst>
        <pc:spChg chg="add mod">
          <ac:chgData name="Sophia Skoglund" userId="e785ee75-321d-4883-8c8f-abbe80df506e" providerId="ADAL" clId="{DF9733BF-4E87-45AB-9888-CEDDC04460A8}" dt="2022-05-24T19:47:45.221" v="15"/>
          <ac:spMkLst>
            <pc:docMk/>
            <pc:sldMk cId="913355640" sldId="261"/>
            <ac:spMk id="33" creationId="{07894AD9-4D16-40FD-8FDA-F7B4C4226576}"/>
          </ac:spMkLst>
        </pc:spChg>
      </pc:sldChg>
      <pc:sldMasterChg chg="modSldLayout">
        <pc:chgData name="Sophia Skoglund" userId="e785ee75-321d-4883-8c8f-abbe80df506e" providerId="ADAL" clId="{DF9733BF-4E87-45AB-9888-CEDDC04460A8}" dt="2022-05-24T19:46:55.245" v="12" actId="14100"/>
        <pc:sldMasterMkLst>
          <pc:docMk/>
          <pc:sldMasterMk cId="413793087" sldId="2147483660"/>
        </pc:sldMasterMkLst>
        <pc:sldLayoutChg chg="modSp mod">
          <pc:chgData name="Sophia Skoglund" userId="e785ee75-321d-4883-8c8f-abbe80df506e" providerId="ADAL" clId="{DF9733BF-4E87-45AB-9888-CEDDC04460A8}" dt="2022-05-24T19:46:55.245" v="12" actId="14100"/>
          <pc:sldLayoutMkLst>
            <pc:docMk/>
            <pc:sldMasterMk cId="413793087" sldId="2147483660"/>
            <pc:sldLayoutMk cId="802720434" sldId="2147483667"/>
          </pc:sldLayoutMkLst>
          <pc:spChg chg="mod">
            <ac:chgData name="Sophia Skoglund" userId="e785ee75-321d-4883-8c8f-abbe80df506e" providerId="ADAL" clId="{DF9733BF-4E87-45AB-9888-CEDDC04460A8}" dt="2022-05-24T19:46:55.245" v="12" actId="14100"/>
            <ac:spMkLst>
              <pc:docMk/>
              <pc:sldMasterMk cId="413793087" sldId="2147483660"/>
              <pc:sldLayoutMk cId="802720434" sldId="2147483667"/>
              <ac:spMk id="12" creationId="{00000000-0000-0000-0000-000000000000}"/>
            </ac:spMkLst>
          </pc:spChg>
        </pc:sldLayoutChg>
      </pc:sldMasterChg>
    </pc:docChg>
  </pc:docChgLst>
  <pc:docChgLst>
    <pc:chgData name="Lily Gray" userId="S::lily.gray@ssaihq.com::37b62713-5539-4a92-a053-0551d8722576" providerId="AD" clId="Web-{EFA6E1B5-FA78-D752-F415-B037734010DF}"/>
    <pc:docChg chg="delSld modSld">
      <pc:chgData name="Lily Gray" userId="S::lily.gray@ssaihq.com::37b62713-5539-4a92-a053-0551d8722576" providerId="AD" clId="Web-{EFA6E1B5-FA78-D752-F415-B037734010DF}" dt="2022-10-25T17:59:56.516" v="1054" actId="1076"/>
      <pc:docMkLst>
        <pc:docMk/>
      </pc:docMkLst>
      <pc:sldChg chg="del">
        <pc:chgData name="Lily Gray" userId="S::lily.gray@ssaihq.com::37b62713-5539-4a92-a053-0551d8722576" providerId="AD" clId="Web-{EFA6E1B5-FA78-D752-F415-B037734010DF}" dt="2022-10-24T19:52:19.189" v="0"/>
        <pc:sldMkLst>
          <pc:docMk/>
          <pc:sldMk cId="1532886728" sldId="259"/>
        </pc:sldMkLst>
      </pc:sldChg>
      <pc:sldChg chg="addSp delSp modSp delCm">
        <pc:chgData name="Lily Gray" userId="S::lily.gray@ssaihq.com::37b62713-5539-4a92-a053-0551d8722576" providerId="AD" clId="Web-{EFA6E1B5-FA78-D752-F415-B037734010DF}" dt="2022-10-25T17:59:56.516" v="1054" actId="1076"/>
        <pc:sldMkLst>
          <pc:docMk/>
          <pc:sldMk cId="3629063796" sldId="260"/>
        </pc:sldMkLst>
        <pc:spChg chg="mod">
          <ac:chgData name="Lily Gray" userId="S::lily.gray@ssaihq.com::37b62713-5539-4a92-a053-0551d8722576" providerId="AD" clId="Web-{EFA6E1B5-FA78-D752-F415-B037734010DF}" dt="2022-10-24T20:03:47.546" v="57" actId="1076"/>
          <ac:spMkLst>
            <pc:docMk/>
            <pc:sldMk cId="3629063796" sldId="260"/>
            <ac:spMk id="2" creationId="{00000000-0000-0000-0000-000000000000}"/>
          </ac:spMkLst>
        </pc:spChg>
        <pc:spChg chg="mod">
          <ac:chgData name="Lily Gray" userId="S::lily.gray@ssaihq.com::37b62713-5539-4a92-a053-0551d8722576" providerId="AD" clId="Web-{EFA6E1B5-FA78-D752-F415-B037734010DF}" dt="2022-10-25T15:40:28.173" v="535" actId="1076"/>
          <ac:spMkLst>
            <pc:docMk/>
            <pc:sldMk cId="3629063796" sldId="260"/>
            <ac:spMk id="6" creationId="{022322CC-70F0-3A4A-9AF8-E9511B8085C4}"/>
          </ac:spMkLst>
        </pc:spChg>
        <pc:spChg chg="mod">
          <ac:chgData name="Lily Gray" userId="S::lily.gray@ssaihq.com::37b62713-5539-4a92-a053-0551d8722576" providerId="AD" clId="Web-{EFA6E1B5-FA78-D752-F415-B037734010DF}" dt="2022-10-25T15:39:22.703" v="529" actId="1076"/>
          <ac:spMkLst>
            <pc:docMk/>
            <pc:sldMk cId="3629063796" sldId="260"/>
            <ac:spMk id="7" creationId="{F39FCAA1-BF5E-9E4A-8FAF-F52102165EDD}"/>
          </ac:spMkLst>
        </pc:spChg>
        <pc:spChg chg="del mod">
          <ac:chgData name="Lily Gray" userId="S::lily.gray@ssaihq.com::37b62713-5539-4a92-a053-0551d8722576" providerId="AD" clId="Web-{EFA6E1B5-FA78-D752-F415-B037734010DF}" dt="2022-10-25T17:44:40.769" v="919"/>
          <ac:spMkLst>
            <pc:docMk/>
            <pc:sldMk cId="3629063796" sldId="260"/>
            <ac:spMk id="8" creationId="{EB680160-7405-D447-A8CD-BDCB522B714B}"/>
          </ac:spMkLst>
        </pc:spChg>
        <pc:spChg chg="mod">
          <ac:chgData name="Lily Gray" userId="S::lily.gray@ssaihq.com::37b62713-5539-4a92-a053-0551d8722576" providerId="AD" clId="Web-{EFA6E1B5-FA78-D752-F415-B037734010DF}" dt="2022-10-25T17:27:11.206" v="567" actId="1076"/>
          <ac:spMkLst>
            <pc:docMk/>
            <pc:sldMk cId="3629063796" sldId="260"/>
            <ac:spMk id="9" creationId="{415D5172-C4B1-584A-B138-B91FA0653E06}"/>
          </ac:spMkLst>
        </pc:spChg>
        <pc:spChg chg="mod">
          <ac:chgData name="Lily Gray" userId="S::lily.gray@ssaihq.com::37b62713-5539-4a92-a053-0551d8722576" providerId="AD" clId="Web-{EFA6E1B5-FA78-D752-F415-B037734010DF}" dt="2022-10-25T15:40:02.376" v="531" actId="1076"/>
          <ac:spMkLst>
            <pc:docMk/>
            <pc:sldMk cId="3629063796" sldId="260"/>
            <ac:spMk id="10" creationId="{F6E98EE7-6F5E-CC42-BAD2-2C25C0D7879E}"/>
          </ac:spMkLst>
        </pc:spChg>
        <pc:spChg chg="mod">
          <ac:chgData name="Lily Gray" userId="S::lily.gray@ssaihq.com::37b62713-5539-4a92-a053-0551d8722576" providerId="AD" clId="Web-{EFA6E1B5-FA78-D752-F415-B037734010DF}" dt="2022-10-25T15:43:29.021" v="565" actId="1076"/>
          <ac:spMkLst>
            <pc:docMk/>
            <pc:sldMk cId="3629063796" sldId="260"/>
            <ac:spMk id="11" creationId="{AFFEBA6E-4F7E-F948-A164-3B21EC1F8751}"/>
          </ac:spMkLst>
        </pc:spChg>
        <pc:spChg chg="mod">
          <ac:chgData name="Lily Gray" userId="S::lily.gray@ssaihq.com::37b62713-5539-4a92-a053-0551d8722576" providerId="AD" clId="Web-{EFA6E1B5-FA78-D752-F415-B037734010DF}" dt="2022-10-25T17:59:49.125" v="1052" actId="1076"/>
          <ac:spMkLst>
            <pc:docMk/>
            <pc:sldMk cId="3629063796" sldId="260"/>
            <ac:spMk id="12" creationId="{F2EF5CAE-71C5-8D41-9864-3A6A4186E419}"/>
          </ac:spMkLst>
        </pc:spChg>
        <pc:spChg chg="mod">
          <ac:chgData name="Lily Gray" userId="S::lily.gray@ssaihq.com::37b62713-5539-4a92-a053-0551d8722576" providerId="AD" clId="Web-{EFA6E1B5-FA78-D752-F415-B037734010DF}" dt="2022-10-25T15:41:01.721" v="542" actId="1076"/>
          <ac:spMkLst>
            <pc:docMk/>
            <pc:sldMk cId="3629063796" sldId="260"/>
            <ac:spMk id="13" creationId="{98B028C0-78EC-7644-B072-D1D53DAED941}"/>
          </ac:spMkLst>
        </pc:spChg>
        <pc:spChg chg="mod">
          <ac:chgData name="Lily Gray" userId="S::lily.gray@ssaihq.com::37b62713-5539-4a92-a053-0551d8722576" providerId="AD" clId="Web-{EFA6E1B5-FA78-D752-F415-B037734010DF}" dt="2022-10-25T15:40:13.220" v="533" actId="1076"/>
          <ac:spMkLst>
            <pc:docMk/>
            <pc:sldMk cId="3629063796" sldId="260"/>
            <ac:spMk id="14" creationId="{85D5317A-F525-C546-918B-8DA87DAD8FFD}"/>
          </ac:spMkLst>
        </pc:spChg>
        <pc:spChg chg="mod">
          <ac:chgData name="Lily Gray" userId="S::lily.gray@ssaihq.com::37b62713-5539-4a92-a053-0551d8722576" providerId="AD" clId="Web-{EFA6E1B5-FA78-D752-F415-B037734010DF}" dt="2022-10-25T15:14:58.438" v="495" actId="20577"/>
          <ac:spMkLst>
            <pc:docMk/>
            <pc:sldMk cId="3629063796" sldId="260"/>
            <ac:spMk id="16" creationId="{93AF55B4-75F2-4E46-995B-E36887786413}"/>
          </ac:spMkLst>
        </pc:spChg>
        <pc:spChg chg="mod">
          <ac:chgData name="Lily Gray" userId="S::lily.gray@ssaihq.com::37b62713-5539-4a92-a053-0551d8722576" providerId="AD" clId="Web-{EFA6E1B5-FA78-D752-F415-B037734010DF}" dt="2022-10-25T15:14:15.327" v="467" actId="1076"/>
          <ac:spMkLst>
            <pc:docMk/>
            <pc:sldMk cId="3629063796" sldId="260"/>
            <ac:spMk id="17" creationId="{4DCE6A74-6ADC-B642-A5A0-6916B3BCA987}"/>
          </ac:spMkLst>
        </pc:spChg>
        <pc:spChg chg="mod">
          <ac:chgData name="Lily Gray" userId="S::lily.gray@ssaihq.com::37b62713-5539-4a92-a053-0551d8722576" providerId="AD" clId="Web-{EFA6E1B5-FA78-D752-F415-B037734010DF}" dt="2022-10-25T15:09:44.369" v="393" actId="20577"/>
          <ac:spMkLst>
            <pc:docMk/>
            <pc:sldMk cId="3629063796" sldId="260"/>
            <ac:spMk id="18" creationId="{D35F066C-AA25-734C-B717-5ACBC62F9496}"/>
          </ac:spMkLst>
        </pc:spChg>
        <pc:spChg chg="mod">
          <ac:chgData name="Lily Gray" userId="S::lily.gray@ssaihq.com::37b62713-5539-4a92-a053-0551d8722576" providerId="AD" clId="Web-{EFA6E1B5-FA78-D752-F415-B037734010DF}" dt="2022-10-24T20:32:29.789" v="315" actId="1076"/>
          <ac:spMkLst>
            <pc:docMk/>
            <pc:sldMk cId="3629063796" sldId="260"/>
            <ac:spMk id="19" creationId="{62609C20-1E2B-6A47-92A2-F3B2B7AB5A94}"/>
          </ac:spMkLst>
        </pc:spChg>
        <pc:spChg chg="mod">
          <ac:chgData name="Lily Gray" userId="S::lily.gray@ssaihq.com::37b62713-5539-4a92-a053-0551d8722576" providerId="AD" clId="Web-{EFA6E1B5-FA78-D752-F415-B037734010DF}" dt="2022-10-25T15:15:25.173" v="498" actId="20577"/>
          <ac:spMkLst>
            <pc:docMk/>
            <pc:sldMk cId="3629063796" sldId="260"/>
            <ac:spMk id="20" creationId="{30B133FB-8DCD-0042-947B-D0EE1DC0C852}"/>
          </ac:spMkLst>
        </pc:spChg>
        <pc:spChg chg="mod">
          <ac:chgData name="Lily Gray" userId="S::lily.gray@ssaihq.com::37b62713-5539-4a92-a053-0551d8722576" providerId="AD" clId="Web-{EFA6E1B5-FA78-D752-F415-B037734010DF}" dt="2022-10-25T15:15:28.532" v="500" actId="1076"/>
          <ac:spMkLst>
            <pc:docMk/>
            <pc:sldMk cId="3629063796" sldId="260"/>
            <ac:spMk id="21" creationId="{54C1EB46-C54F-8B42-84B8-7EBD78A05F23}"/>
          </ac:spMkLst>
        </pc:spChg>
        <pc:spChg chg="del mod">
          <ac:chgData name="Lily Gray" userId="S::lily.gray@ssaihq.com::37b62713-5539-4a92-a053-0551d8722576" providerId="AD" clId="Web-{EFA6E1B5-FA78-D752-F415-B037734010DF}" dt="2022-10-25T17:27:17.597" v="569"/>
          <ac:spMkLst>
            <pc:docMk/>
            <pc:sldMk cId="3629063796" sldId="260"/>
            <ac:spMk id="23" creationId="{D0AD8BC2-BBD0-2E4F-B76A-D6A02E7E27A2}"/>
          </ac:spMkLst>
        </pc:spChg>
        <pc:spChg chg="mod">
          <ac:chgData name="Lily Gray" userId="S::lily.gray@ssaihq.com::37b62713-5539-4a92-a053-0551d8722576" providerId="AD" clId="Web-{EFA6E1B5-FA78-D752-F415-B037734010DF}" dt="2022-10-25T17:06:17.264" v="566" actId="1076"/>
          <ac:spMkLst>
            <pc:docMk/>
            <pc:sldMk cId="3629063796" sldId="260"/>
            <ac:spMk id="25" creationId="{57A334B8-9023-BA4E-9795-5E426B360402}"/>
          </ac:spMkLst>
        </pc:spChg>
        <pc:spChg chg="mod">
          <ac:chgData name="Lily Gray" userId="S::lily.gray@ssaihq.com::37b62713-5539-4a92-a053-0551d8722576" providerId="AD" clId="Web-{EFA6E1B5-FA78-D752-F415-B037734010DF}" dt="2022-10-24T19:53:56.834" v="19" actId="20577"/>
          <ac:spMkLst>
            <pc:docMk/>
            <pc:sldMk cId="3629063796" sldId="260"/>
            <ac:spMk id="27" creationId="{B28218B1-CC26-1748-A80F-C67D9F623F59}"/>
          </ac:spMkLst>
        </pc:spChg>
        <pc:spChg chg="add mod">
          <ac:chgData name="Lily Gray" userId="S::lily.gray@ssaihq.com::37b62713-5539-4a92-a053-0551d8722576" providerId="AD" clId="Web-{EFA6E1B5-FA78-D752-F415-B037734010DF}" dt="2022-10-25T17:44:51.848" v="922" actId="1076"/>
          <ac:spMkLst>
            <pc:docMk/>
            <pc:sldMk cId="3629063796" sldId="260"/>
            <ac:spMk id="28" creationId="{5085923C-C529-76B5-9F3E-CE63C556220E}"/>
          </ac:spMkLst>
        </pc:spChg>
        <pc:spChg chg="mod">
          <ac:chgData name="Lily Gray" userId="S::lily.gray@ssaihq.com::37b62713-5539-4a92-a053-0551d8722576" providerId="AD" clId="Web-{EFA6E1B5-FA78-D752-F415-B037734010DF}" dt="2022-10-24T19:54:24.257" v="39" actId="20577"/>
          <ac:spMkLst>
            <pc:docMk/>
            <pc:sldMk cId="3629063796" sldId="260"/>
            <ac:spMk id="30" creationId="{DE579121-499F-A942-88A7-A0E367204A8F}"/>
          </ac:spMkLst>
        </pc:spChg>
        <pc:spChg chg="mod">
          <ac:chgData name="Lily Gray" userId="S::lily.gray@ssaihq.com::37b62713-5539-4a92-a053-0551d8722576" providerId="AD" clId="Web-{EFA6E1B5-FA78-D752-F415-B037734010DF}" dt="2022-10-24T19:54:30.163" v="42" actId="20577"/>
          <ac:spMkLst>
            <pc:docMk/>
            <pc:sldMk cId="3629063796" sldId="260"/>
            <ac:spMk id="33" creationId="{ECBB7FA8-F9CB-4343-9E9B-F0FDC7AE37C7}"/>
          </ac:spMkLst>
        </pc:spChg>
        <pc:spChg chg="mod">
          <ac:chgData name="Lily Gray" userId="S::lily.gray@ssaihq.com::37b62713-5539-4a92-a053-0551d8722576" providerId="AD" clId="Web-{EFA6E1B5-FA78-D752-F415-B037734010DF}" dt="2022-10-24T20:34:30.013" v="346" actId="20577"/>
          <ac:spMkLst>
            <pc:docMk/>
            <pc:sldMk cId="3629063796" sldId="260"/>
            <ac:spMk id="35" creationId="{00000000-0000-0000-0000-000000000000}"/>
          </ac:spMkLst>
        </pc:spChg>
        <pc:spChg chg="mod">
          <ac:chgData name="Lily Gray" userId="S::lily.gray@ssaihq.com::37b62713-5539-4a92-a053-0551d8722576" providerId="AD" clId="Web-{EFA6E1B5-FA78-D752-F415-B037734010DF}" dt="2022-10-24T19:54:14.928" v="25" actId="20577"/>
          <ac:spMkLst>
            <pc:docMk/>
            <pc:sldMk cId="3629063796" sldId="260"/>
            <ac:spMk id="36" creationId="{C9A2BDDB-7307-134C-862D-2E2389AD75C6}"/>
          </ac:spMkLst>
        </pc:spChg>
        <pc:spChg chg="mod">
          <ac:chgData name="Lily Gray" userId="S::lily.gray@ssaihq.com::37b62713-5539-4a92-a053-0551d8722576" providerId="AD" clId="Web-{EFA6E1B5-FA78-D752-F415-B037734010DF}" dt="2022-10-24T20:13:35.179" v="201" actId="1076"/>
          <ac:spMkLst>
            <pc:docMk/>
            <pc:sldMk cId="3629063796" sldId="260"/>
            <ac:spMk id="38" creationId="{1EC47E79-0327-A941-B47B-0BC48AE55838}"/>
          </ac:spMkLst>
        </pc:spChg>
        <pc:spChg chg="mod">
          <ac:chgData name="Lily Gray" userId="S::lily.gray@ssaihq.com::37b62713-5539-4a92-a053-0551d8722576" providerId="AD" clId="Web-{EFA6E1B5-FA78-D752-F415-B037734010DF}" dt="2022-10-25T15:35:22.370" v="522" actId="20577"/>
          <ac:spMkLst>
            <pc:docMk/>
            <pc:sldMk cId="3629063796" sldId="260"/>
            <ac:spMk id="42" creationId="{BF2AE676-7BC0-435A-A97D-EFAB75EA6A6D}"/>
          </ac:spMkLst>
        </pc:spChg>
        <pc:spChg chg="add mod">
          <ac:chgData name="Lily Gray" userId="S::lily.gray@ssaihq.com::37b62713-5539-4a92-a053-0551d8722576" providerId="AD" clId="Web-{EFA6E1B5-FA78-D752-F415-B037734010DF}" dt="2022-10-25T17:49:04.527" v="944" actId="1076"/>
          <ac:spMkLst>
            <pc:docMk/>
            <pc:sldMk cId="3629063796" sldId="260"/>
            <ac:spMk id="44" creationId="{86871178-A27B-F486-1338-369E0EB34F8B}"/>
          </ac:spMkLst>
        </pc:spChg>
        <pc:spChg chg="add del mod">
          <ac:chgData name="Lily Gray" userId="S::lily.gray@ssaihq.com::37b62713-5539-4a92-a053-0551d8722576" providerId="AD" clId="Web-{EFA6E1B5-FA78-D752-F415-B037734010DF}" dt="2022-10-25T17:59:32.437" v="1051" actId="20577"/>
          <ac:spMkLst>
            <pc:docMk/>
            <pc:sldMk cId="3629063796" sldId="260"/>
            <ac:spMk id="50" creationId="{4882BDE0-73EC-ADE3-F0BA-763DB33E753F}"/>
          </ac:spMkLst>
        </pc:spChg>
        <pc:picChg chg="add mod">
          <ac:chgData name="Lily Gray" userId="S::lily.gray@ssaihq.com::37b62713-5539-4a92-a053-0551d8722576" providerId="AD" clId="Web-{EFA6E1B5-FA78-D752-F415-B037734010DF}" dt="2022-10-25T17:59:53.094" v="1053" actId="1076"/>
          <ac:picMkLst>
            <pc:docMk/>
            <pc:sldMk cId="3629063796" sldId="260"/>
            <ac:picMk id="3" creationId="{592D5E6C-6587-3411-BFA3-5B22067796E2}"/>
          </ac:picMkLst>
        </pc:picChg>
        <pc:picChg chg="add mod">
          <ac:chgData name="Lily Gray" userId="S::lily.gray@ssaihq.com::37b62713-5539-4a92-a053-0551d8722576" providerId="AD" clId="Web-{EFA6E1B5-FA78-D752-F415-B037734010DF}" dt="2022-10-25T17:59:56.516" v="1054" actId="1076"/>
          <ac:picMkLst>
            <pc:docMk/>
            <pc:sldMk cId="3629063796" sldId="260"/>
            <ac:picMk id="4" creationId="{F6CB14D5-E264-5288-EA6D-5C38BE3B76ED}"/>
          </ac:picMkLst>
        </pc:picChg>
        <pc:picChg chg="add mod">
          <ac:chgData name="Lily Gray" userId="S::lily.gray@ssaihq.com::37b62713-5539-4a92-a053-0551d8722576" providerId="AD" clId="Web-{EFA6E1B5-FA78-D752-F415-B037734010DF}" dt="2022-10-25T17:48:20.041" v="935" actId="1076"/>
          <ac:picMkLst>
            <pc:docMk/>
            <pc:sldMk cId="3629063796" sldId="260"/>
            <ac:picMk id="5" creationId="{476443D6-137B-7810-6ABF-A6204913D95A}"/>
          </ac:picMkLst>
        </pc:picChg>
        <pc:picChg chg="add mod">
          <ac:chgData name="Lily Gray" userId="S::lily.gray@ssaihq.com::37b62713-5539-4a92-a053-0551d8722576" providerId="AD" clId="Web-{EFA6E1B5-FA78-D752-F415-B037734010DF}" dt="2022-10-25T17:46:09.256" v="925" actId="1076"/>
          <ac:picMkLst>
            <pc:docMk/>
            <pc:sldMk cId="3629063796" sldId="260"/>
            <ac:picMk id="26" creationId="{BFF7FB7C-F09E-0AC7-5776-113094C84064}"/>
          </ac:picMkLst>
        </pc:picChg>
        <pc:picChg chg="add mod">
          <ac:chgData name="Lily Gray" userId="S::lily.gray@ssaihq.com::37b62713-5539-4a92-a053-0551d8722576" providerId="AD" clId="Web-{EFA6E1B5-FA78-D752-F415-B037734010DF}" dt="2022-10-25T17:35:17.908" v="633" actId="1076"/>
          <ac:picMkLst>
            <pc:docMk/>
            <pc:sldMk cId="3629063796" sldId="260"/>
            <ac:picMk id="29" creationId="{7182250C-DF3B-D5D6-8943-CE820C3A72F4}"/>
          </ac:picMkLst>
        </pc:picChg>
        <pc:picChg chg="add mod">
          <ac:chgData name="Lily Gray" userId="S::lily.gray@ssaihq.com::37b62713-5539-4a92-a053-0551d8722576" providerId="AD" clId="Web-{EFA6E1B5-FA78-D752-F415-B037734010DF}" dt="2022-10-25T17:36:24.738" v="648" actId="1076"/>
          <ac:picMkLst>
            <pc:docMk/>
            <pc:sldMk cId="3629063796" sldId="260"/>
            <ac:picMk id="31" creationId="{4650780C-AE3B-7D10-5003-8F914CEF5808}"/>
          </ac:picMkLst>
        </pc:picChg>
        <pc:picChg chg="add mod">
          <ac:chgData name="Lily Gray" userId="S::lily.gray@ssaihq.com::37b62713-5539-4a92-a053-0551d8722576" providerId="AD" clId="Web-{EFA6E1B5-FA78-D752-F415-B037734010DF}" dt="2022-10-25T17:36:13.566" v="644" actId="1076"/>
          <ac:picMkLst>
            <pc:docMk/>
            <pc:sldMk cId="3629063796" sldId="260"/>
            <ac:picMk id="32" creationId="{C8F7784B-C4FB-AB6E-9ED9-39EF265A8D14}"/>
          </ac:picMkLst>
        </pc:picChg>
        <pc:picChg chg="add mod">
          <ac:chgData name="Lily Gray" userId="S::lily.gray@ssaihq.com::37b62713-5539-4a92-a053-0551d8722576" providerId="AD" clId="Web-{EFA6E1B5-FA78-D752-F415-B037734010DF}" dt="2022-10-25T17:36:01.097" v="639" actId="1076"/>
          <ac:picMkLst>
            <pc:docMk/>
            <pc:sldMk cId="3629063796" sldId="260"/>
            <ac:picMk id="34" creationId="{014DDB5A-8D76-6A74-9AB6-B9321BF739FC}"/>
          </ac:picMkLst>
        </pc:picChg>
        <pc:picChg chg="add mod">
          <ac:chgData name="Lily Gray" userId="S::lily.gray@ssaihq.com::37b62713-5539-4a92-a053-0551d8722576" providerId="AD" clId="Web-{EFA6E1B5-FA78-D752-F415-B037734010DF}" dt="2022-10-25T17:49:06.855" v="945" actId="1076"/>
          <ac:picMkLst>
            <pc:docMk/>
            <pc:sldMk cId="3629063796" sldId="260"/>
            <ac:picMk id="43" creationId="{3D1C3C61-6386-A1D0-E576-F0099ECB08D2}"/>
          </ac:picMkLst>
        </pc:picChg>
        <pc:picChg chg="add mod">
          <ac:chgData name="Lily Gray" userId="S::lily.gray@ssaihq.com::37b62713-5539-4a92-a053-0551d8722576" providerId="AD" clId="Web-{EFA6E1B5-FA78-D752-F415-B037734010DF}" dt="2022-10-25T17:48:27.182" v="938"/>
          <ac:picMkLst>
            <pc:docMk/>
            <pc:sldMk cId="3629063796" sldId="260"/>
            <ac:picMk id="47" creationId="{E63BA7B1-34B9-45A5-E255-688B6464B9F8}"/>
          </ac:picMkLst>
        </pc:picChg>
        <pc:picChg chg="add mod">
          <ac:chgData name="Lily Gray" userId="S::lily.gray@ssaihq.com::37b62713-5539-4a92-a053-0551d8722576" providerId="AD" clId="Web-{EFA6E1B5-FA78-D752-F415-B037734010DF}" dt="2022-10-25T17:49:46.044" v="954" actId="688"/>
          <ac:picMkLst>
            <pc:docMk/>
            <pc:sldMk cId="3629063796" sldId="260"/>
            <ac:picMk id="48" creationId="{F0EA4D19-DAB0-A043-D3ED-8FDCA0477F63}"/>
          </ac:picMkLst>
        </pc:picChg>
        <pc:picChg chg="add mod">
          <ac:chgData name="Lily Gray" userId="S::lily.gray@ssaihq.com::37b62713-5539-4a92-a053-0551d8722576" providerId="AD" clId="Web-{EFA6E1B5-FA78-D752-F415-B037734010DF}" dt="2022-10-25T17:51:36.078" v="963" actId="1076"/>
          <ac:picMkLst>
            <pc:docMk/>
            <pc:sldMk cId="3629063796" sldId="260"/>
            <ac:picMk id="49" creationId="{012C6691-D53D-7107-9A99-C36D7EE46457}"/>
          </ac:picMkLst>
        </pc:picChg>
      </pc:sldChg>
      <pc:sldChg chg="del">
        <pc:chgData name="Lily Gray" userId="S::lily.gray@ssaihq.com::37b62713-5539-4a92-a053-0551d8722576" providerId="AD" clId="Web-{EFA6E1B5-FA78-D752-F415-B037734010DF}" dt="2022-10-24T19:52:25.299" v="1"/>
        <pc:sldMkLst>
          <pc:docMk/>
          <pc:sldMk cId="913355640" sldId="261"/>
        </pc:sldMkLst>
      </pc:sldChg>
    </pc:docChg>
  </pc:docChgLst>
  <pc:docChgLst>
    <pc:chgData name="Tamara Barbakova" userId="c5b038eb-f46c-42fd-a929-91fca4bff84e" providerId="ADAL" clId="{9B30AC2E-197C-A14D-AA8B-481AFF5A053C}"/>
    <pc:docChg chg="modMainMaster">
      <pc:chgData name="Tamara Barbakova" userId="c5b038eb-f46c-42fd-a929-91fca4bff84e" providerId="ADAL" clId="{9B30AC2E-197C-A14D-AA8B-481AFF5A053C}" dt="2022-09-08T14:37:40.780" v="9" actId="20577"/>
      <pc:docMkLst>
        <pc:docMk/>
      </pc:docMkLst>
      <pc:sldMasterChg chg="modSldLayout">
        <pc:chgData name="Tamara Barbakova" userId="c5b038eb-f46c-42fd-a929-91fca4bff84e" providerId="ADAL" clId="{9B30AC2E-197C-A14D-AA8B-481AFF5A053C}" dt="2022-09-08T14:37:40.780" v="9" actId="20577"/>
        <pc:sldMasterMkLst>
          <pc:docMk/>
          <pc:sldMasterMk cId="413793087" sldId="2147483660"/>
        </pc:sldMasterMkLst>
        <pc:sldLayoutChg chg="modSp mod">
          <pc:chgData name="Tamara Barbakova" userId="c5b038eb-f46c-42fd-a929-91fca4bff84e" providerId="ADAL" clId="{9B30AC2E-197C-A14D-AA8B-481AFF5A053C}" dt="2022-09-08T14:37:40.780" v="9" actId="20577"/>
          <pc:sldLayoutMkLst>
            <pc:docMk/>
            <pc:sldMasterMk cId="413793087" sldId="2147483660"/>
            <pc:sldLayoutMk cId="802720434" sldId="2147483667"/>
          </pc:sldLayoutMkLst>
          <pc:spChg chg="mod">
            <ac:chgData name="Tamara Barbakova" userId="c5b038eb-f46c-42fd-a929-91fca4bff84e" providerId="ADAL" clId="{9B30AC2E-197C-A14D-AA8B-481AFF5A053C}" dt="2022-09-08T14:37:40.780" v="9" actId="20577"/>
            <ac:spMkLst>
              <pc:docMk/>
              <pc:sldMasterMk cId="413793087" sldId="2147483660"/>
              <pc:sldLayoutMk cId="802720434" sldId="2147483667"/>
              <ac:spMk id="12" creationId="{00000000-0000-0000-0000-000000000000}"/>
            </ac:spMkLst>
          </pc:spChg>
        </pc:sldLayoutChg>
      </pc:sldMasterChg>
    </pc:docChg>
  </pc:docChgLst>
  <pc:docChgLst>
    <pc:chgData name="Jane Zugarek" userId="S::jane.zugarek@ssaihq.com::d524e704-d5be-4d42-b46b-5e095775f1b8" providerId="AD" clId="Web-{5A540189-FEBB-45AC-9EAC-02133266C6B9}"/>
    <pc:docChg chg="modSld">
      <pc:chgData name="Jane Zugarek" userId="S::jane.zugarek@ssaihq.com::d524e704-d5be-4d42-b46b-5e095775f1b8" providerId="AD" clId="Web-{5A540189-FEBB-45AC-9EAC-02133266C6B9}" dt="2022-10-26T17:47:55.574" v="0" actId="20577"/>
      <pc:docMkLst>
        <pc:docMk/>
      </pc:docMkLst>
      <pc:sldChg chg="modSp">
        <pc:chgData name="Jane Zugarek" userId="S::jane.zugarek@ssaihq.com::d524e704-d5be-4d42-b46b-5e095775f1b8" providerId="AD" clId="Web-{5A540189-FEBB-45AC-9EAC-02133266C6B9}" dt="2022-10-26T17:47:55.574" v="0" actId="20577"/>
        <pc:sldMkLst>
          <pc:docMk/>
          <pc:sldMk cId="3629063796" sldId="260"/>
        </pc:sldMkLst>
        <pc:spChg chg="mod">
          <ac:chgData name="Jane Zugarek" userId="S::jane.zugarek@ssaihq.com::d524e704-d5be-4d42-b46b-5e095775f1b8" providerId="AD" clId="Web-{5A540189-FEBB-45AC-9EAC-02133266C6B9}" dt="2022-10-26T17:47:55.574" v="0" actId="20577"/>
          <ac:spMkLst>
            <pc:docMk/>
            <pc:sldMk cId="3629063796" sldId="260"/>
            <ac:spMk id="14" creationId="{84043CAC-1AFA-0A38-B84A-3B318654FD23}"/>
          </ac:spMkLst>
        </pc:spChg>
      </pc:sldChg>
    </pc:docChg>
  </pc:docChgLst>
  <pc:docChgLst>
    <pc:chgData name="Suhani Dalal" userId="S::suhani.dalal@ssaihq.com::d2c2ed6a-8896-40db-a5eb-9c61d3390825" providerId="AD" clId="Web-{F8D3F672-797C-4196-8147-CCBA5AC36E70}"/>
    <pc:docChg chg="modSld">
      <pc:chgData name="Suhani Dalal" userId="S::suhani.dalal@ssaihq.com::d2c2ed6a-8896-40db-a5eb-9c61d3390825" providerId="AD" clId="Web-{F8D3F672-797C-4196-8147-CCBA5AC36E70}" dt="2022-11-02T18:07:18.611" v="198" actId="14100"/>
      <pc:docMkLst>
        <pc:docMk/>
      </pc:docMkLst>
      <pc:sldChg chg="modSp delCm">
        <pc:chgData name="Suhani Dalal" userId="S::suhani.dalal@ssaihq.com::d2c2ed6a-8896-40db-a5eb-9c61d3390825" providerId="AD" clId="Web-{F8D3F672-797C-4196-8147-CCBA5AC36E70}" dt="2022-11-02T18:07:18.611" v="198" actId="14100"/>
        <pc:sldMkLst>
          <pc:docMk/>
          <pc:sldMk cId="3629063796" sldId="260"/>
        </pc:sldMkLst>
        <pc:spChg chg="mod">
          <ac:chgData name="Suhani Dalal" userId="S::suhani.dalal@ssaihq.com::d2c2ed6a-8896-40db-a5eb-9c61d3390825" providerId="AD" clId="Web-{F8D3F672-797C-4196-8147-CCBA5AC36E70}" dt="2022-11-02T18:07:18.611" v="198" actId="14100"/>
          <ac:spMkLst>
            <pc:docMk/>
            <pc:sldMk cId="3629063796" sldId="260"/>
            <ac:spMk id="6" creationId="{022322CC-70F0-3A4A-9AF8-E9511B8085C4}"/>
          </ac:spMkLst>
        </pc:spChg>
        <pc:spChg chg="mod">
          <ac:chgData name="Suhani Dalal" userId="S::suhani.dalal@ssaihq.com::d2c2ed6a-8896-40db-a5eb-9c61d3390825" providerId="AD" clId="Web-{F8D3F672-797C-4196-8147-CCBA5AC36E70}" dt="2022-11-02T18:01:08.924" v="53" actId="20577"/>
          <ac:spMkLst>
            <pc:docMk/>
            <pc:sldMk cId="3629063796" sldId="260"/>
            <ac:spMk id="24" creationId="{C6E53BEA-50B4-09DC-6349-383162B50E47}"/>
          </ac:spMkLst>
        </pc:spChg>
      </pc:sldChg>
    </pc:docChg>
  </pc:docChgLst>
  <pc:docChgLst>
    <pc:chgData name="Suhani Dalal" userId="S::suhani.dalal@ssaihq.com::d2c2ed6a-8896-40db-a5eb-9c61d3390825" providerId="AD" clId="Web-{2EFFED7E-5A2C-084B-C3FD-C19B06C347F9}"/>
    <pc:docChg chg="">
      <pc:chgData name="Suhani Dalal" userId="S::suhani.dalal@ssaihq.com::d2c2ed6a-8896-40db-a5eb-9c61d3390825" providerId="AD" clId="Web-{2EFFED7E-5A2C-084B-C3FD-C19B06C347F9}" dt="2022-10-27T21:15:02.374" v="1"/>
      <pc:docMkLst>
        <pc:docMk/>
      </pc:docMkLst>
      <pc:sldChg chg="delCm">
        <pc:chgData name="Suhani Dalal" userId="S::suhani.dalal@ssaihq.com::d2c2ed6a-8896-40db-a5eb-9c61d3390825" providerId="AD" clId="Web-{2EFFED7E-5A2C-084B-C3FD-C19B06C347F9}" dt="2022-10-27T21:15:02.374" v="1"/>
        <pc:sldMkLst>
          <pc:docMk/>
          <pc:sldMk cId="3629063796" sldId="260"/>
        </pc:sldMkLst>
      </pc:sldChg>
    </pc:docChg>
  </pc:docChgLst>
  <pc:docChgLst>
    <pc:chgData name="Jane Zugarek" userId="S::jane.zugarek@ssaihq.com::d524e704-d5be-4d42-b46b-5e095775f1b8" providerId="AD" clId="Web-{37D0742D-F22A-F8AB-E1B5-27E7982C8A74}"/>
    <pc:docChg chg="modSld">
      <pc:chgData name="Jane Zugarek" userId="S::jane.zugarek@ssaihq.com::d524e704-d5be-4d42-b46b-5e095775f1b8" providerId="AD" clId="Web-{37D0742D-F22A-F8AB-E1B5-27E7982C8A74}" dt="2022-10-26T21:01:29.349" v="180" actId="1076"/>
      <pc:docMkLst>
        <pc:docMk/>
      </pc:docMkLst>
      <pc:sldChg chg="addSp delSp modSp">
        <pc:chgData name="Jane Zugarek" userId="S::jane.zugarek@ssaihq.com::d524e704-d5be-4d42-b46b-5e095775f1b8" providerId="AD" clId="Web-{37D0742D-F22A-F8AB-E1B5-27E7982C8A74}" dt="2022-10-26T21:01:29.349" v="180" actId="1076"/>
        <pc:sldMkLst>
          <pc:docMk/>
          <pc:sldMk cId="3629063796" sldId="260"/>
        </pc:sldMkLst>
        <pc:spChg chg="mod">
          <ac:chgData name="Jane Zugarek" userId="S::jane.zugarek@ssaihq.com::d524e704-d5be-4d42-b46b-5e095775f1b8" providerId="AD" clId="Web-{37D0742D-F22A-F8AB-E1B5-27E7982C8A74}" dt="2022-10-26T20:26:10.423" v="179" actId="1076"/>
          <ac:spMkLst>
            <pc:docMk/>
            <pc:sldMk cId="3629063796" sldId="260"/>
            <ac:spMk id="14" creationId="{84043CAC-1AFA-0A38-B84A-3B318654FD23}"/>
          </ac:spMkLst>
        </pc:spChg>
        <pc:spChg chg="del">
          <ac:chgData name="Jane Zugarek" userId="S::jane.zugarek@ssaihq.com::d524e704-d5be-4d42-b46b-5e095775f1b8" providerId="AD" clId="Web-{37D0742D-F22A-F8AB-E1B5-27E7982C8A74}" dt="2022-10-26T18:14:35.296" v="20"/>
          <ac:spMkLst>
            <pc:docMk/>
            <pc:sldMk cId="3629063796" sldId="260"/>
            <ac:spMk id="24" creationId="{C227C87B-2885-494C-A9DD-4F72194374AD}"/>
          </ac:spMkLst>
        </pc:spChg>
        <pc:spChg chg="mod">
          <ac:chgData name="Jane Zugarek" userId="S::jane.zugarek@ssaihq.com::d524e704-d5be-4d42-b46b-5e095775f1b8" providerId="AD" clId="Web-{37D0742D-F22A-F8AB-E1B5-27E7982C8A74}" dt="2022-10-26T20:25:35.672" v="172" actId="1076"/>
          <ac:spMkLst>
            <pc:docMk/>
            <pc:sldMk cId="3629063796" sldId="260"/>
            <ac:spMk id="37" creationId="{631B4A2A-CE5C-474A-AA98-CC9A62589A0E}"/>
          </ac:spMkLst>
        </pc:spChg>
        <pc:spChg chg="add mod">
          <ac:chgData name="Jane Zugarek" userId="S::jane.zugarek@ssaihq.com::d524e704-d5be-4d42-b46b-5e095775f1b8" providerId="AD" clId="Web-{37D0742D-F22A-F8AB-E1B5-27E7982C8A74}" dt="2022-10-26T18:48:44.955" v="116" actId="20577"/>
          <ac:spMkLst>
            <pc:docMk/>
            <pc:sldMk cId="3629063796" sldId="260"/>
            <ac:spMk id="64" creationId="{BF35302C-4CE3-7043-6658-897133681920}"/>
          </ac:spMkLst>
        </pc:spChg>
        <pc:spChg chg="add mod">
          <ac:chgData name="Jane Zugarek" userId="S::jane.zugarek@ssaihq.com::d524e704-d5be-4d42-b46b-5e095775f1b8" providerId="AD" clId="Web-{37D0742D-F22A-F8AB-E1B5-27E7982C8A74}" dt="2022-10-26T18:48:56.440" v="123" actId="20577"/>
          <ac:spMkLst>
            <pc:docMk/>
            <pc:sldMk cId="3629063796" sldId="260"/>
            <ac:spMk id="65" creationId="{4244E977-6D48-4439-501D-3A25B1957378}"/>
          </ac:spMkLst>
        </pc:spChg>
        <pc:spChg chg="add mod">
          <ac:chgData name="Jane Zugarek" userId="S::jane.zugarek@ssaihq.com::d524e704-d5be-4d42-b46b-5e095775f1b8" providerId="AD" clId="Web-{37D0742D-F22A-F8AB-E1B5-27E7982C8A74}" dt="2022-10-26T18:48:48.659" v="118" actId="20577"/>
          <ac:spMkLst>
            <pc:docMk/>
            <pc:sldMk cId="3629063796" sldId="260"/>
            <ac:spMk id="66" creationId="{22F3707A-8FA0-865F-6740-147A93F4EC67}"/>
          </ac:spMkLst>
        </pc:spChg>
        <pc:spChg chg="add mod">
          <ac:chgData name="Jane Zugarek" userId="S::jane.zugarek@ssaihq.com::d524e704-d5be-4d42-b46b-5e095775f1b8" providerId="AD" clId="Web-{37D0742D-F22A-F8AB-E1B5-27E7982C8A74}" dt="2022-10-26T18:48:58.893" v="124" actId="20577"/>
          <ac:spMkLst>
            <pc:docMk/>
            <pc:sldMk cId="3629063796" sldId="260"/>
            <ac:spMk id="67" creationId="{476196B9-14BC-8ABB-EB65-40C566F0BFC5}"/>
          </ac:spMkLst>
        </pc:spChg>
        <pc:spChg chg="add mod">
          <ac:chgData name="Jane Zugarek" userId="S::jane.zugarek@ssaihq.com::d524e704-d5be-4d42-b46b-5e095775f1b8" providerId="AD" clId="Web-{37D0742D-F22A-F8AB-E1B5-27E7982C8A74}" dt="2022-10-26T18:48:51.471" v="120" actId="20577"/>
          <ac:spMkLst>
            <pc:docMk/>
            <pc:sldMk cId="3629063796" sldId="260"/>
            <ac:spMk id="68" creationId="{8EEAC1CB-6646-B835-AA87-08D71071F21A}"/>
          </ac:spMkLst>
        </pc:spChg>
        <pc:spChg chg="add mod">
          <ac:chgData name="Jane Zugarek" userId="S::jane.zugarek@ssaihq.com::d524e704-d5be-4d42-b46b-5e095775f1b8" providerId="AD" clId="Web-{37D0742D-F22A-F8AB-E1B5-27E7982C8A74}" dt="2022-10-26T18:49:03.268" v="125" actId="20577"/>
          <ac:spMkLst>
            <pc:docMk/>
            <pc:sldMk cId="3629063796" sldId="260"/>
            <ac:spMk id="69" creationId="{0CED447B-BA47-FFB2-0D76-4923CEFFFFE2}"/>
          </ac:spMkLst>
        </pc:spChg>
        <pc:spChg chg="add mod">
          <ac:chgData name="Jane Zugarek" userId="S::jane.zugarek@ssaihq.com::d524e704-d5be-4d42-b46b-5e095775f1b8" providerId="AD" clId="Web-{37D0742D-F22A-F8AB-E1B5-27E7982C8A74}" dt="2022-10-26T18:48:53.409" v="121" actId="20577"/>
          <ac:spMkLst>
            <pc:docMk/>
            <pc:sldMk cId="3629063796" sldId="260"/>
            <ac:spMk id="70" creationId="{A01F0670-8A04-2ADE-C40B-CECF5D816F5F}"/>
          </ac:spMkLst>
        </pc:spChg>
        <pc:spChg chg="add mod">
          <ac:chgData name="Jane Zugarek" userId="S::jane.zugarek@ssaihq.com::d524e704-d5be-4d42-b46b-5e095775f1b8" providerId="AD" clId="Web-{37D0742D-F22A-F8AB-E1B5-27E7982C8A74}" dt="2022-10-26T18:49:06.237" v="127" actId="20577"/>
          <ac:spMkLst>
            <pc:docMk/>
            <pc:sldMk cId="3629063796" sldId="260"/>
            <ac:spMk id="71" creationId="{F082BE60-A408-F404-3890-5D042B490473}"/>
          </ac:spMkLst>
        </pc:spChg>
        <pc:spChg chg="add mod">
          <ac:chgData name="Jane Zugarek" userId="S::jane.zugarek@ssaihq.com::d524e704-d5be-4d42-b46b-5e095775f1b8" providerId="AD" clId="Web-{37D0742D-F22A-F8AB-E1B5-27E7982C8A74}" dt="2022-10-26T18:49:19.269" v="132" actId="14100"/>
          <ac:spMkLst>
            <pc:docMk/>
            <pc:sldMk cId="3629063796" sldId="260"/>
            <ac:spMk id="72" creationId="{EC89A30E-A7C9-BE72-1738-453901A69309}"/>
          </ac:spMkLst>
        </pc:spChg>
        <pc:spChg chg="add mod">
          <ac:chgData name="Jane Zugarek" userId="S::jane.zugarek@ssaihq.com::d524e704-d5be-4d42-b46b-5e095775f1b8" providerId="AD" clId="Web-{37D0742D-F22A-F8AB-E1B5-27E7982C8A74}" dt="2022-10-26T18:49:24.754" v="139" actId="14100"/>
          <ac:spMkLst>
            <pc:docMk/>
            <pc:sldMk cId="3629063796" sldId="260"/>
            <ac:spMk id="73" creationId="{534F9777-38E5-E346-65EC-6A1D05F05C2E}"/>
          </ac:spMkLst>
        </pc:spChg>
        <pc:picChg chg="add del mod">
          <ac:chgData name="Jane Zugarek" userId="S::jane.zugarek@ssaihq.com::d524e704-d5be-4d42-b46b-5e095775f1b8" providerId="AD" clId="Web-{37D0742D-F22A-F8AB-E1B5-27E7982C8A74}" dt="2022-10-26T18:31:54.017" v="28"/>
          <ac:picMkLst>
            <pc:docMk/>
            <pc:sldMk cId="3629063796" sldId="260"/>
            <ac:picMk id="3" creationId="{8D99A7AA-2BAF-9E24-D223-E4570CD52FE0}"/>
          </ac:picMkLst>
        </pc:picChg>
        <pc:picChg chg="mod">
          <ac:chgData name="Jane Zugarek" userId="S::jane.zugarek@ssaihq.com::d524e704-d5be-4d42-b46b-5e095775f1b8" providerId="AD" clId="Web-{37D0742D-F22A-F8AB-E1B5-27E7982C8A74}" dt="2022-10-26T20:25:46.797" v="174" actId="14100"/>
          <ac:picMkLst>
            <pc:docMk/>
            <pc:sldMk cId="3629063796" sldId="260"/>
            <ac:picMk id="4" creationId="{0352EEC1-F2CD-2E46-58AE-93D8D96F5FB4}"/>
          </ac:picMkLst>
        </pc:picChg>
        <pc:picChg chg="mod">
          <ac:chgData name="Jane Zugarek" userId="S::jane.zugarek@ssaihq.com::d524e704-d5be-4d42-b46b-5e095775f1b8" providerId="AD" clId="Web-{37D0742D-F22A-F8AB-E1B5-27E7982C8A74}" dt="2022-10-26T21:01:29.349" v="180" actId="1076"/>
          <ac:picMkLst>
            <pc:docMk/>
            <pc:sldMk cId="3629063796" sldId="260"/>
            <ac:picMk id="8" creationId="{F8E4A1DE-198E-3E09-B155-32AA84708F61}"/>
          </ac:picMkLst>
        </pc:picChg>
        <pc:picChg chg="del mod">
          <ac:chgData name="Jane Zugarek" userId="S::jane.zugarek@ssaihq.com::d524e704-d5be-4d42-b46b-5e095775f1b8" providerId="AD" clId="Web-{37D0742D-F22A-F8AB-E1B5-27E7982C8A74}" dt="2022-10-26T18:38:07.779" v="39"/>
          <ac:picMkLst>
            <pc:docMk/>
            <pc:sldMk cId="3629063796" sldId="260"/>
            <ac:picMk id="10" creationId="{2E40A39E-D5AB-8037-99F9-2CE9A9200F18}"/>
          </ac:picMkLst>
        </pc:picChg>
        <pc:picChg chg="add del mod">
          <ac:chgData name="Jane Zugarek" userId="S::jane.zugarek@ssaihq.com::d524e704-d5be-4d42-b46b-5e095775f1b8" providerId="AD" clId="Web-{37D0742D-F22A-F8AB-E1B5-27E7982C8A74}" dt="2022-10-26T18:31:55.829" v="29"/>
          <ac:picMkLst>
            <pc:docMk/>
            <pc:sldMk cId="3629063796" sldId="260"/>
            <ac:picMk id="12" creationId="{B46B3581-F67E-176E-38B1-000B0C78E4C5}"/>
          </ac:picMkLst>
        </pc:picChg>
        <pc:picChg chg="add mod">
          <ac:chgData name="Jane Zugarek" userId="S::jane.zugarek@ssaihq.com::d524e704-d5be-4d42-b46b-5e095775f1b8" providerId="AD" clId="Web-{37D0742D-F22A-F8AB-E1B5-27E7982C8A74}" dt="2022-10-26T20:24:15.372" v="165"/>
          <ac:picMkLst>
            <pc:docMk/>
            <pc:sldMk cId="3629063796" sldId="260"/>
            <ac:picMk id="23" creationId="{424DFEB8-CAA6-EFE6-3DBD-E99598BF9E6F}"/>
          </ac:picMkLst>
        </pc:picChg>
        <pc:picChg chg="add mod">
          <ac:chgData name="Jane Zugarek" userId="S::jane.zugarek@ssaihq.com::d524e704-d5be-4d42-b46b-5e095775f1b8" providerId="AD" clId="Web-{37D0742D-F22A-F8AB-E1B5-27E7982C8A74}" dt="2022-10-26T20:23:52.246" v="160"/>
          <ac:picMkLst>
            <pc:docMk/>
            <pc:sldMk cId="3629063796" sldId="260"/>
            <ac:picMk id="25" creationId="{A3384F82-69AE-FA49-1634-DE09FFD5F743}"/>
          </ac:picMkLst>
        </pc:picChg>
        <pc:picChg chg="add mod">
          <ac:chgData name="Jane Zugarek" userId="S::jane.zugarek@ssaihq.com::d524e704-d5be-4d42-b46b-5e095775f1b8" providerId="AD" clId="Web-{37D0742D-F22A-F8AB-E1B5-27E7982C8A74}" dt="2022-10-26T20:24:27.185" v="167"/>
          <ac:picMkLst>
            <pc:docMk/>
            <pc:sldMk cId="3629063796" sldId="260"/>
            <ac:picMk id="51" creationId="{4AA578C2-15BB-CF06-BDC4-942997D6A852}"/>
          </ac:picMkLst>
        </pc:picChg>
        <pc:picChg chg="add mod">
          <ac:chgData name="Jane Zugarek" userId="S::jane.zugarek@ssaihq.com::d524e704-d5be-4d42-b46b-5e095775f1b8" providerId="AD" clId="Web-{37D0742D-F22A-F8AB-E1B5-27E7982C8A74}" dt="2022-10-26T20:24:34.857" v="169"/>
          <ac:picMkLst>
            <pc:docMk/>
            <pc:sldMk cId="3629063796" sldId="260"/>
            <ac:picMk id="53" creationId="{FC784928-4F73-995F-EE7D-639D9A825BE3}"/>
          </ac:picMkLst>
        </pc:picChg>
        <pc:picChg chg="add mod">
          <ac:chgData name="Jane Zugarek" userId="S::jane.zugarek@ssaihq.com::d524e704-d5be-4d42-b46b-5e095775f1b8" providerId="AD" clId="Web-{37D0742D-F22A-F8AB-E1B5-27E7982C8A74}" dt="2022-10-26T20:24:03.575" v="163"/>
          <ac:picMkLst>
            <pc:docMk/>
            <pc:sldMk cId="3629063796" sldId="260"/>
            <ac:picMk id="55" creationId="{419B66A4-CEB1-1BB5-CBDB-DEC0F3207080}"/>
          </ac:picMkLst>
        </pc:picChg>
        <pc:picChg chg="add mod">
          <ac:chgData name="Jane Zugarek" userId="S::jane.zugarek@ssaihq.com::d524e704-d5be-4d42-b46b-5e095775f1b8" providerId="AD" clId="Web-{37D0742D-F22A-F8AB-E1B5-27E7982C8A74}" dt="2022-10-26T20:23:36.074" v="156"/>
          <ac:picMkLst>
            <pc:docMk/>
            <pc:sldMk cId="3629063796" sldId="260"/>
            <ac:picMk id="56" creationId="{574D9888-DC61-CF25-71BB-0E9523AC1DC5}"/>
          </ac:picMkLst>
        </pc:picChg>
        <pc:picChg chg="add mod">
          <ac:chgData name="Jane Zugarek" userId="S::jane.zugarek@ssaihq.com::d524e704-d5be-4d42-b46b-5e095775f1b8" providerId="AD" clId="Web-{37D0742D-F22A-F8AB-E1B5-27E7982C8A74}" dt="2022-10-26T20:24:30.888" v="168"/>
          <ac:picMkLst>
            <pc:docMk/>
            <pc:sldMk cId="3629063796" sldId="260"/>
            <ac:picMk id="62" creationId="{48A25E72-45C0-F420-401D-2B6FCB57BA68}"/>
          </ac:picMkLst>
        </pc:picChg>
        <pc:picChg chg="add mod">
          <ac:chgData name="Jane Zugarek" userId="S::jane.zugarek@ssaihq.com::d524e704-d5be-4d42-b46b-5e095775f1b8" providerId="AD" clId="Web-{37D0742D-F22A-F8AB-E1B5-27E7982C8A74}" dt="2022-10-26T20:24:38.607" v="170"/>
          <ac:picMkLst>
            <pc:docMk/>
            <pc:sldMk cId="3629063796" sldId="260"/>
            <ac:picMk id="63" creationId="{E6A319D9-B9DB-B324-46B3-665162D78912}"/>
          </ac:picMkLst>
        </pc:picChg>
      </pc:sldChg>
    </pc:docChg>
  </pc:docChgLst>
  <pc:docChgLst>
    <pc:chgData name="Jane Zugarek" userId="S::jane.zugarek@ssaihq.com::d524e704-d5be-4d42-b46b-5e095775f1b8" providerId="AD" clId="Web-{2B4F95D9-34C1-8EFC-ECAA-EB894437E23B}"/>
    <pc:docChg chg="modSld">
      <pc:chgData name="Jane Zugarek" userId="S::jane.zugarek@ssaihq.com::d524e704-d5be-4d42-b46b-5e095775f1b8" providerId="AD" clId="Web-{2B4F95D9-34C1-8EFC-ECAA-EB894437E23B}" dt="2022-10-27T21:18:13.972" v="177" actId="20577"/>
      <pc:docMkLst>
        <pc:docMk/>
      </pc:docMkLst>
      <pc:sldChg chg="addSp delSp modSp">
        <pc:chgData name="Jane Zugarek" userId="S::jane.zugarek@ssaihq.com::d524e704-d5be-4d42-b46b-5e095775f1b8" providerId="AD" clId="Web-{2B4F95D9-34C1-8EFC-ECAA-EB894437E23B}" dt="2022-10-27T21:18:13.972" v="177" actId="20577"/>
        <pc:sldMkLst>
          <pc:docMk/>
          <pc:sldMk cId="3629063796" sldId="260"/>
        </pc:sldMkLst>
        <pc:spChg chg="mod">
          <ac:chgData name="Jane Zugarek" userId="S::jane.zugarek@ssaihq.com::d524e704-d5be-4d42-b46b-5e095775f1b8" providerId="AD" clId="Web-{2B4F95D9-34C1-8EFC-ECAA-EB894437E23B}" dt="2022-10-27T21:15:35.482" v="163" actId="14100"/>
          <ac:spMkLst>
            <pc:docMk/>
            <pc:sldMk cId="3629063796" sldId="260"/>
            <ac:spMk id="14" creationId="{84043CAC-1AFA-0A38-B84A-3B318654FD23}"/>
          </ac:spMkLst>
        </pc:spChg>
        <pc:spChg chg="mod">
          <ac:chgData name="Jane Zugarek" userId="S::jane.zugarek@ssaihq.com::d524e704-d5be-4d42-b46b-5e095775f1b8" providerId="AD" clId="Web-{2B4F95D9-34C1-8EFC-ECAA-EB894437E23B}" dt="2022-10-27T21:15:16.732" v="156" actId="20577"/>
          <ac:spMkLst>
            <pc:docMk/>
            <pc:sldMk cId="3629063796" sldId="260"/>
            <ac:spMk id="20" creationId="{30B133FB-8DCD-0042-947B-D0EE1DC0C852}"/>
          </ac:spMkLst>
        </pc:spChg>
        <pc:spChg chg="mod">
          <ac:chgData name="Jane Zugarek" userId="S::jane.zugarek@ssaihq.com::d524e704-d5be-4d42-b46b-5e095775f1b8" providerId="AD" clId="Web-{2B4F95D9-34C1-8EFC-ECAA-EB894437E23B}" dt="2022-10-27T20:24:40.309" v="71" actId="20577"/>
          <ac:spMkLst>
            <pc:docMk/>
            <pc:sldMk cId="3629063796" sldId="260"/>
            <ac:spMk id="24" creationId="{C6E53BEA-50B4-09DC-6349-383162B50E47}"/>
          </ac:spMkLst>
        </pc:spChg>
        <pc:spChg chg="add mod">
          <ac:chgData name="Jane Zugarek" userId="S::jane.zugarek@ssaihq.com::d524e704-d5be-4d42-b46b-5e095775f1b8" providerId="AD" clId="Web-{2B4F95D9-34C1-8EFC-ECAA-EB894437E23B}" dt="2022-10-27T20:13:45.239" v="67" actId="14100"/>
          <ac:spMkLst>
            <pc:docMk/>
            <pc:sldMk cId="3629063796" sldId="260"/>
            <ac:spMk id="28" creationId="{CC44A0D9-4058-D06C-FF4C-73774C2047E7}"/>
          </ac:spMkLst>
        </pc:spChg>
        <pc:spChg chg="mod">
          <ac:chgData name="Jane Zugarek" userId="S::jane.zugarek@ssaihq.com::d524e704-d5be-4d42-b46b-5e095775f1b8" providerId="AD" clId="Web-{2B4F95D9-34C1-8EFC-ECAA-EB894437E23B}" dt="2022-10-27T21:18:13.972" v="177" actId="20577"/>
          <ac:spMkLst>
            <pc:docMk/>
            <pc:sldMk cId="3629063796" sldId="260"/>
            <ac:spMk id="31" creationId="{F49C2FD8-D6D0-5D85-6AC4-6CA78DD1E602}"/>
          </ac:spMkLst>
        </pc:spChg>
        <pc:spChg chg="add del mod">
          <ac:chgData name="Jane Zugarek" userId="S::jane.zugarek@ssaihq.com::d524e704-d5be-4d42-b46b-5e095775f1b8" providerId="AD" clId="Web-{2B4F95D9-34C1-8EFC-ECAA-EB894437E23B}" dt="2022-10-27T20:12:13.657" v="52"/>
          <ac:spMkLst>
            <pc:docMk/>
            <pc:sldMk cId="3629063796" sldId="260"/>
            <ac:spMk id="44" creationId="{FFE96095-A1B4-0B5A-AC25-B52D61525B51}"/>
          </ac:spMkLst>
        </pc:spChg>
        <pc:spChg chg="add mod">
          <ac:chgData name="Jane Zugarek" userId="S::jane.zugarek@ssaihq.com::d524e704-d5be-4d42-b46b-5e095775f1b8" providerId="AD" clId="Web-{2B4F95D9-34C1-8EFC-ECAA-EB894437E23B}" dt="2022-10-27T20:12:27.017" v="55" actId="1076"/>
          <ac:spMkLst>
            <pc:docMk/>
            <pc:sldMk cId="3629063796" sldId="260"/>
            <ac:spMk id="47" creationId="{B69EE918-2D31-DCB7-B360-A6AE5CEF8836}"/>
          </ac:spMkLst>
        </pc:spChg>
        <pc:spChg chg="add del mod">
          <ac:chgData name="Jane Zugarek" userId="S::jane.zugarek@ssaihq.com::d524e704-d5be-4d42-b46b-5e095775f1b8" providerId="AD" clId="Web-{2B4F95D9-34C1-8EFC-ECAA-EB894437E23B}" dt="2022-10-27T21:02:15.394" v="86"/>
          <ac:spMkLst>
            <pc:docMk/>
            <pc:sldMk cId="3629063796" sldId="260"/>
            <ac:spMk id="48" creationId="{D2F6185D-5CC1-B46B-8FF5-1D21D89E2385}"/>
          </ac:spMkLst>
        </pc:spChg>
        <pc:spChg chg="add mod">
          <ac:chgData name="Jane Zugarek" userId="S::jane.zugarek@ssaihq.com::d524e704-d5be-4d42-b46b-5e095775f1b8" providerId="AD" clId="Web-{2B4F95D9-34C1-8EFC-ECAA-EB894437E23B}" dt="2022-10-27T20:12:41.486" v="64" actId="20577"/>
          <ac:spMkLst>
            <pc:docMk/>
            <pc:sldMk cId="3629063796" sldId="260"/>
            <ac:spMk id="82" creationId="{3F88ABDB-148C-C21B-1A18-9A7D3F29A2D1}"/>
          </ac:spMkLst>
        </pc:spChg>
        <pc:spChg chg="mod">
          <ac:chgData name="Jane Zugarek" userId="S::jane.zugarek@ssaihq.com::d524e704-d5be-4d42-b46b-5e095775f1b8" providerId="AD" clId="Web-{2B4F95D9-34C1-8EFC-ECAA-EB894437E23B}" dt="2022-10-27T21:04:52.914" v="124" actId="1076"/>
          <ac:spMkLst>
            <pc:docMk/>
            <pc:sldMk cId="3629063796" sldId="260"/>
            <ac:spMk id="772" creationId="{ED883750-89A0-C928-B6E6-3A97A6C4F47B}"/>
          </ac:spMkLst>
        </pc:spChg>
        <pc:spChg chg="mod">
          <ac:chgData name="Jane Zugarek" userId="S::jane.zugarek@ssaihq.com::d524e704-d5be-4d42-b46b-5e095775f1b8" providerId="AD" clId="Web-{2B4F95D9-34C1-8EFC-ECAA-EB894437E23B}" dt="2022-10-27T21:02:34.816" v="115" actId="1076"/>
          <ac:spMkLst>
            <pc:docMk/>
            <pc:sldMk cId="3629063796" sldId="260"/>
            <ac:spMk id="827" creationId="{D8B9F42B-1FE1-8A8E-286C-FD09E6BA4296}"/>
          </ac:spMkLst>
        </pc:spChg>
        <pc:spChg chg="mod">
          <ac:chgData name="Jane Zugarek" userId="S::jane.zugarek@ssaihq.com::d524e704-d5be-4d42-b46b-5e095775f1b8" providerId="AD" clId="Web-{2B4F95D9-34C1-8EFC-ECAA-EB894437E23B}" dt="2022-10-27T21:02:18.159" v="87" actId="14100"/>
          <ac:spMkLst>
            <pc:docMk/>
            <pc:sldMk cId="3629063796" sldId="260"/>
            <ac:spMk id="828" creationId="{3661C330-0B69-B33C-8B54-0A4B04C1DE39}"/>
          </ac:spMkLst>
        </pc:spChg>
        <pc:graphicFrameChg chg="mod">
          <ac:chgData name="Jane Zugarek" userId="S::jane.zugarek@ssaihq.com::d524e704-d5be-4d42-b46b-5e095775f1b8" providerId="AD" clId="Web-{2B4F95D9-34C1-8EFC-ECAA-EB894437E23B}" dt="2022-10-27T21:09:52.455" v="137" actId="14100"/>
          <ac:graphicFrameMkLst>
            <pc:docMk/>
            <pc:sldMk cId="3629063796" sldId="260"/>
            <ac:graphicFrameMk id="78" creationId="{45249F88-9672-BC81-A6CA-7F4637111886}"/>
          </ac:graphicFrameMkLst>
        </pc:graphicFrameChg>
        <pc:picChg chg="add mod modCrop">
          <ac:chgData name="Jane Zugarek" userId="S::jane.zugarek@ssaihq.com::d524e704-d5be-4d42-b46b-5e095775f1b8" providerId="AD" clId="Web-{2B4F95D9-34C1-8EFC-ECAA-EB894437E23B}" dt="2022-10-27T20:10:57.123" v="31" actId="1076"/>
          <ac:picMkLst>
            <pc:docMk/>
            <pc:sldMk cId="3629063796" sldId="260"/>
            <ac:picMk id="26" creationId="{D5B74E00-993F-177F-4AAB-95C7E4E9F5BB}"/>
          </ac:picMkLst>
        </pc:picChg>
        <pc:picChg chg="del mod">
          <ac:chgData name="Jane Zugarek" userId="S::jane.zugarek@ssaihq.com::d524e704-d5be-4d42-b46b-5e095775f1b8" providerId="AD" clId="Web-{2B4F95D9-34C1-8EFC-ECAA-EB894437E23B}" dt="2022-10-27T20:58:06.198" v="78"/>
          <ac:picMkLst>
            <pc:docMk/>
            <pc:sldMk cId="3629063796" sldId="260"/>
            <ac:picMk id="34" creationId="{014DDB5A-8D76-6A74-9AB6-B9321BF739FC}"/>
          </ac:picMkLst>
        </pc:picChg>
        <pc:picChg chg="add mod">
          <ac:chgData name="Jane Zugarek" userId="S::jane.zugarek@ssaihq.com::d524e704-d5be-4d42-b46b-5e095775f1b8" providerId="AD" clId="Web-{2B4F95D9-34C1-8EFC-ECAA-EB894437E23B}" dt="2022-10-27T20:58:20.339" v="79" actId="1076"/>
          <ac:picMkLst>
            <pc:docMk/>
            <pc:sldMk cId="3629063796" sldId="260"/>
            <ac:picMk id="44" creationId="{CE33F20A-F452-8961-48BF-88616E2151FF}"/>
          </ac:picMkLst>
        </pc:picChg>
      </pc:sldChg>
    </pc:docChg>
  </pc:docChgLst>
  <pc:docChgLst>
    <pc:chgData name="Jane Zugarek" userId="S::jane.zugarek@ssaihq.com::d524e704-d5be-4d42-b46b-5e095775f1b8" providerId="AD" clId="Web-{810AB3AE-0B25-5D3C-3165-A9E1F247266B}"/>
    <pc:docChg chg="modSld">
      <pc:chgData name="Jane Zugarek" userId="S::jane.zugarek@ssaihq.com::d524e704-d5be-4d42-b46b-5e095775f1b8" providerId="AD" clId="Web-{810AB3AE-0B25-5D3C-3165-A9E1F247266B}" dt="2022-11-03T15:52:02.445" v="449"/>
      <pc:docMkLst>
        <pc:docMk/>
      </pc:docMkLst>
      <pc:sldChg chg="addSp delSp modSp delCm">
        <pc:chgData name="Jane Zugarek" userId="S::jane.zugarek@ssaihq.com::d524e704-d5be-4d42-b46b-5e095775f1b8" providerId="AD" clId="Web-{810AB3AE-0B25-5D3C-3165-A9E1F247266B}" dt="2022-11-03T15:52:02.445" v="449"/>
        <pc:sldMkLst>
          <pc:docMk/>
          <pc:sldMk cId="3629063796" sldId="260"/>
        </pc:sldMkLst>
        <pc:spChg chg="mod">
          <ac:chgData name="Jane Zugarek" userId="S::jane.zugarek@ssaihq.com::d524e704-d5be-4d42-b46b-5e095775f1b8" providerId="AD" clId="Web-{810AB3AE-0B25-5D3C-3165-A9E1F247266B}" dt="2022-11-03T15:49:57.988" v="445" actId="20577"/>
          <ac:spMkLst>
            <pc:docMk/>
            <pc:sldMk cId="3629063796" sldId="260"/>
            <ac:spMk id="24" creationId="{C6E53BEA-50B4-09DC-6349-383162B50E47}"/>
          </ac:spMkLst>
        </pc:spChg>
        <pc:spChg chg="mod">
          <ac:chgData name="Jane Zugarek" userId="S::jane.zugarek@ssaihq.com::d524e704-d5be-4d42-b46b-5e095775f1b8" providerId="AD" clId="Web-{810AB3AE-0B25-5D3C-3165-A9E1F247266B}" dt="2022-11-03T15:33:31.712" v="403" actId="1076"/>
          <ac:spMkLst>
            <pc:docMk/>
            <pc:sldMk cId="3629063796" sldId="260"/>
            <ac:spMk id="28" creationId="{CC44A0D9-4058-D06C-FF4C-73774C2047E7}"/>
          </ac:spMkLst>
        </pc:spChg>
        <pc:spChg chg="mod">
          <ac:chgData name="Jane Zugarek" userId="S::jane.zugarek@ssaihq.com::d524e704-d5be-4d42-b46b-5e095775f1b8" providerId="AD" clId="Web-{810AB3AE-0B25-5D3C-3165-A9E1F247266B}" dt="2022-11-03T15:34:29.917" v="408" actId="1076"/>
          <ac:spMkLst>
            <pc:docMk/>
            <pc:sldMk cId="3629063796" sldId="260"/>
            <ac:spMk id="47" creationId="{B69EE918-2D31-DCB7-B360-A6AE5CEF8836}"/>
          </ac:spMkLst>
        </pc:spChg>
        <pc:spChg chg="mod">
          <ac:chgData name="Jane Zugarek" userId="S::jane.zugarek@ssaihq.com::d524e704-d5be-4d42-b46b-5e095775f1b8" providerId="AD" clId="Web-{810AB3AE-0B25-5D3C-3165-A9E1F247266B}" dt="2022-11-03T14:55:13.058" v="44"/>
          <ac:spMkLst>
            <pc:docMk/>
            <pc:sldMk cId="3629063796" sldId="260"/>
            <ac:spMk id="64" creationId="{BF35302C-4CE3-7043-6658-897133681920}"/>
          </ac:spMkLst>
        </pc:spChg>
        <pc:spChg chg="mod">
          <ac:chgData name="Jane Zugarek" userId="S::jane.zugarek@ssaihq.com::d524e704-d5be-4d42-b46b-5e095775f1b8" providerId="AD" clId="Web-{810AB3AE-0B25-5D3C-3165-A9E1F247266B}" dt="2022-11-03T14:59:39.018" v="180" actId="1076"/>
          <ac:spMkLst>
            <pc:docMk/>
            <pc:sldMk cId="3629063796" sldId="260"/>
            <ac:spMk id="65" creationId="{4244E977-6D48-4439-501D-3A25B1957378}"/>
          </ac:spMkLst>
        </pc:spChg>
        <pc:spChg chg="mod">
          <ac:chgData name="Jane Zugarek" userId="S::jane.zugarek@ssaihq.com::d524e704-d5be-4d42-b46b-5e095775f1b8" providerId="AD" clId="Web-{810AB3AE-0B25-5D3C-3165-A9E1F247266B}" dt="2022-11-03T14:55:10.401" v="43"/>
          <ac:spMkLst>
            <pc:docMk/>
            <pc:sldMk cId="3629063796" sldId="260"/>
            <ac:spMk id="66" creationId="{22F3707A-8FA0-865F-6740-147A93F4EC67}"/>
          </ac:spMkLst>
        </pc:spChg>
        <pc:spChg chg="mod">
          <ac:chgData name="Jane Zugarek" userId="S::jane.zugarek@ssaihq.com::d524e704-d5be-4d42-b46b-5e095775f1b8" providerId="AD" clId="Web-{810AB3AE-0B25-5D3C-3165-A9E1F247266B}" dt="2022-11-03T14:55:07.667" v="42"/>
          <ac:spMkLst>
            <pc:docMk/>
            <pc:sldMk cId="3629063796" sldId="260"/>
            <ac:spMk id="68" creationId="{8EEAC1CB-6646-B835-AA87-08D71071F21A}"/>
          </ac:spMkLst>
        </pc:spChg>
        <pc:spChg chg="mod">
          <ac:chgData name="Jane Zugarek" userId="S::jane.zugarek@ssaihq.com::d524e704-d5be-4d42-b46b-5e095775f1b8" providerId="AD" clId="Web-{810AB3AE-0B25-5D3C-3165-A9E1F247266B}" dt="2022-11-03T14:55:02.135" v="41"/>
          <ac:spMkLst>
            <pc:docMk/>
            <pc:sldMk cId="3629063796" sldId="260"/>
            <ac:spMk id="70" creationId="{A01F0670-8A04-2ADE-C40B-CECF5D816F5F}"/>
          </ac:spMkLst>
        </pc:spChg>
        <pc:spChg chg="mod">
          <ac:chgData name="Jane Zugarek" userId="S::jane.zugarek@ssaihq.com::d524e704-d5be-4d42-b46b-5e095775f1b8" providerId="AD" clId="Web-{810AB3AE-0B25-5D3C-3165-A9E1F247266B}" dt="2022-11-03T15:33:42.181" v="405" actId="1076"/>
          <ac:spMkLst>
            <pc:docMk/>
            <pc:sldMk cId="3629063796" sldId="260"/>
            <ac:spMk id="82" creationId="{3F88ABDB-148C-C21B-1A18-9A7D3F29A2D1}"/>
          </ac:spMkLst>
        </pc:spChg>
        <pc:spChg chg="mod">
          <ac:chgData name="Jane Zugarek" userId="S::jane.zugarek@ssaihq.com::d524e704-d5be-4d42-b46b-5e095775f1b8" providerId="AD" clId="Web-{810AB3AE-0B25-5D3C-3165-A9E1F247266B}" dt="2022-11-03T14:58:30.938" v="168" actId="1076"/>
          <ac:spMkLst>
            <pc:docMk/>
            <pc:sldMk cId="3629063796" sldId="260"/>
            <ac:spMk id="88" creationId="{654A0780-C083-12F9-9F74-7DC902E9F2B1}"/>
          </ac:spMkLst>
        </pc:spChg>
        <pc:spChg chg="mod">
          <ac:chgData name="Jane Zugarek" userId="S::jane.zugarek@ssaihq.com::d524e704-d5be-4d42-b46b-5e095775f1b8" providerId="AD" clId="Web-{810AB3AE-0B25-5D3C-3165-A9E1F247266B}" dt="2022-11-03T15:00:11.159" v="186" actId="1076"/>
          <ac:spMkLst>
            <pc:docMk/>
            <pc:sldMk cId="3629063796" sldId="260"/>
            <ac:spMk id="89" creationId="{4AA5D3B0-A405-91AF-B56A-6CDE811FAA8D}"/>
          </ac:spMkLst>
        </pc:spChg>
        <pc:spChg chg="mod">
          <ac:chgData name="Jane Zugarek" userId="S::jane.zugarek@ssaihq.com::d524e704-d5be-4d42-b46b-5e095775f1b8" providerId="AD" clId="Web-{810AB3AE-0B25-5D3C-3165-A9E1F247266B}" dt="2022-11-03T15:00:06.722" v="185" actId="1076"/>
          <ac:spMkLst>
            <pc:docMk/>
            <pc:sldMk cId="3629063796" sldId="260"/>
            <ac:spMk id="90" creationId="{731F12A7-1612-60D6-B4DA-D3051868F996}"/>
          </ac:spMkLst>
        </pc:spChg>
        <pc:spChg chg="mod">
          <ac:chgData name="Jane Zugarek" userId="S::jane.zugarek@ssaihq.com::d524e704-d5be-4d42-b46b-5e095775f1b8" providerId="AD" clId="Web-{810AB3AE-0B25-5D3C-3165-A9E1F247266B}" dt="2022-11-03T15:01:04.536" v="201" actId="1076"/>
          <ac:spMkLst>
            <pc:docMk/>
            <pc:sldMk cId="3629063796" sldId="260"/>
            <ac:spMk id="91" creationId="{4D2BA486-983D-37B4-C87E-D167F39FFB44}"/>
          </ac:spMkLst>
        </pc:spChg>
        <pc:spChg chg="mod">
          <ac:chgData name="Jane Zugarek" userId="S::jane.zugarek@ssaihq.com::d524e704-d5be-4d42-b46b-5e095775f1b8" providerId="AD" clId="Web-{810AB3AE-0B25-5D3C-3165-A9E1F247266B}" dt="2022-11-03T14:58:40.501" v="169" actId="1076"/>
          <ac:spMkLst>
            <pc:docMk/>
            <pc:sldMk cId="3629063796" sldId="260"/>
            <ac:spMk id="95" creationId="{A14E8056-A15A-F8F6-C19E-A76CA8268FF9}"/>
          </ac:spMkLst>
        </pc:spChg>
        <pc:spChg chg="add mod">
          <ac:chgData name="Jane Zugarek" userId="S::jane.zugarek@ssaihq.com::d524e704-d5be-4d42-b46b-5e095775f1b8" providerId="AD" clId="Web-{810AB3AE-0B25-5D3C-3165-A9E1F247266B}" dt="2022-11-03T15:37:01.577" v="423" actId="14100"/>
          <ac:spMkLst>
            <pc:docMk/>
            <pc:sldMk cId="3629063796" sldId="260"/>
            <ac:spMk id="98" creationId="{75E87096-6729-3380-CF58-7A59B265768A}"/>
          </ac:spMkLst>
        </pc:spChg>
        <pc:spChg chg="add mod">
          <ac:chgData name="Jane Zugarek" userId="S::jane.zugarek@ssaihq.com::d524e704-d5be-4d42-b46b-5e095775f1b8" providerId="AD" clId="Web-{810AB3AE-0B25-5D3C-3165-A9E1F247266B}" dt="2022-11-03T15:48:10.329" v="442" actId="20577"/>
          <ac:spMkLst>
            <pc:docMk/>
            <pc:sldMk cId="3629063796" sldId="260"/>
            <ac:spMk id="99" creationId="{643A3EA1-49D9-9952-8142-5C503BE08B9A}"/>
          </ac:spMkLst>
        </pc:spChg>
        <pc:spChg chg="mod">
          <ac:chgData name="Jane Zugarek" userId="S::jane.zugarek@ssaihq.com::d524e704-d5be-4d42-b46b-5e095775f1b8" providerId="AD" clId="Web-{810AB3AE-0B25-5D3C-3165-A9E1F247266B}" dt="2022-11-03T15:30:57.989" v="380" actId="14100"/>
          <ac:spMkLst>
            <pc:docMk/>
            <pc:sldMk cId="3629063796" sldId="260"/>
            <ac:spMk id="103" creationId="{AF3090AD-C204-729A-F858-541198A651A2}"/>
          </ac:spMkLst>
        </pc:spChg>
        <pc:spChg chg="mod">
          <ac:chgData name="Jane Zugarek" userId="S::jane.zugarek@ssaihq.com::d524e704-d5be-4d42-b46b-5e095775f1b8" providerId="AD" clId="Web-{810AB3AE-0B25-5D3C-3165-A9E1F247266B}" dt="2022-11-03T15:31:14.521" v="387" actId="1076"/>
          <ac:spMkLst>
            <pc:docMk/>
            <pc:sldMk cId="3629063796" sldId="260"/>
            <ac:spMk id="104" creationId="{7D672D0C-CA69-497C-6E93-9A7E0B9336F8}"/>
          </ac:spMkLst>
        </pc:spChg>
        <pc:spChg chg="del mod">
          <ac:chgData name="Jane Zugarek" userId="S::jane.zugarek@ssaihq.com::d524e704-d5be-4d42-b46b-5e095775f1b8" providerId="AD" clId="Web-{810AB3AE-0B25-5D3C-3165-A9E1F247266B}" dt="2022-11-03T14:56:28.278" v="72"/>
          <ac:spMkLst>
            <pc:docMk/>
            <pc:sldMk cId="3629063796" sldId="260"/>
            <ac:spMk id="106" creationId="{BF1B02CB-160D-CB67-6723-9A654C4E2DD6}"/>
          </ac:spMkLst>
        </pc:spChg>
        <pc:spChg chg="add mod">
          <ac:chgData name="Jane Zugarek" userId="S::jane.zugarek@ssaihq.com::d524e704-d5be-4d42-b46b-5e095775f1b8" providerId="AD" clId="Web-{810AB3AE-0B25-5D3C-3165-A9E1F247266B}" dt="2022-11-03T15:35:03.949" v="414" actId="1076"/>
          <ac:spMkLst>
            <pc:docMk/>
            <pc:sldMk cId="3629063796" sldId="260"/>
            <ac:spMk id="107" creationId="{1CA5F3CB-2A9C-8BE7-93A8-848316BFCA6F}"/>
          </ac:spMkLst>
        </pc:spChg>
        <pc:spChg chg="add mod">
          <ac:chgData name="Jane Zugarek" userId="S::jane.zugarek@ssaihq.com::d524e704-d5be-4d42-b46b-5e095775f1b8" providerId="AD" clId="Web-{810AB3AE-0B25-5D3C-3165-A9E1F247266B}" dt="2022-11-03T15:35:08.621" v="415" actId="1076"/>
          <ac:spMkLst>
            <pc:docMk/>
            <pc:sldMk cId="3629063796" sldId="260"/>
            <ac:spMk id="108" creationId="{BE235A85-7EC6-6219-CFEF-4E8D06039435}"/>
          </ac:spMkLst>
        </pc:spChg>
        <pc:spChg chg="add mod">
          <ac:chgData name="Jane Zugarek" userId="S::jane.zugarek@ssaihq.com::d524e704-d5be-4d42-b46b-5e095775f1b8" providerId="AD" clId="Web-{810AB3AE-0B25-5D3C-3165-A9E1F247266B}" dt="2022-11-03T15:35:27.981" v="417" actId="1076"/>
          <ac:spMkLst>
            <pc:docMk/>
            <pc:sldMk cId="3629063796" sldId="260"/>
            <ac:spMk id="113" creationId="{9E2BDFE7-5BC0-2A15-1B86-10029CAFBB0D}"/>
          </ac:spMkLst>
        </pc:spChg>
        <pc:spChg chg="add del">
          <ac:chgData name="Jane Zugarek" userId="S::jane.zugarek@ssaihq.com::d524e704-d5be-4d42-b46b-5e095775f1b8" providerId="AD" clId="Web-{810AB3AE-0B25-5D3C-3165-A9E1F247266B}" dt="2022-11-03T15:28:40.439" v="352"/>
          <ac:spMkLst>
            <pc:docMk/>
            <pc:sldMk cId="3629063796" sldId="260"/>
            <ac:spMk id="114" creationId="{19A19FE0-B2DE-F52E-06C5-F7654576A6CE}"/>
          </ac:spMkLst>
        </pc:spChg>
        <pc:spChg chg="add mod">
          <ac:chgData name="Jane Zugarek" userId="S::jane.zugarek@ssaihq.com::d524e704-d5be-4d42-b46b-5e095775f1b8" providerId="AD" clId="Web-{810AB3AE-0B25-5D3C-3165-A9E1F247266B}" dt="2022-11-03T15:35:33.012" v="418" actId="1076"/>
          <ac:spMkLst>
            <pc:docMk/>
            <pc:sldMk cId="3629063796" sldId="260"/>
            <ac:spMk id="119" creationId="{1148586F-09CE-A9BB-5C3E-FC9336788633}"/>
          </ac:spMkLst>
        </pc:spChg>
        <pc:spChg chg="add del mod">
          <ac:chgData name="Jane Zugarek" userId="S::jane.zugarek@ssaihq.com::d524e704-d5be-4d42-b46b-5e095775f1b8" providerId="AD" clId="Web-{810AB3AE-0B25-5D3C-3165-A9E1F247266B}" dt="2022-11-03T15:30:47.067" v="375"/>
          <ac:spMkLst>
            <pc:docMk/>
            <pc:sldMk cId="3629063796" sldId="260"/>
            <ac:spMk id="120" creationId="{22025B5B-D004-2BF6-28B4-B9A4AA672B67}"/>
          </ac:spMkLst>
        </pc:spChg>
        <pc:spChg chg="add mod">
          <ac:chgData name="Jane Zugarek" userId="S::jane.zugarek@ssaihq.com::d524e704-d5be-4d42-b46b-5e095775f1b8" providerId="AD" clId="Web-{810AB3AE-0B25-5D3C-3165-A9E1F247266B}" dt="2022-11-03T15:31:38.662" v="389" actId="1076"/>
          <ac:spMkLst>
            <pc:docMk/>
            <pc:sldMk cId="3629063796" sldId="260"/>
            <ac:spMk id="121" creationId="{303FE08A-C3D6-C969-ABFE-E606F4B98C63}"/>
          </ac:spMkLst>
        </pc:spChg>
        <pc:spChg chg="add mod">
          <ac:chgData name="Jane Zugarek" userId="S::jane.zugarek@ssaihq.com::d524e704-d5be-4d42-b46b-5e095775f1b8" providerId="AD" clId="Web-{810AB3AE-0B25-5D3C-3165-A9E1F247266B}" dt="2022-11-03T15:31:52.319" v="392" actId="1076"/>
          <ac:spMkLst>
            <pc:docMk/>
            <pc:sldMk cId="3629063796" sldId="260"/>
            <ac:spMk id="122" creationId="{5252A4BB-E2EA-9848-9745-459D43CA7047}"/>
          </ac:spMkLst>
        </pc:spChg>
        <pc:spChg chg="add mod">
          <ac:chgData name="Jane Zugarek" userId="S::jane.zugarek@ssaihq.com::d524e704-d5be-4d42-b46b-5e095775f1b8" providerId="AD" clId="Web-{810AB3AE-0B25-5D3C-3165-A9E1F247266B}" dt="2022-11-03T15:32:25.726" v="399" actId="1076"/>
          <ac:spMkLst>
            <pc:docMk/>
            <pc:sldMk cId="3629063796" sldId="260"/>
            <ac:spMk id="123" creationId="{ABFF3FFA-CF0C-7C9A-2212-8F7FBC081D26}"/>
          </ac:spMkLst>
        </pc:spChg>
        <pc:spChg chg="add mod">
          <ac:chgData name="Jane Zugarek" userId="S::jane.zugarek@ssaihq.com::d524e704-d5be-4d42-b46b-5e095775f1b8" providerId="AD" clId="Web-{810AB3AE-0B25-5D3C-3165-A9E1F247266B}" dt="2022-11-03T15:32:16.538" v="397" actId="1076"/>
          <ac:spMkLst>
            <pc:docMk/>
            <pc:sldMk cId="3629063796" sldId="260"/>
            <ac:spMk id="124" creationId="{7EB1D4D4-1F65-6292-2949-88B6FB6884D3}"/>
          </ac:spMkLst>
        </pc:spChg>
        <pc:graphicFrameChg chg="mod">
          <ac:chgData name="Jane Zugarek" userId="S::jane.zugarek@ssaihq.com::d524e704-d5be-4d42-b46b-5e095775f1b8" providerId="AD" clId="Web-{810AB3AE-0B25-5D3C-3165-A9E1F247266B}" dt="2022-11-03T14:53:18.195" v="7" actId="14100"/>
          <ac:graphicFrameMkLst>
            <pc:docMk/>
            <pc:sldMk cId="3629063796" sldId="260"/>
            <ac:graphicFrameMk id="78" creationId="{45249F88-9672-BC81-A6CA-7F4637111886}"/>
          </ac:graphicFrameMkLst>
        </pc:graphicFrameChg>
        <pc:picChg chg="mod">
          <ac:chgData name="Jane Zugarek" userId="S::jane.zugarek@ssaihq.com::d524e704-d5be-4d42-b46b-5e095775f1b8" providerId="AD" clId="Web-{810AB3AE-0B25-5D3C-3165-A9E1F247266B}" dt="2022-11-03T15:52:02.445" v="449"/>
          <ac:picMkLst>
            <pc:docMk/>
            <pc:sldMk cId="3629063796" sldId="260"/>
            <ac:picMk id="8" creationId="{F8E4A1DE-198E-3E09-B155-32AA84708F61}"/>
          </ac:picMkLst>
        </pc:picChg>
        <pc:picChg chg="mod">
          <ac:chgData name="Jane Zugarek" userId="S::jane.zugarek@ssaihq.com::d524e704-d5be-4d42-b46b-5e095775f1b8" providerId="AD" clId="Web-{810AB3AE-0B25-5D3C-3165-A9E1F247266B}" dt="2022-11-03T15:45:11.043" v="427" actId="14100"/>
          <ac:picMkLst>
            <pc:docMk/>
            <pc:sldMk cId="3629063796" sldId="260"/>
            <ac:picMk id="23" creationId="{424DFEB8-CAA6-EFE6-3DBD-E99598BF9E6F}"/>
          </ac:picMkLst>
        </pc:picChg>
        <pc:picChg chg="mod">
          <ac:chgData name="Jane Zugarek" userId="S::jane.zugarek@ssaihq.com::d524e704-d5be-4d42-b46b-5e095775f1b8" providerId="AD" clId="Web-{810AB3AE-0B25-5D3C-3165-A9E1F247266B}" dt="2022-11-03T14:54:41.322" v="33"/>
          <ac:picMkLst>
            <pc:docMk/>
            <pc:sldMk cId="3629063796" sldId="260"/>
            <ac:picMk id="25" creationId="{A3384F82-69AE-FA49-1634-DE09FFD5F743}"/>
          </ac:picMkLst>
        </pc:picChg>
        <pc:picChg chg="del">
          <ac:chgData name="Jane Zugarek" userId="S::jane.zugarek@ssaihq.com::d524e704-d5be-4d42-b46b-5e095775f1b8" providerId="AD" clId="Web-{810AB3AE-0B25-5D3C-3165-A9E1F247266B}" dt="2022-11-03T15:08:57.673" v="202"/>
          <ac:picMkLst>
            <pc:docMk/>
            <pc:sldMk cId="3629063796" sldId="260"/>
            <ac:picMk id="26" creationId="{D5B74E00-993F-177F-4AAB-95C7E4E9F5BB}"/>
          </ac:picMkLst>
        </pc:picChg>
        <pc:picChg chg="mod">
          <ac:chgData name="Jane Zugarek" userId="S::jane.zugarek@ssaihq.com::d524e704-d5be-4d42-b46b-5e095775f1b8" providerId="AD" clId="Web-{810AB3AE-0B25-5D3C-3165-A9E1F247266B}" dt="2022-11-03T15:50:09.973" v="446" actId="14100"/>
          <ac:picMkLst>
            <pc:docMk/>
            <pc:sldMk cId="3629063796" sldId="260"/>
            <ac:picMk id="29" creationId="{F49670EC-5DF4-DD6E-27E3-4E948A562949}"/>
          </ac:picMkLst>
        </pc:picChg>
        <pc:picChg chg="mod">
          <ac:chgData name="Jane Zugarek" userId="S::jane.zugarek@ssaihq.com::d524e704-d5be-4d42-b46b-5e095775f1b8" providerId="AD" clId="Web-{810AB3AE-0B25-5D3C-3165-A9E1F247266B}" dt="2022-11-03T14:54:41.385" v="34"/>
          <ac:picMkLst>
            <pc:docMk/>
            <pc:sldMk cId="3629063796" sldId="260"/>
            <ac:picMk id="51" creationId="{4AA578C2-15BB-CF06-BDC4-942997D6A852}"/>
          </ac:picMkLst>
        </pc:picChg>
        <pc:picChg chg="mod">
          <ac:chgData name="Jane Zugarek" userId="S::jane.zugarek@ssaihq.com::d524e704-d5be-4d42-b46b-5e095775f1b8" providerId="AD" clId="Web-{810AB3AE-0B25-5D3C-3165-A9E1F247266B}" dt="2022-11-03T14:54:41.463" v="35"/>
          <ac:picMkLst>
            <pc:docMk/>
            <pc:sldMk cId="3629063796" sldId="260"/>
            <ac:picMk id="53" creationId="{FC784928-4F73-995F-EE7D-639D9A825BE3}"/>
          </ac:picMkLst>
        </pc:picChg>
        <pc:picChg chg="mod">
          <ac:chgData name="Jane Zugarek" userId="S::jane.zugarek@ssaihq.com::d524e704-d5be-4d42-b46b-5e095775f1b8" providerId="AD" clId="Web-{810AB3AE-0B25-5D3C-3165-A9E1F247266B}" dt="2022-11-03T15:47:05.968" v="430" actId="14100"/>
          <ac:picMkLst>
            <pc:docMk/>
            <pc:sldMk cId="3629063796" sldId="260"/>
            <ac:picMk id="54" creationId="{EDEF8856-05A6-FFFD-138A-F4582CA61329}"/>
          </ac:picMkLst>
        </pc:picChg>
        <pc:picChg chg="mod">
          <ac:chgData name="Jane Zugarek" userId="S::jane.zugarek@ssaihq.com::d524e704-d5be-4d42-b46b-5e095775f1b8" providerId="AD" clId="Web-{810AB3AE-0B25-5D3C-3165-A9E1F247266B}" dt="2022-11-03T14:54:50.713" v="40" actId="1076"/>
          <ac:picMkLst>
            <pc:docMk/>
            <pc:sldMk cId="3629063796" sldId="260"/>
            <ac:picMk id="55" creationId="{419B66A4-CEB1-1BB5-CBDB-DEC0F3207080}"/>
          </ac:picMkLst>
        </pc:picChg>
        <pc:picChg chg="mod">
          <ac:chgData name="Jane Zugarek" userId="S::jane.zugarek@ssaihq.com::d524e704-d5be-4d42-b46b-5e095775f1b8" providerId="AD" clId="Web-{810AB3AE-0B25-5D3C-3165-A9E1F247266B}" dt="2022-11-03T14:54:41.604" v="37"/>
          <ac:picMkLst>
            <pc:docMk/>
            <pc:sldMk cId="3629063796" sldId="260"/>
            <ac:picMk id="56" creationId="{574D9888-DC61-CF25-71BB-0E9523AC1DC5}"/>
          </ac:picMkLst>
        </pc:picChg>
        <pc:picChg chg="mod">
          <ac:chgData name="Jane Zugarek" userId="S::jane.zugarek@ssaihq.com::d524e704-d5be-4d42-b46b-5e095775f1b8" providerId="AD" clId="Web-{810AB3AE-0B25-5D3C-3165-A9E1F247266B}" dt="2022-11-03T14:54:41.682" v="38"/>
          <ac:picMkLst>
            <pc:docMk/>
            <pc:sldMk cId="3629063796" sldId="260"/>
            <ac:picMk id="62" creationId="{48A25E72-45C0-F420-401D-2B6FCB57BA68}"/>
          </ac:picMkLst>
        </pc:picChg>
        <pc:picChg chg="mod">
          <ac:chgData name="Jane Zugarek" userId="S::jane.zugarek@ssaihq.com::d524e704-d5be-4d42-b46b-5e095775f1b8" providerId="AD" clId="Web-{810AB3AE-0B25-5D3C-3165-A9E1F247266B}" dt="2022-11-03T14:54:41.760" v="39"/>
          <ac:picMkLst>
            <pc:docMk/>
            <pc:sldMk cId="3629063796" sldId="260"/>
            <ac:picMk id="63" creationId="{E6A319D9-B9DB-B324-46B3-665162D78912}"/>
          </ac:picMkLst>
        </pc:picChg>
        <pc:picChg chg="mod">
          <ac:chgData name="Jane Zugarek" userId="S::jane.zugarek@ssaihq.com::d524e704-d5be-4d42-b46b-5e095775f1b8" providerId="AD" clId="Web-{810AB3AE-0B25-5D3C-3165-A9E1F247266B}" dt="2022-11-03T15:47:45.938" v="439" actId="1076"/>
          <ac:picMkLst>
            <pc:docMk/>
            <pc:sldMk cId="3629063796" sldId="260"/>
            <ac:picMk id="74" creationId="{BA1CEC1A-030B-F8CD-310A-C2BD6193D237}"/>
          </ac:picMkLst>
        </pc:picChg>
        <pc:picChg chg="mod">
          <ac:chgData name="Jane Zugarek" userId="S::jane.zugarek@ssaihq.com::d524e704-d5be-4d42-b46b-5e095775f1b8" providerId="AD" clId="Web-{810AB3AE-0B25-5D3C-3165-A9E1F247266B}" dt="2022-11-03T15:47:50.313" v="440" actId="1076"/>
          <ac:picMkLst>
            <pc:docMk/>
            <pc:sldMk cId="3629063796" sldId="260"/>
            <ac:picMk id="75" creationId="{661FDC33-9238-F484-C900-8BC3CD11DA3D}"/>
          </ac:picMkLst>
        </pc:picChg>
        <pc:picChg chg="mod">
          <ac:chgData name="Jane Zugarek" userId="S::jane.zugarek@ssaihq.com::d524e704-d5be-4d42-b46b-5e095775f1b8" providerId="AD" clId="Web-{810AB3AE-0B25-5D3C-3165-A9E1F247266B}" dt="2022-11-03T15:14:51.573" v="267" actId="14100"/>
          <ac:picMkLst>
            <pc:docMk/>
            <pc:sldMk cId="3629063796" sldId="260"/>
            <ac:picMk id="92" creationId="{2F8AB24D-D106-86C1-F33E-5AB7E68A8A7E}"/>
          </ac:picMkLst>
        </pc:picChg>
        <pc:picChg chg="mod">
          <ac:chgData name="Jane Zugarek" userId="S::jane.zugarek@ssaihq.com::d524e704-d5be-4d42-b46b-5e095775f1b8" providerId="AD" clId="Web-{810AB3AE-0B25-5D3C-3165-A9E1F247266B}" dt="2022-11-03T15:47:34.219" v="437" actId="14100"/>
          <ac:picMkLst>
            <pc:docMk/>
            <pc:sldMk cId="3629063796" sldId="260"/>
            <ac:picMk id="93" creationId="{35D64377-04BE-854E-3492-175F13078555}"/>
          </ac:picMkLst>
        </pc:picChg>
        <pc:picChg chg="mod">
          <ac:chgData name="Jane Zugarek" userId="S::jane.zugarek@ssaihq.com::d524e704-d5be-4d42-b46b-5e095775f1b8" providerId="AD" clId="Web-{810AB3AE-0B25-5D3C-3165-A9E1F247266B}" dt="2022-11-03T15:47:34.297" v="438" actId="14100"/>
          <ac:picMkLst>
            <pc:docMk/>
            <pc:sldMk cId="3629063796" sldId="260"/>
            <ac:picMk id="94" creationId="{99A082C5-8167-86AD-D99E-BFE2B2C66232}"/>
          </ac:picMkLst>
        </pc:picChg>
        <pc:picChg chg="del">
          <ac:chgData name="Jane Zugarek" userId="S::jane.zugarek@ssaihq.com::d524e704-d5be-4d42-b46b-5e095775f1b8" providerId="AD" clId="Web-{810AB3AE-0B25-5D3C-3165-A9E1F247266B}" dt="2022-11-03T15:08:59.751" v="203"/>
          <ac:picMkLst>
            <pc:docMk/>
            <pc:sldMk cId="3629063796" sldId="260"/>
            <ac:picMk id="100" creationId="{990DC0BF-69C2-B18A-2DDA-334FE4E099CD}"/>
          </ac:picMkLst>
        </pc:picChg>
        <pc:picChg chg="del">
          <ac:chgData name="Jane Zugarek" userId="S::jane.zugarek@ssaihq.com::d524e704-d5be-4d42-b46b-5e095775f1b8" providerId="AD" clId="Web-{810AB3AE-0B25-5D3C-3165-A9E1F247266B}" dt="2022-11-03T15:09:01.111" v="204"/>
          <ac:picMkLst>
            <pc:docMk/>
            <pc:sldMk cId="3629063796" sldId="260"/>
            <ac:picMk id="101" creationId="{EB505AFE-8EEB-A3BB-4E28-BED31BAF423D}"/>
          </ac:picMkLst>
        </pc:picChg>
        <pc:picChg chg="del">
          <ac:chgData name="Jane Zugarek" userId="S::jane.zugarek@ssaihq.com::d524e704-d5be-4d42-b46b-5e095775f1b8" providerId="AD" clId="Web-{810AB3AE-0B25-5D3C-3165-A9E1F247266B}" dt="2022-11-03T15:09:08.939" v="207"/>
          <ac:picMkLst>
            <pc:docMk/>
            <pc:sldMk cId="3629063796" sldId="260"/>
            <ac:picMk id="102" creationId="{F1318A7E-44B6-5791-2C34-71D5BC86742E}"/>
          </ac:picMkLst>
        </pc:picChg>
        <pc:picChg chg="add mod modCrop">
          <ac:chgData name="Jane Zugarek" userId="S::jane.zugarek@ssaihq.com::d524e704-d5be-4d42-b46b-5e095775f1b8" providerId="AD" clId="Web-{810AB3AE-0B25-5D3C-3165-A9E1F247266B}" dt="2022-11-03T15:33:25.025" v="402" actId="1076"/>
          <ac:picMkLst>
            <pc:docMk/>
            <pc:sldMk cId="3629063796" sldId="260"/>
            <ac:picMk id="105" creationId="{E10E867B-3B52-914D-2545-81DD3FDA54DA}"/>
          </ac:picMkLst>
        </pc:picChg>
        <pc:picChg chg="add mod modCrop">
          <ac:chgData name="Jane Zugarek" userId="S::jane.zugarek@ssaihq.com::d524e704-d5be-4d42-b46b-5e095775f1b8" providerId="AD" clId="Web-{810AB3AE-0B25-5D3C-3165-A9E1F247266B}" dt="2022-11-03T15:21:31.287" v="322" actId="1076"/>
          <ac:picMkLst>
            <pc:docMk/>
            <pc:sldMk cId="3629063796" sldId="260"/>
            <ac:picMk id="109" creationId="{B88C19B3-0F0C-F4A6-1154-C7C50DCEB1B9}"/>
          </ac:picMkLst>
        </pc:picChg>
        <pc:picChg chg="add del mod">
          <ac:chgData name="Jane Zugarek" userId="S::jane.zugarek@ssaihq.com::d524e704-d5be-4d42-b46b-5e095775f1b8" providerId="AD" clId="Web-{810AB3AE-0B25-5D3C-3165-A9E1F247266B}" dt="2022-11-03T15:16:30.419" v="275"/>
          <ac:picMkLst>
            <pc:docMk/>
            <pc:sldMk cId="3629063796" sldId="260"/>
            <ac:picMk id="110" creationId="{1465F88C-BA1B-0A88-7FEE-5EA7F577058A}"/>
          </ac:picMkLst>
        </pc:picChg>
        <pc:picChg chg="add mod modCrop">
          <ac:chgData name="Jane Zugarek" userId="S::jane.zugarek@ssaihq.com::d524e704-d5be-4d42-b46b-5e095775f1b8" providerId="AD" clId="Web-{810AB3AE-0B25-5D3C-3165-A9E1F247266B}" dt="2022-11-03T15:21:50.569" v="325" actId="1076"/>
          <ac:picMkLst>
            <pc:docMk/>
            <pc:sldMk cId="3629063796" sldId="260"/>
            <ac:picMk id="111" creationId="{BAFD9E40-F888-C2DB-8532-3A15AAF8066C}"/>
          </ac:picMkLst>
        </pc:picChg>
        <pc:picChg chg="add mod modCrop">
          <ac:chgData name="Jane Zugarek" userId="S::jane.zugarek@ssaihq.com::d524e704-d5be-4d42-b46b-5e095775f1b8" providerId="AD" clId="Web-{810AB3AE-0B25-5D3C-3165-A9E1F247266B}" dt="2022-11-03T15:21:42.209" v="324" actId="1076"/>
          <ac:picMkLst>
            <pc:docMk/>
            <pc:sldMk cId="3629063796" sldId="260"/>
            <ac:picMk id="112" creationId="{53EB8C45-203D-561C-3692-EA17D9F4D35A}"/>
          </ac:picMkLst>
        </pc:picChg>
        <pc:picChg chg="add del mod">
          <ac:chgData name="Jane Zugarek" userId="S::jane.zugarek@ssaihq.com::d524e704-d5be-4d42-b46b-5e095775f1b8" providerId="AD" clId="Web-{810AB3AE-0B25-5D3C-3165-A9E1F247266B}" dt="2022-11-03T15:45:34.700" v="428"/>
          <ac:picMkLst>
            <pc:docMk/>
            <pc:sldMk cId="3629063796" sldId="260"/>
            <ac:picMk id="125" creationId="{F75E5284-A5A0-CB77-ECF6-1A8344C23E0B}"/>
          </ac:picMkLst>
        </pc:picChg>
      </pc:sldChg>
    </pc:docChg>
  </pc:docChgLst>
  <pc:docChgLst>
    <pc:chgData name="Lily Gray" userId="S::lily.gray@ssaihq.com::37b62713-5539-4a92-a053-0551d8722576" providerId="AD" clId="Web-{EF5017ED-32E7-6E7E-4FE5-363690FFB03F}"/>
    <pc:docChg chg="modSld">
      <pc:chgData name="Lily Gray" userId="S::lily.gray@ssaihq.com::37b62713-5539-4a92-a053-0551d8722576" providerId="AD" clId="Web-{EF5017ED-32E7-6E7E-4FE5-363690FFB03F}" dt="2022-10-31T19:50:52.117" v="3" actId="1076"/>
      <pc:docMkLst>
        <pc:docMk/>
      </pc:docMkLst>
      <pc:sldChg chg="modSp">
        <pc:chgData name="Lily Gray" userId="S::lily.gray@ssaihq.com::37b62713-5539-4a92-a053-0551d8722576" providerId="AD" clId="Web-{EF5017ED-32E7-6E7E-4FE5-363690FFB03F}" dt="2022-10-31T19:50:52.117" v="3" actId="1076"/>
        <pc:sldMkLst>
          <pc:docMk/>
          <pc:sldMk cId="3629063796" sldId="260"/>
        </pc:sldMkLst>
        <pc:picChg chg="mod">
          <ac:chgData name="Lily Gray" userId="S::lily.gray@ssaihq.com::37b62713-5539-4a92-a053-0551d8722576" providerId="AD" clId="Web-{EF5017ED-32E7-6E7E-4FE5-363690FFB03F}" dt="2022-10-31T19:50:52.117" v="3" actId="1076"/>
          <ac:picMkLst>
            <pc:docMk/>
            <pc:sldMk cId="3629063796" sldId="260"/>
            <ac:picMk id="29" creationId="{F49670EC-5DF4-DD6E-27E3-4E948A562949}"/>
          </ac:picMkLst>
        </pc:picChg>
      </pc:sldChg>
    </pc:docChg>
  </pc:docChgLst>
  <pc:docChgLst>
    <pc:chgData name="Jane Zugarek" userId="S::jane.zugarek@ssaihq.com::d524e704-d5be-4d42-b46b-5e095775f1b8" providerId="AD" clId="Web-{A97882AF-208E-5026-7301-BB132F67741D}"/>
    <pc:docChg chg="modSld">
      <pc:chgData name="Jane Zugarek" userId="S::jane.zugarek@ssaihq.com::d524e704-d5be-4d42-b46b-5e095775f1b8" providerId="AD" clId="Web-{A97882AF-208E-5026-7301-BB132F67741D}" dt="2022-10-25T18:04:01.980" v="0" actId="1076"/>
      <pc:docMkLst>
        <pc:docMk/>
      </pc:docMkLst>
      <pc:sldChg chg="modSp">
        <pc:chgData name="Jane Zugarek" userId="S::jane.zugarek@ssaihq.com::d524e704-d5be-4d42-b46b-5e095775f1b8" providerId="AD" clId="Web-{A97882AF-208E-5026-7301-BB132F67741D}" dt="2022-10-25T18:04:01.980" v="0" actId="1076"/>
        <pc:sldMkLst>
          <pc:docMk/>
          <pc:sldMk cId="3629063796" sldId="260"/>
        </pc:sldMkLst>
        <pc:spChg chg="mod">
          <ac:chgData name="Jane Zugarek" userId="S::jane.zugarek@ssaihq.com::d524e704-d5be-4d42-b46b-5e095775f1b8" providerId="AD" clId="Web-{A97882AF-208E-5026-7301-BB132F67741D}" dt="2022-10-25T18:04:01.980" v="0" actId="1076"/>
          <ac:spMkLst>
            <pc:docMk/>
            <pc:sldMk cId="3629063796" sldId="260"/>
            <ac:spMk id="25" creationId="{57A334B8-9023-BA4E-9795-5E426B360402}"/>
          </ac:spMkLst>
        </pc:spChg>
      </pc:sldChg>
    </pc:docChg>
  </pc:docChgLst>
  <pc:docChgLst>
    <pc:chgData name="Jane Zugarek" userId="S::jane.zugarek@ssaihq.com::d524e704-d5be-4d42-b46b-5e095775f1b8" providerId="AD" clId="Web-{02E15ECA-4EA3-0C3C-82B5-38EDAC611E22}"/>
    <pc:docChg chg="modSld">
      <pc:chgData name="Jane Zugarek" userId="S::jane.zugarek@ssaihq.com::d524e704-d5be-4d42-b46b-5e095775f1b8" providerId="AD" clId="Web-{02E15ECA-4EA3-0C3C-82B5-38EDAC611E22}" dt="2022-10-27T17:04:41.809" v="90" actId="1076"/>
      <pc:docMkLst>
        <pc:docMk/>
      </pc:docMkLst>
      <pc:sldChg chg="addSp delSp modSp">
        <pc:chgData name="Jane Zugarek" userId="S::jane.zugarek@ssaihq.com::d524e704-d5be-4d42-b46b-5e095775f1b8" providerId="AD" clId="Web-{02E15ECA-4EA3-0C3C-82B5-38EDAC611E22}" dt="2022-10-27T17:04:41.809" v="90" actId="1076"/>
        <pc:sldMkLst>
          <pc:docMk/>
          <pc:sldMk cId="3629063796" sldId="260"/>
        </pc:sldMkLst>
        <pc:spChg chg="mod">
          <ac:chgData name="Jane Zugarek" userId="S::jane.zugarek@ssaihq.com::d524e704-d5be-4d42-b46b-5e095775f1b8" providerId="AD" clId="Web-{02E15ECA-4EA3-0C3C-82B5-38EDAC611E22}" dt="2022-10-27T16:50:52.332" v="23" actId="1076"/>
          <ac:spMkLst>
            <pc:docMk/>
            <pc:sldMk cId="3629063796" sldId="260"/>
            <ac:spMk id="6" creationId="{022322CC-70F0-3A4A-9AF8-E9511B8085C4}"/>
          </ac:spMkLst>
        </pc:spChg>
        <pc:spChg chg="mod">
          <ac:chgData name="Jane Zugarek" userId="S::jane.zugarek@ssaihq.com::d524e704-d5be-4d42-b46b-5e095775f1b8" providerId="AD" clId="Web-{02E15ECA-4EA3-0C3C-82B5-38EDAC611E22}" dt="2022-10-27T16:50:43.645" v="22" actId="1076"/>
          <ac:spMkLst>
            <pc:docMk/>
            <pc:sldMk cId="3629063796" sldId="260"/>
            <ac:spMk id="7" creationId="{F39FCAA1-BF5E-9E4A-8FAF-F52102165EDD}"/>
          </ac:spMkLst>
        </pc:spChg>
        <pc:spChg chg="mod">
          <ac:chgData name="Jane Zugarek" userId="S::jane.zugarek@ssaihq.com::d524e704-d5be-4d42-b46b-5e095775f1b8" providerId="AD" clId="Web-{02E15ECA-4EA3-0C3C-82B5-38EDAC611E22}" dt="2022-10-27T16:51:01.114" v="24" actId="1076"/>
          <ac:spMkLst>
            <pc:docMk/>
            <pc:sldMk cId="3629063796" sldId="260"/>
            <ac:spMk id="9" creationId="{415D5172-C4B1-584A-B138-B91FA0653E06}"/>
          </ac:spMkLst>
        </pc:spChg>
        <pc:spChg chg="add mod">
          <ac:chgData name="Jane Zugarek" userId="S::jane.zugarek@ssaihq.com::d524e704-d5be-4d42-b46b-5e095775f1b8" providerId="AD" clId="Web-{02E15ECA-4EA3-0C3C-82B5-38EDAC611E22}" dt="2022-10-27T16:59:12.691" v="79" actId="14100"/>
          <ac:spMkLst>
            <pc:docMk/>
            <pc:sldMk cId="3629063796" sldId="260"/>
            <ac:spMk id="10" creationId="{67ED57FD-691D-95E3-6DF2-9BE6F046A99C}"/>
          </ac:spMkLst>
        </pc:spChg>
        <pc:spChg chg="add mod">
          <ac:chgData name="Jane Zugarek" userId="S::jane.zugarek@ssaihq.com::d524e704-d5be-4d42-b46b-5e095775f1b8" providerId="AD" clId="Web-{02E15ECA-4EA3-0C3C-82B5-38EDAC611E22}" dt="2022-10-27T17:04:41.809" v="90" actId="1076"/>
          <ac:spMkLst>
            <pc:docMk/>
            <pc:sldMk cId="3629063796" sldId="260"/>
            <ac:spMk id="12" creationId="{DE6A6BA6-C5D8-3646-8AD2-A77D2447F8A5}"/>
          </ac:spMkLst>
        </pc:spChg>
        <pc:spChg chg="mod">
          <ac:chgData name="Jane Zugarek" userId="S::jane.zugarek@ssaihq.com::d524e704-d5be-4d42-b46b-5e095775f1b8" providerId="AD" clId="Web-{02E15ECA-4EA3-0C3C-82B5-38EDAC611E22}" dt="2022-10-27T16:51:10.020" v="25" actId="1076"/>
          <ac:spMkLst>
            <pc:docMk/>
            <pc:sldMk cId="3629063796" sldId="260"/>
            <ac:spMk id="13" creationId="{98B028C0-78EC-7644-B072-D1D53DAED941}"/>
          </ac:spMkLst>
        </pc:spChg>
        <pc:spChg chg="mod">
          <ac:chgData name="Jane Zugarek" userId="S::jane.zugarek@ssaihq.com::d524e704-d5be-4d42-b46b-5e095775f1b8" providerId="AD" clId="Web-{02E15ECA-4EA3-0C3C-82B5-38EDAC611E22}" dt="2022-10-27T16:52:55.195" v="48" actId="1076"/>
          <ac:spMkLst>
            <pc:docMk/>
            <pc:sldMk cId="3629063796" sldId="260"/>
            <ac:spMk id="15" creationId="{4B870F34-8525-6748-A569-C61FE1D56F02}"/>
          </ac:spMkLst>
        </pc:spChg>
        <pc:spChg chg="mod">
          <ac:chgData name="Jane Zugarek" userId="S::jane.zugarek@ssaihq.com::d524e704-d5be-4d42-b46b-5e095775f1b8" providerId="AD" clId="Web-{02E15ECA-4EA3-0C3C-82B5-38EDAC611E22}" dt="2022-10-27T16:53:52.759" v="56" actId="1076"/>
          <ac:spMkLst>
            <pc:docMk/>
            <pc:sldMk cId="3629063796" sldId="260"/>
            <ac:spMk id="18" creationId="{D35F066C-AA25-734C-B717-5ACBC62F9496}"/>
          </ac:spMkLst>
        </pc:spChg>
        <pc:spChg chg="mod">
          <ac:chgData name="Jane Zugarek" userId="S::jane.zugarek@ssaihq.com::d524e704-d5be-4d42-b46b-5e095775f1b8" providerId="AD" clId="Web-{02E15ECA-4EA3-0C3C-82B5-38EDAC611E22}" dt="2022-10-27T16:53:56.150" v="57" actId="1076"/>
          <ac:spMkLst>
            <pc:docMk/>
            <pc:sldMk cId="3629063796" sldId="260"/>
            <ac:spMk id="19" creationId="{62609C20-1E2B-6A47-92A2-F3B2B7AB5A94}"/>
          </ac:spMkLst>
        </pc:spChg>
        <pc:spChg chg="mod">
          <ac:chgData name="Jane Zugarek" userId="S::jane.zugarek@ssaihq.com::d524e704-d5be-4d42-b46b-5e095775f1b8" providerId="AD" clId="Web-{02E15ECA-4EA3-0C3C-82B5-38EDAC611E22}" dt="2022-10-27T16:56:12.201" v="71" actId="14100"/>
          <ac:spMkLst>
            <pc:docMk/>
            <pc:sldMk cId="3629063796" sldId="260"/>
            <ac:spMk id="57" creationId="{29704440-580D-2194-C8D9-4AAA8A765640}"/>
          </ac:spMkLst>
        </pc:spChg>
        <pc:spChg chg="mod">
          <ac:chgData name="Jane Zugarek" userId="S::jane.zugarek@ssaihq.com::d524e704-d5be-4d42-b46b-5e095775f1b8" providerId="AD" clId="Web-{02E15ECA-4EA3-0C3C-82B5-38EDAC611E22}" dt="2022-10-27T16:55:57.826" v="69" actId="20577"/>
          <ac:spMkLst>
            <pc:docMk/>
            <pc:sldMk cId="3629063796" sldId="260"/>
            <ac:spMk id="58" creationId="{5469963E-4AE2-BD8D-85B0-2FA572AC9322}"/>
          </ac:spMkLst>
        </pc:spChg>
        <pc:spChg chg="mod">
          <ac:chgData name="Jane Zugarek" userId="S::jane.zugarek@ssaihq.com::d524e704-d5be-4d42-b46b-5e095775f1b8" providerId="AD" clId="Web-{02E15ECA-4EA3-0C3C-82B5-38EDAC611E22}" dt="2022-10-27T16:52:41.054" v="44" actId="1076"/>
          <ac:spMkLst>
            <pc:docMk/>
            <pc:sldMk cId="3629063796" sldId="260"/>
            <ac:spMk id="64" creationId="{BF35302C-4CE3-7043-6658-897133681920}"/>
          </ac:spMkLst>
        </pc:spChg>
        <pc:spChg chg="mod">
          <ac:chgData name="Jane Zugarek" userId="S::jane.zugarek@ssaihq.com::d524e704-d5be-4d42-b46b-5e095775f1b8" providerId="AD" clId="Web-{02E15ECA-4EA3-0C3C-82B5-38EDAC611E22}" dt="2022-10-27T16:51:49.865" v="29" actId="1076"/>
          <ac:spMkLst>
            <pc:docMk/>
            <pc:sldMk cId="3629063796" sldId="260"/>
            <ac:spMk id="65" creationId="{4244E977-6D48-4439-501D-3A25B1957378}"/>
          </ac:spMkLst>
        </pc:spChg>
        <pc:spChg chg="mod">
          <ac:chgData name="Jane Zugarek" userId="S::jane.zugarek@ssaihq.com::d524e704-d5be-4d42-b46b-5e095775f1b8" providerId="AD" clId="Web-{02E15ECA-4EA3-0C3C-82B5-38EDAC611E22}" dt="2022-10-27T16:52:45.054" v="45" actId="1076"/>
          <ac:spMkLst>
            <pc:docMk/>
            <pc:sldMk cId="3629063796" sldId="260"/>
            <ac:spMk id="66" creationId="{22F3707A-8FA0-865F-6740-147A93F4EC67}"/>
          </ac:spMkLst>
        </pc:spChg>
        <pc:spChg chg="mod">
          <ac:chgData name="Jane Zugarek" userId="S::jane.zugarek@ssaihq.com::d524e704-d5be-4d42-b46b-5e095775f1b8" providerId="AD" clId="Web-{02E15ECA-4EA3-0C3C-82B5-38EDAC611E22}" dt="2022-10-27T16:52:01.647" v="33" actId="1076"/>
          <ac:spMkLst>
            <pc:docMk/>
            <pc:sldMk cId="3629063796" sldId="260"/>
            <ac:spMk id="67" creationId="{476196B9-14BC-8ABB-EB65-40C566F0BFC5}"/>
          </ac:spMkLst>
        </pc:spChg>
        <pc:spChg chg="mod">
          <ac:chgData name="Jane Zugarek" userId="S::jane.zugarek@ssaihq.com::d524e704-d5be-4d42-b46b-5e095775f1b8" providerId="AD" clId="Web-{02E15ECA-4EA3-0C3C-82B5-38EDAC611E22}" dt="2022-10-27T16:52:47.570" v="46" actId="1076"/>
          <ac:spMkLst>
            <pc:docMk/>
            <pc:sldMk cId="3629063796" sldId="260"/>
            <ac:spMk id="68" creationId="{8EEAC1CB-6646-B835-AA87-08D71071F21A}"/>
          </ac:spMkLst>
        </pc:spChg>
        <pc:spChg chg="mod">
          <ac:chgData name="Jane Zugarek" userId="S::jane.zugarek@ssaihq.com::d524e704-d5be-4d42-b46b-5e095775f1b8" providerId="AD" clId="Web-{02E15ECA-4EA3-0C3C-82B5-38EDAC611E22}" dt="2022-10-27T16:52:05.834" v="34" actId="1076"/>
          <ac:spMkLst>
            <pc:docMk/>
            <pc:sldMk cId="3629063796" sldId="260"/>
            <ac:spMk id="69" creationId="{0CED447B-BA47-FFB2-0D76-4923CEFFFFE2}"/>
          </ac:spMkLst>
        </pc:spChg>
        <pc:spChg chg="mod">
          <ac:chgData name="Jane Zugarek" userId="S::jane.zugarek@ssaihq.com::d524e704-d5be-4d42-b46b-5e095775f1b8" providerId="AD" clId="Web-{02E15ECA-4EA3-0C3C-82B5-38EDAC611E22}" dt="2022-10-27T16:52:50.367" v="47" actId="1076"/>
          <ac:spMkLst>
            <pc:docMk/>
            <pc:sldMk cId="3629063796" sldId="260"/>
            <ac:spMk id="70" creationId="{A01F0670-8A04-2ADE-C40B-CECF5D816F5F}"/>
          </ac:spMkLst>
        </pc:spChg>
        <pc:spChg chg="mod">
          <ac:chgData name="Jane Zugarek" userId="S::jane.zugarek@ssaihq.com::d524e704-d5be-4d42-b46b-5e095775f1b8" providerId="AD" clId="Web-{02E15ECA-4EA3-0C3C-82B5-38EDAC611E22}" dt="2022-10-27T16:52:09.366" v="35" actId="1076"/>
          <ac:spMkLst>
            <pc:docMk/>
            <pc:sldMk cId="3629063796" sldId="260"/>
            <ac:spMk id="71" creationId="{F082BE60-A408-F404-3890-5D042B490473}"/>
          </ac:spMkLst>
        </pc:spChg>
        <pc:spChg chg="mod">
          <ac:chgData name="Jane Zugarek" userId="S::jane.zugarek@ssaihq.com::d524e704-d5be-4d42-b46b-5e095775f1b8" providerId="AD" clId="Web-{02E15ECA-4EA3-0C3C-82B5-38EDAC611E22}" dt="2022-10-27T16:52:24.257" v="40" actId="1076"/>
          <ac:spMkLst>
            <pc:docMk/>
            <pc:sldMk cId="3629063796" sldId="260"/>
            <ac:spMk id="72" creationId="{EC89A30E-A7C9-BE72-1738-453901A69309}"/>
          </ac:spMkLst>
        </pc:spChg>
        <pc:spChg chg="mod">
          <ac:chgData name="Jane Zugarek" userId="S::jane.zugarek@ssaihq.com::d524e704-d5be-4d42-b46b-5e095775f1b8" providerId="AD" clId="Web-{02E15ECA-4EA3-0C3C-82B5-38EDAC611E22}" dt="2022-10-27T16:52:28.194" v="41" actId="1076"/>
          <ac:spMkLst>
            <pc:docMk/>
            <pc:sldMk cId="3629063796" sldId="260"/>
            <ac:spMk id="73" creationId="{534F9777-38E5-E346-65EC-6A1D05F05C2E}"/>
          </ac:spMkLst>
        </pc:spChg>
        <pc:picChg chg="add mod modCrop">
          <ac:chgData name="Jane Zugarek" userId="S::jane.zugarek@ssaihq.com::d524e704-d5be-4d42-b46b-5e095775f1b8" providerId="AD" clId="Web-{02E15ECA-4EA3-0C3C-82B5-38EDAC611E22}" dt="2022-10-27T16:49:51.737" v="20" actId="1076"/>
          <ac:picMkLst>
            <pc:docMk/>
            <pc:sldMk cId="3629063796" sldId="260"/>
            <ac:picMk id="3" creationId="{59B27333-6791-A7CD-F994-2D590A01236B}"/>
          </ac:picMkLst>
        </pc:picChg>
        <pc:picChg chg="mod">
          <ac:chgData name="Jane Zugarek" userId="S::jane.zugarek@ssaihq.com::d524e704-d5be-4d42-b46b-5e095775f1b8" providerId="AD" clId="Web-{02E15ECA-4EA3-0C3C-82B5-38EDAC611E22}" dt="2022-10-27T16:57:13.531" v="73" actId="1076"/>
          <ac:picMkLst>
            <pc:docMk/>
            <pc:sldMk cId="3629063796" sldId="260"/>
            <ac:picMk id="8" creationId="{F8E4A1DE-198E-3E09-B155-32AA84708F61}"/>
          </ac:picMkLst>
        </pc:picChg>
        <pc:picChg chg="mod">
          <ac:chgData name="Jane Zugarek" userId="S::jane.zugarek@ssaihq.com::d524e704-d5be-4d42-b46b-5e095775f1b8" providerId="AD" clId="Web-{02E15ECA-4EA3-0C3C-82B5-38EDAC611E22}" dt="2022-10-27T16:52:12.991" v="36" actId="1076"/>
          <ac:picMkLst>
            <pc:docMk/>
            <pc:sldMk cId="3629063796" sldId="260"/>
            <ac:picMk id="23" creationId="{424DFEB8-CAA6-EFE6-3DBD-E99598BF9E6F}"/>
          </ac:picMkLst>
        </pc:picChg>
        <pc:picChg chg="mod">
          <ac:chgData name="Jane Zugarek" userId="S::jane.zugarek@ssaihq.com::d524e704-d5be-4d42-b46b-5e095775f1b8" providerId="AD" clId="Web-{02E15ECA-4EA3-0C3C-82B5-38EDAC611E22}" dt="2022-10-27T16:52:16.366" v="37" actId="1076"/>
          <ac:picMkLst>
            <pc:docMk/>
            <pc:sldMk cId="3629063796" sldId="260"/>
            <ac:picMk id="25" creationId="{A3384F82-69AE-FA49-1634-DE09FFD5F743}"/>
          </ac:picMkLst>
        </pc:picChg>
        <pc:picChg chg="del">
          <ac:chgData name="Jane Zugarek" userId="S::jane.zugarek@ssaihq.com::d524e704-d5be-4d42-b46b-5e095775f1b8" providerId="AD" clId="Web-{02E15ECA-4EA3-0C3C-82B5-38EDAC611E22}" dt="2022-10-27T16:49:37.002" v="18"/>
          <ac:picMkLst>
            <pc:docMk/>
            <pc:sldMk cId="3629063796" sldId="260"/>
            <ac:picMk id="31" creationId="{4650780C-AE3B-7D10-5003-8F914CEF5808}"/>
          </ac:picMkLst>
        </pc:picChg>
        <pc:picChg chg="mod">
          <ac:chgData name="Jane Zugarek" userId="S::jane.zugarek@ssaihq.com::d524e704-d5be-4d42-b46b-5e095775f1b8" providerId="AD" clId="Web-{02E15ECA-4EA3-0C3C-82B5-38EDAC611E22}" dt="2022-10-27T16:52:18.007" v="38" actId="1076"/>
          <ac:picMkLst>
            <pc:docMk/>
            <pc:sldMk cId="3629063796" sldId="260"/>
            <ac:picMk id="51" creationId="{4AA578C2-15BB-CF06-BDC4-942997D6A852}"/>
          </ac:picMkLst>
        </pc:picChg>
        <pc:picChg chg="mod">
          <ac:chgData name="Jane Zugarek" userId="S::jane.zugarek@ssaihq.com::d524e704-d5be-4d42-b46b-5e095775f1b8" providerId="AD" clId="Web-{02E15ECA-4EA3-0C3C-82B5-38EDAC611E22}" dt="2022-10-27T16:53:16.290" v="50" actId="1076"/>
          <ac:picMkLst>
            <pc:docMk/>
            <pc:sldMk cId="3629063796" sldId="260"/>
            <ac:picMk id="52" creationId="{384EF093-C9B5-4ABF-05AC-9E223F4520C4}"/>
          </ac:picMkLst>
        </pc:picChg>
        <pc:picChg chg="mod">
          <ac:chgData name="Jane Zugarek" userId="S::jane.zugarek@ssaihq.com::d524e704-d5be-4d42-b46b-5e095775f1b8" providerId="AD" clId="Web-{02E15ECA-4EA3-0C3C-82B5-38EDAC611E22}" dt="2022-10-27T16:52:19.475" v="39" actId="1076"/>
          <ac:picMkLst>
            <pc:docMk/>
            <pc:sldMk cId="3629063796" sldId="260"/>
            <ac:picMk id="53" creationId="{FC784928-4F73-995F-EE7D-639D9A825BE3}"/>
          </ac:picMkLst>
        </pc:picChg>
        <pc:picChg chg="mod">
          <ac:chgData name="Jane Zugarek" userId="S::jane.zugarek@ssaihq.com::d524e704-d5be-4d42-b46b-5e095775f1b8" providerId="AD" clId="Web-{02E15ECA-4EA3-0C3C-82B5-38EDAC611E22}" dt="2022-10-27T16:54:16.213" v="58" actId="1076"/>
          <ac:picMkLst>
            <pc:docMk/>
            <pc:sldMk cId="3629063796" sldId="260"/>
            <ac:picMk id="54" creationId="{6668243E-B18C-8C8B-812A-932BBE43FEFF}"/>
          </ac:picMkLst>
        </pc:picChg>
        <pc:picChg chg="mod">
          <ac:chgData name="Jane Zugarek" userId="S::jane.zugarek@ssaihq.com::d524e704-d5be-4d42-b46b-5e095775f1b8" providerId="AD" clId="Web-{02E15ECA-4EA3-0C3C-82B5-38EDAC611E22}" dt="2022-10-27T16:51:46.631" v="28" actId="1076"/>
          <ac:picMkLst>
            <pc:docMk/>
            <pc:sldMk cId="3629063796" sldId="260"/>
            <ac:picMk id="55" creationId="{419B66A4-CEB1-1BB5-CBDB-DEC0F3207080}"/>
          </ac:picMkLst>
        </pc:picChg>
        <pc:picChg chg="mod">
          <ac:chgData name="Jane Zugarek" userId="S::jane.zugarek@ssaihq.com::d524e704-d5be-4d42-b46b-5e095775f1b8" providerId="AD" clId="Web-{02E15ECA-4EA3-0C3C-82B5-38EDAC611E22}" dt="2022-10-27T16:51:52.334" v="30" actId="1076"/>
          <ac:picMkLst>
            <pc:docMk/>
            <pc:sldMk cId="3629063796" sldId="260"/>
            <ac:picMk id="56" creationId="{574D9888-DC61-CF25-71BB-0E9523AC1DC5}"/>
          </ac:picMkLst>
        </pc:picChg>
        <pc:picChg chg="mod">
          <ac:chgData name="Jane Zugarek" userId="S::jane.zugarek@ssaihq.com::d524e704-d5be-4d42-b46b-5e095775f1b8" providerId="AD" clId="Web-{02E15ECA-4EA3-0C3C-82B5-38EDAC611E22}" dt="2022-10-27T16:53:22.415" v="52" actId="1076"/>
          <ac:picMkLst>
            <pc:docMk/>
            <pc:sldMk cId="3629063796" sldId="260"/>
            <ac:picMk id="59" creationId="{D8818534-B1EE-2067-ECE5-110C302A3867}"/>
          </ac:picMkLst>
        </pc:picChg>
        <pc:picChg chg="mod">
          <ac:chgData name="Jane Zugarek" userId="S::jane.zugarek@ssaihq.com::d524e704-d5be-4d42-b46b-5e095775f1b8" providerId="AD" clId="Web-{02E15ECA-4EA3-0C3C-82B5-38EDAC611E22}" dt="2022-10-27T16:55:49.310" v="67" actId="1076"/>
          <ac:picMkLst>
            <pc:docMk/>
            <pc:sldMk cId="3629063796" sldId="260"/>
            <ac:picMk id="60" creationId="{EED0B6D2-2017-95FA-B93D-077D8575A6D7}"/>
          </ac:picMkLst>
        </pc:picChg>
        <pc:picChg chg="mod">
          <ac:chgData name="Jane Zugarek" userId="S::jane.zugarek@ssaihq.com::d524e704-d5be-4d42-b46b-5e095775f1b8" providerId="AD" clId="Web-{02E15ECA-4EA3-0C3C-82B5-38EDAC611E22}" dt="2022-10-27T16:55:14.871" v="62" actId="1076"/>
          <ac:picMkLst>
            <pc:docMk/>
            <pc:sldMk cId="3629063796" sldId="260"/>
            <ac:picMk id="61" creationId="{7E619B7A-36B5-D3C2-4F11-B7F9A662BF48}"/>
          </ac:picMkLst>
        </pc:picChg>
        <pc:picChg chg="mod">
          <ac:chgData name="Jane Zugarek" userId="S::jane.zugarek@ssaihq.com::d524e704-d5be-4d42-b46b-5e095775f1b8" providerId="AD" clId="Web-{02E15ECA-4EA3-0C3C-82B5-38EDAC611E22}" dt="2022-10-27T16:51:54.959" v="31" actId="1076"/>
          <ac:picMkLst>
            <pc:docMk/>
            <pc:sldMk cId="3629063796" sldId="260"/>
            <ac:picMk id="62" creationId="{48A25E72-45C0-F420-401D-2B6FCB57BA68}"/>
          </ac:picMkLst>
        </pc:picChg>
        <pc:picChg chg="mod">
          <ac:chgData name="Jane Zugarek" userId="S::jane.zugarek@ssaihq.com::d524e704-d5be-4d42-b46b-5e095775f1b8" providerId="AD" clId="Web-{02E15ECA-4EA3-0C3C-82B5-38EDAC611E22}" dt="2022-10-27T16:51:57.459" v="32" actId="1076"/>
          <ac:picMkLst>
            <pc:docMk/>
            <pc:sldMk cId="3629063796" sldId="260"/>
            <ac:picMk id="63" creationId="{E6A319D9-B9DB-B324-46B3-665162D78912}"/>
          </ac:picMkLst>
        </pc:picChg>
      </pc:sldChg>
    </pc:docChg>
  </pc:docChgLst>
  <pc:docChgLst>
    <pc:chgData name="Sophia Skoglund" userId="e785ee75-321d-4883-8c8f-abbe80df506e" providerId="ADAL" clId="{EE80C229-F948-4CCC-A89B-2F568602890D}"/>
    <pc:docChg chg="modSld">
      <pc:chgData name="Sophia Skoglund" userId="e785ee75-321d-4883-8c8f-abbe80df506e" providerId="ADAL" clId="{EE80C229-F948-4CCC-A89B-2F568602890D}" dt="2022-07-28T22:56:08.714" v="3" actId="20577"/>
      <pc:docMkLst>
        <pc:docMk/>
      </pc:docMkLst>
      <pc:sldChg chg="modSp mod">
        <pc:chgData name="Sophia Skoglund" userId="e785ee75-321d-4883-8c8f-abbe80df506e" providerId="ADAL" clId="{EE80C229-F948-4CCC-A89B-2F568602890D}" dt="2022-07-28T22:56:08.714" v="3" actId="20577"/>
        <pc:sldMkLst>
          <pc:docMk/>
          <pc:sldMk cId="1532886728" sldId="259"/>
        </pc:sldMkLst>
        <pc:spChg chg="mod">
          <ac:chgData name="Sophia Skoglund" userId="e785ee75-321d-4883-8c8f-abbe80df506e" providerId="ADAL" clId="{EE80C229-F948-4CCC-A89B-2F568602890D}" dt="2022-07-28T22:56:08.714" v="3" actId="20577"/>
          <ac:spMkLst>
            <pc:docMk/>
            <pc:sldMk cId="1532886728" sldId="259"/>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6C379-7FE6-4E38-865E-7B80FA99BF97}" type="doc">
      <dgm:prSet loTypeId="urn:microsoft.com/office/officeart/2005/8/layout/chevron1" loCatId="process" qsTypeId="urn:microsoft.com/office/officeart/2005/8/quickstyle/simple1" qsCatId="simple" csTypeId="urn:microsoft.com/office/officeart/2005/8/colors/colorful5" csCatId="colorful" phldr="1"/>
      <dgm:spPr/>
    </dgm:pt>
    <dgm:pt modelId="{FC2B35FE-3771-4FA1-9CA8-33EB0AE1B3E7}">
      <dgm:prSet phldrT="[Text]" phldr="0"/>
      <dgm:spPr/>
      <dgm:t>
        <a:bodyPr/>
        <a:lstStyle/>
        <a:p>
          <a:pPr rtl="0"/>
          <a:r>
            <a:rPr lang="en-US" dirty="0">
              <a:latin typeface="Garamond"/>
            </a:rPr>
            <a:t>Process WHOI IFCB</a:t>
          </a:r>
          <a:r>
            <a:rPr lang="en-US" i="1" dirty="0">
              <a:latin typeface="Garamond"/>
            </a:rPr>
            <a:t> in situ</a:t>
          </a:r>
          <a:r>
            <a:rPr lang="en-US" dirty="0">
              <a:latin typeface="Garamond"/>
            </a:rPr>
            <a:t> 2016 &amp; 2020 bloom data</a:t>
          </a:r>
        </a:p>
      </dgm:t>
    </dgm:pt>
    <dgm:pt modelId="{C2FC290F-5736-4B0D-A03A-EE98AB0054DC}" type="parTrans" cxnId="{5B7C2E24-0C88-4E64-8830-267729723C0A}">
      <dgm:prSet/>
      <dgm:spPr/>
      <dgm:t>
        <a:bodyPr/>
        <a:lstStyle/>
        <a:p>
          <a:endParaRPr lang="en-US"/>
        </a:p>
      </dgm:t>
    </dgm:pt>
    <dgm:pt modelId="{ACCCD82A-A0D0-4EAA-819C-C37528E33AA7}" type="sibTrans" cxnId="{5B7C2E24-0C88-4E64-8830-267729723C0A}">
      <dgm:prSet/>
      <dgm:spPr/>
      <dgm:t>
        <a:bodyPr/>
        <a:lstStyle/>
        <a:p>
          <a:endParaRPr lang="en-US"/>
        </a:p>
      </dgm:t>
    </dgm:pt>
    <dgm:pt modelId="{0C2B5CB1-207B-40F8-8828-20A079C1B982}">
      <dgm:prSet phldrT="[Text]" phldr="0"/>
      <dgm:spPr/>
      <dgm:t>
        <a:bodyPr/>
        <a:lstStyle/>
        <a:p>
          <a:pPr rtl="0"/>
          <a:r>
            <a:rPr lang="en-US" dirty="0">
              <a:latin typeface="Garamond"/>
            </a:rPr>
            <a:t>Process MODIS and Sentinel-3 imagery for </a:t>
          </a:r>
          <a:r>
            <a:rPr lang="en-US" dirty="0" err="1">
              <a:latin typeface="Garamond"/>
            </a:rPr>
            <a:t>nFLH</a:t>
          </a:r>
          <a:r>
            <a:rPr lang="en-US" dirty="0">
              <a:latin typeface="Garamond"/>
            </a:rPr>
            <a:t> and aph443 products</a:t>
          </a:r>
        </a:p>
      </dgm:t>
    </dgm:pt>
    <dgm:pt modelId="{EF2EBFAA-F4DF-4129-8C8C-0D5A155F7771}" type="parTrans" cxnId="{CFE2FDBC-F695-4DDF-9CB7-3BCD4F85AE30}">
      <dgm:prSet/>
      <dgm:spPr/>
      <dgm:t>
        <a:bodyPr/>
        <a:lstStyle/>
        <a:p>
          <a:endParaRPr lang="en-US"/>
        </a:p>
      </dgm:t>
    </dgm:pt>
    <dgm:pt modelId="{1E197E3A-F95C-401A-84B5-E22DB1EE00FB}" type="sibTrans" cxnId="{CFE2FDBC-F695-4DDF-9CB7-3BCD4F85AE30}">
      <dgm:prSet/>
      <dgm:spPr/>
      <dgm:t>
        <a:bodyPr/>
        <a:lstStyle/>
        <a:p>
          <a:endParaRPr lang="en-US"/>
        </a:p>
      </dgm:t>
    </dgm:pt>
    <dgm:pt modelId="{20BB64C4-9CC7-4EDC-A051-865729F2E004}">
      <dgm:prSet phldrT="[Text]" phldr="0"/>
      <dgm:spPr/>
      <dgm:t>
        <a:bodyPr/>
        <a:lstStyle/>
        <a:p>
          <a:pPr rtl="0"/>
          <a:r>
            <a:rPr lang="en-US" dirty="0">
              <a:latin typeface="Garamond"/>
            </a:rPr>
            <a:t>Cross-reference</a:t>
          </a:r>
          <a:r>
            <a:rPr lang="en-US" i="1" dirty="0">
              <a:latin typeface="Garamond"/>
            </a:rPr>
            <a:t> in-situ</a:t>
          </a:r>
          <a:r>
            <a:rPr lang="en-US" dirty="0">
              <a:latin typeface="Garamond"/>
            </a:rPr>
            <a:t> data with remote sensing products &amp; calculate diatom distinction using imagery</a:t>
          </a:r>
        </a:p>
      </dgm:t>
    </dgm:pt>
    <dgm:pt modelId="{6345AD38-C994-4283-A4C5-3036D2AA20C4}" type="parTrans" cxnId="{A31D23CB-2D88-4579-BA47-CF2D2A58CA2C}">
      <dgm:prSet/>
      <dgm:spPr/>
      <dgm:t>
        <a:bodyPr/>
        <a:lstStyle/>
        <a:p>
          <a:endParaRPr lang="en-US"/>
        </a:p>
      </dgm:t>
    </dgm:pt>
    <dgm:pt modelId="{ABD47C17-CB13-4B2C-BB3A-DE2B4299F782}" type="sibTrans" cxnId="{A31D23CB-2D88-4579-BA47-CF2D2A58CA2C}">
      <dgm:prSet/>
      <dgm:spPr/>
      <dgm:t>
        <a:bodyPr/>
        <a:lstStyle/>
        <a:p>
          <a:endParaRPr lang="en-US"/>
        </a:p>
      </dgm:t>
    </dgm:pt>
    <dgm:pt modelId="{F9276A17-54A3-4764-A619-8EB4A7A46565}" type="pres">
      <dgm:prSet presAssocID="{55F6C379-7FE6-4E38-865E-7B80FA99BF97}" presName="Name0" presStyleCnt="0">
        <dgm:presLayoutVars>
          <dgm:dir/>
          <dgm:animLvl val="lvl"/>
          <dgm:resizeHandles val="exact"/>
        </dgm:presLayoutVars>
      </dgm:prSet>
      <dgm:spPr/>
    </dgm:pt>
    <dgm:pt modelId="{4F14A3AF-60D8-44A4-AC7E-8FE4A15ECF67}" type="pres">
      <dgm:prSet presAssocID="{FC2B35FE-3771-4FA1-9CA8-33EB0AE1B3E7}" presName="parTxOnly" presStyleLbl="node1" presStyleIdx="0" presStyleCnt="3">
        <dgm:presLayoutVars>
          <dgm:chMax val="0"/>
          <dgm:chPref val="0"/>
          <dgm:bulletEnabled val="1"/>
        </dgm:presLayoutVars>
      </dgm:prSet>
      <dgm:spPr/>
    </dgm:pt>
    <dgm:pt modelId="{AF521174-779A-4E91-8233-A585FF2828B6}" type="pres">
      <dgm:prSet presAssocID="{ACCCD82A-A0D0-4EAA-819C-C37528E33AA7}" presName="parTxOnlySpace" presStyleCnt="0"/>
      <dgm:spPr/>
    </dgm:pt>
    <dgm:pt modelId="{99C3568C-3B54-4FDB-85A6-44D9D162E362}" type="pres">
      <dgm:prSet presAssocID="{0C2B5CB1-207B-40F8-8828-20A079C1B982}" presName="parTxOnly" presStyleLbl="node1" presStyleIdx="1" presStyleCnt="3">
        <dgm:presLayoutVars>
          <dgm:chMax val="0"/>
          <dgm:chPref val="0"/>
          <dgm:bulletEnabled val="1"/>
        </dgm:presLayoutVars>
      </dgm:prSet>
      <dgm:spPr/>
    </dgm:pt>
    <dgm:pt modelId="{1657A127-FABE-4569-A634-4534211C7AF0}" type="pres">
      <dgm:prSet presAssocID="{1E197E3A-F95C-401A-84B5-E22DB1EE00FB}" presName="parTxOnlySpace" presStyleCnt="0"/>
      <dgm:spPr/>
    </dgm:pt>
    <dgm:pt modelId="{D1332A85-6E15-47D9-A1D4-A2258805C705}" type="pres">
      <dgm:prSet presAssocID="{20BB64C4-9CC7-4EDC-A051-865729F2E004}" presName="parTxOnly" presStyleLbl="node1" presStyleIdx="2" presStyleCnt="3">
        <dgm:presLayoutVars>
          <dgm:chMax val="0"/>
          <dgm:chPref val="0"/>
          <dgm:bulletEnabled val="1"/>
        </dgm:presLayoutVars>
      </dgm:prSet>
      <dgm:spPr/>
    </dgm:pt>
  </dgm:ptLst>
  <dgm:cxnLst>
    <dgm:cxn modelId="{C0E9E608-654A-4C44-A1D5-1AB1631188A3}" type="presOf" srcId="{55F6C379-7FE6-4E38-865E-7B80FA99BF97}" destId="{F9276A17-54A3-4764-A619-8EB4A7A46565}" srcOrd="0" destOrd="0" presId="urn:microsoft.com/office/officeart/2005/8/layout/chevron1"/>
    <dgm:cxn modelId="{5B7C2E24-0C88-4E64-8830-267729723C0A}" srcId="{55F6C379-7FE6-4E38-865E-7B80FA99BF97}" destId="{FC2B35FE-3771-4FA1-9CA8-33EB0AE1B3E7}" srcOrd="0" destOrd="0" parTransId="{C2FC290F-5736-4B0D-A03A-EE98AB0054DC}" sibTransId="{ACCCD82A-A0D0-4EAA-819C-C37528E33AA7}"/>
    <dgm:cxn modelId="{F9751A2C-151B-4E0E-8C89-89556B05DE50}" type="presOf" srcId="{0C2B5CB1-207B-40F8-8828-20A079C1B982}" destId="{99C3568C-3B54-4FDB-85A6-44D9D162E362}" srcOrd="0" destOrd="0" presId="urn:microsoft.com/office/officeart/2005/8/layout/chevron1"/>
    <dgm:cxn modelId="{FC4A0270-9F47-4723-878F-780436504092}" type="presOf" srcId="{FC2B35FE-3771-4FA1-9CA8-33EB0AE1B3E7}" destId="{4F14A3AF-60D8-44A4-AC7E-8FE4A15ECF67}" srcOrd="0" destOrd="0" presId="urn:microsoft.com/office/officeart/2005/8/layout/chevron1"/>
    <dgm:cxn modelId="{0C7DBD97-4010-4BA1-AF87-163D78D49388}" type="presOf" srcId="{20BB64C4-9CC7-4EDC-A051-865729F2E004}" destId="{D1332A85-6E15-47D9-A1D4-A2258805C705}" srcOrd="0" destOrd="0" presId="urn:microsoft.com/office/officeart/2005/8/layout/chevron1"/>
    <dgm:cxn modelId="{CFE2FDBC-F695-4DDF-9CB7-3BCD4F85AE30}" srcId="{55F6C379-7FE6-4E38-865E-7B80FA99BF97}" destId="{0C2B5CB1-207B-40F8-8828-20A079C1B982}" srcOrd="1" destOrd="0" parTransId="{EF2EBFAA-F4DF-4129-8C8C-0D5A155F7771}" sibTransId="{1E197E3A-F95C-401A-84B5-E22DB1EE00FB}"/>
    <dgm:cxn modelId="{A31D23CB-2D88-4579-BA47-CF2D2A58CA2C}" srcId="{55F6C379-7FE6-4E38-865E-7B80FA99BF97}" destId="{20BB64C4-9CC7-4EDC-A051-865729F2E004}" srcOrd="2" destOrd="0" parTransId="{6345AD38-C994-4283-A4C5-3036D2AA20C4}" sibTransId="{ABD47C17-CB13-4B2C-BB3A-DE2B4299F782}"/>
    <dgm:cxn modelId="{ACE5EFF5-820C-4EA8-99E1-EBDBB40B0327}" type="presParOf" srcId="{F9276A17-54A3-4764-A619-8EB4A7A46565}" destId="{4F14A3AF-60D8-44A4-AC7E-8FE4A15ECF67}" srcOrd="0" destOrd="0" presId="urn:microsoft.com/office/officeart/2005/8/layout/chevron1"/>
    <dgm:cxn modelId="{DA66D122-4456-4FA9-B5ED-6A743DB790F6}" type="presParOf" srcId="{F9276A17-54A3-4764-A619-8EB4A7A46565}" destId="{AF521174-779A-4E91-8233-A585FF2828B6}" srcOrd="1" destOrd="0" presId="urn:microsoft.com/office/officeart/2005/8/layout/chevron1"/>
    <dgm:cxn modelId="{6E4DC60A-3A27-47A9-BF82-86AF0D88567A}" type="presParOf" srcId="{F9276A17-54A3-4764-A619-8EB4A7A46565}" destId="{99C3568C-3B54-4FDB-85A6-44D9D162E362}" srcOrd="2" destOrd="0" presId="urn:microsoft.com/office/officeart/2005/8/layout/chevron1"/>
    <dgm:cxn modelId="{D5EE40C8-AF54-4D4C-A45B-CDDB0FAC0EA0}" type="presParOf" srcId="{F9276A17-54A3-4764-A619-8EB4A7A46565}" destId="{1657A127-FABE-4569-A634-4534211C7AF0}" srcOrd="3" destOrd="0" presId="urn:microsoft.com/office/officeart/2005/8/layout/chevron1"/>
    <dgm:cxn modelId="{9EDC261E-0C10-4F13-98B4-4E04BAB61CA6}" type="presParOf" srcId="{F9276A17-54A3-4764-A619-8EB4A7A46565}" destId="{D1332A85-6E15-47D9-A1D4-A2258805C70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4A3AF-60D8-44A4-AC7E-8FE4A15ECF67}">
      <dsp:nvSpPr>
        <dsp:cNvPr id="0" name=""/>
        <dsp:cNvSpPr/>
      </dsp:nvSpPr>
      <dsp:spPr>
        <a:xfrm>
          <a:off x="3149" y="800482"/>
          <a:ext cx="3837047" cy="153481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Garamond"/>
            </a:rPr>
            <a:t>Process WHOI IFCB</a:t>
          </a:r>
          <a:r>
            <a:rPr lang="en-US" sz="1900" i="1" kern="1200" dirty="0">
              <a:latin typeface="Garamond"/>
            </a:rPr>
            <a:t> in situ</a:t>
          </a:r>
          <a:r>
            <a:rPr lang="en-US" sz="1900" kern="1200" dirty="0">
              <a:latin typeface="Garamond"/>
            </a:rPr>
            <a:t> 2016 &amp; 2020 bloom data</a:t>
          </a:r>
        </a:p>
      </dsp:txBody>
      <dsp:txXfrm>
        <a:off x="770559" y="800482"/>
        <a:ext cx="2302228" cy="1534819"/>
      </dsp:txXfrm>
    </dsp:sp>
    <dsp:sp modelId="{99C3568C-3B54-4FDB-85A6-44D9D162E362}">
      <dsp:nvSpPr>
        <dsp:cNvPr id="0" name=""/>
        <dsp:cNvSpPr/>
      </dsp:nvSpPr>
      <dsp:spPr>
        <a:xfrm>
          <a:off x="3456492" y="800482"/>
          <a:ext cx="3837047" cy="1534819"/>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Garamond"/>
            </a:rPr>
            <a:t>Process MODIS and Sentinel-3 imagery for </a:t>
          </a:r>
          <a:r>
            <a:rPr lang="en-US" sz="1900" kern="1200" dirty="0" err="1">
              <a:latin typeface="Garamond"/>
            </a:rPr>
            <a:t>nFLH</a:t>
          </a:r>
          <a:r>
            <a:rPr lang="en-US" sz="1900" kern="1200" dirty="0">
              <a:latin typeface="Garamond"/>
            </a:rPr>
            <a:t> and aph443 products</a:t>
          </a:r>
        </a:p>
      </dsp:txBody>
      <dsp:txXfrm>
        <a:off x="4223902" y="800482"/>
        <a:ext cx="2302228" cy="1534819"/>
      </dsp:txXfrm>
    </dsp:sp>
    <dsp:sp modelId="{D1332A85-6E15-47D9-A1D4-A2258805C705}">
      <dsp:nvSpPr>
        <dsp:cNvPr id="0" name=""/>
        <dsp:cNvSpPr/>
      </dsp:nvSpPr>
      <dsp:spPr>
        <a:xfrm>
          <a:off x="6909835" y="800482"/>
          <a:ext cx="3837047" cy="1534819"/>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Garamond"/>
            </a:rPr>
            <a:t>Cross-reference</a:t>
          </a:r>
          <a:r>
            <a:rPr lang="en-US" sz="1900" i="1" kern="1200" dirty="0">
              <a:latin typeface="Garamond"/>
            </a:rPr>
            <a:t> in-situ</a:t>
          </a:r>
          <a:r>
            <a:rPr lang="en-US" sz="1900" kern="1200" dirty="0">
              <a:latin typeface="Garamond"/>
            </a:rPr>
            <a:t> data with remote sensing products &amp; calculate diatom distinction using imagery</a:t>
          </a:r>
        </a:p>
      </dsp:txBody>
      <dsp:txXfrm>
        <a:off x="7677245" y="800482"/>
        <a:ext cx="2302228" cy="15348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23F92-B0AD-E14A-957B-F273A66F0DE8}" type="datetimeFigureOut">
              <a:rPr lang="en-US" smtClean="0"/>
              <a:t>1/24/2023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B2005-847D-7A42-8A2F-4D35C2809034}" type="slidenum">
              <a:rPr lang="en-US" smtClean="0"/>
              <a:t>‹#›</a:t>
            </a:fld>
            <a:endParaRPr lang="en-US"/>
          </a:p>
        </p:txBody>
      </p:sp>
    </p:spTree>
    <p:extLst>
      <p:ext uri="{BB962C8B-B14F-4D97-AF65-F5344CB8AC3E}">
        <p14:creationId xmlns:p14="http://schemas.microsoft.com/office/powerpoint/2010/main" val="395392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Garamond"/>
                <a:ea typeface="+mn-lt"/>
                <a:cs typeface="+mn-lt"/>
              </a:rPr>
              <a:t>Image Credit: Esri, HERE, Garmin, FAO, NOAA, USGS, OpenStreetMap contributors, and the GIS User Community</a:t>
            </a:r>
            <a:endParaRPr lang="de-DE" sz="1200" dirty="0">
              <a:solidFill>
                <a:schemeClr val="tx1">
                  <a:lumMod val="75000"/>
                  <a:lumOff val="25000"/>
                </a:schemeClr>
              </a:solidFill>
              <a:latin typeface="Garamond"/>
              <a:ea typeface="+mn-lt"/>
              <a:cs typeface="+mn-lt"/>
            </a:endParaRPr>
          </a:p>
          <a:p>
            <a:endParaRPr lang="en-US" dirty="0"/>
          </a:p>
        </p:txBody>
      </p:sp>
      <p:sp>
        <p:nvSpPr>
          <p:cNvPr id="4" name="Slide Number Placeholder 3"/>
          <p:cNvSpPr>
            <a:spLocks noGrp="1"/>
          </p:cNvSpPr>
          <p:nvPr>
            <p:ph type="sldNum" sz="quarter" idx="5"/>
          </p:nvPr>
        </p:nvSpPr>
        <p:spPr/>
        <p:txBody>
          <a:bodyPr/>
          <a:lstStyle/>
          <a:p>
            <a:fld id="{E4DB2005-847D-7A42-8A2F-4D35C2809034}" type="slidenum">
              <a:rPr lang="en-US" smtClean="0"/>
              <a:t>1</a:t>
            </a:fld>
            <a:endParaRPr lang="en-US"/>
          </a:p>
        </p:txBody>
      </p:sp>
    </p:spTree>
    <p:extLst>
      <p:ext uri="{BB962C8B-B14F-4D97-AF65-F5344CB8AC3E}">
        <p14:creationId xmlns:p14="http://schemas.microsoft.com/office/powerpoint/2010/main" val="117180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56ADB2"/>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4628184"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Fall</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DED4C6EB-D99A-4CD5-8D8F-DCA1C27AFB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503" y="864365"/>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2" pos="8928">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1/24/2023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jpeg"/><Relationship Id="rId21" Type="http://schemas.openxmlformats.org/officeDocument/2006/relationships/image" Target="../media/image17.png"/><Relationship Id="rId34" Type="http://schemas.openxmlformats.org/officeDocument/2006/relationships/image" Target="../media/image30.jpeg"/><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jpeg"/><Relationship Id="rId33" Type="http://schemas.openxmlformats.org/officeDocument/2006/relationships/image" Target="../media/image29.jpeg"/><Relationship Id="rId38" Type="http://schemas.openxmlformats.org/officeDocument/2006/relationships/image" Target="../media/image34.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24" Type="http://schemas.openxmlformats.org/officeDocument/2006/relationships/image" Target="../media/image20.jpeg"/><Relationship Id="rId32" Type="http://schemas.openxmlformats.org/officeDocument/2006/relationships/image" Target="../media/image28.png"/><Relationship Id="rId37" Type="http://schemas.openxmlformats.org/officeDocument/2006/relationships/image" Target="../media/image33.png"/><Relationship Id="rId5" Type="http://schemas.openxmlformats.org/officeDocument/2006/relationships/diagramQuickStyle" Target="../diagrams/quickStyle1.xml"/><Relationship Id="rId15" Type="http://schemas.openxmlformats.org/officeDocument/2006/relationships/image" Target="../media/image11.png"/><Relationship Id="rId23" Type="http://schemas.openxmlformats.org/officeDocument/2006/relationships/image" Target="../media/image19.jpeg"/><Relationship Id="rId28" Type="http://schemas.openxmlformats.org/officeDocument/2006/relationships/image" Target="../media/image24.jpeg"/><Relationship Id="rId36" Type="http://schemas.openxmlformats.org/officeDocument/2006/relationships/image" Target="../media/image32.png"/><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jpeg"/><Relationship Id="rId27" Type="http://schemas.openxmlformats.org/officeDocument/2006/relationships/image" Target="../media/image23.jpeg"/><Relationship Id="rId30" Type="http://schemas.openxmlformats.org/officeDocument/2006/relationships/image" Target="../media/image26.png"/><Relationship Id="rId35" Type="http://schemas.openxmlformats.org/officeDocument/2006/relationships/image" Target="../media/image31.png"/><Relationship Id="rId8" Type="http://schemas.openxmlformats.org/officeDocument/2006/relationships/image" Target="../media/image4.png"/><Relationship Id="rId3"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Diagram 78">
            <a:extLst>
              <a:ext uri="{FF2B5EF4-FFF2-40B4-BE49-F238E27FC236}">
                <a16:creationId xmlns:a16="http://schemas.microsoft.com/office/drawing/2014/main" id="{45249F88-9672-BC81-A6CA-7F4637111886}"/>
              </a:ext>
            </a:extLst>
          </p:cNvPr>
          <p:cNvGraphicFramePr/>
          <p:nvPr>
            <p:extLst>
              <p:ext uri="{D42A27DB-BD31-4B8C-83A1-F6EECF244321}">
                <p14:modId xmlns:p14="http://schemas.microsoft.com/office/powerpoint/2010/main" val="2011211677"/>
              </p:ext>
            </p:extLst>
          </p:nvPr>
        </p:nvGraphicFramePr>
        <p:xfrm>
          <a:off x="867431" y="12755469"/>
          <a:ext cx="10750033" cy="3135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1"/>
          </p:nvPr>
        </p:nvSpPr>
        <p:spPr>
          <a:xfrm>
            <a:off x="4800231" y="1470565"/>
            <a:ext cx="18023236" cy="2171700"/>
          </a:xfrm>
        </p:spPr>
        <p:txBody>
          <a:bodyPr>
            <a:normAutofit lnSpcReduction="10000"/>
          </a:bodyPr>
          <a:lstStyle/>
          <a:p>
            <a:r>
              <a:rPr lang="en-US" b="0" dirty="0">
                <a:ea typeface="+mn-lt"/>
                <a:cs typeface="+mn-lt"/>
              </a:rPr>
              <a:t>Assessing the Use of NASA Earth Observations for Identifying Harmful Algal Blooms of </a:t>
            </a:r>
            <a:r>
              <a:rPr lang="en-US" b="0" i="1" dirty="0">
                <a:ea typeface="+mn-lt"/>
                <a:cs typeface="+mn-lt"/>
              </a:rPr>
              <a:t>Pseudo-</a:t>
            </a:r>
            <a:r>
              <a:rPr lang="en-US" b="0" i="1" dirty="0" err="1">
                <a:ea typeface="+mn-lt"/>
                <a:cs typeface="+mn-lt"/>
              </a:rPr>
              <a:t>nitzschia</a:t>
            </a:r>
            <a:r>
              <a:rPr lang="en-US" b="0" dirty="0">
                <a:ea typeface="+mn-lt"/>
                <a:cs typeface="+mn-lt"/>
              </a:rPr>
              <a:t> in the Gulf of Maine</a:t>
            </a:r>
            <a:endParaRPr lang="en-US" dirty="0"/>
          </a:p>
          <a:p>
            <a:endParaRPr lang="en-US" dirty="0">
              <a:solidFill>
                <a:srgbClr val="55AEB2"/>
              </a:solidFill>
            </a:endParaRPr>
          </a:p>
        </p:txBody>
      </p:sp>
      <p:sp>
        <p:nvSpPr>
          <p:cNvPr id="6" name="Text Placeholder 16">
            <a:extLst>
              <a:ext uri="{FF2B5EF4-FFF2-40B4-BE49-F238E27FC236}">
                <a16:creationId xmlns:a16="http://schemas.microsoft.com/office/drawing/2014/main" id="{022322CC-70F0-3A4A-9AF8-E9511B8085C4}"/>
              </a:ext>
            </a:extLst>
          </p:cNvPr>
          <p:cNvSpPr txBox="1">
            <a:spLocks/>
          </p:cNvSpPr>
          <p:nvPr/>
        </p:nvSpPr>
        <p:spPr>
          <a:xfrm>
            <a:off x="916314" y="10722846"/>
            <a:ext cx="11870908" cy="1482584"/>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buFont typeface="Arial" panose="020B0604020202020204" pitchFamily="34" charset="0"/>
              <a:buChar char="•"/>
            </a:pPr>
            <a:r>
              <a:rPr lang="en-US" sz="2400" b="1" dirty="0">
                <a:solidFill>
                  <a:srgbClr val="56ADB2"/>
                </a:solidFill>
                <a:latin typeface="Garamond"/>
              </a:rPr>
              <a:t>Identify </a:t>
            </a:r>
            <a:r>
              <a:rPr lang="en-US" sz="2400" dirty="0">
                <a:solidFill>
                  <a:schemeClr val="tx1">
                    <a:lumMod val="75000"/>
                    <a:lumOff val="25000"/>
                  </a:schemeClr>
                </a:solidFill>
                <a:latin typeface="Garamond"/>
              </a:rPr>
              <a:t>and track two known </a:t>
            </a:r>
            <a:r>
              <a:rPr lang="en-US" sz="2400" i="1" dirty="0">
                <a:solidFill>
                  <a:schemeClr val="tx1">
                    <a:lumMod val="75000"/>
                    <a:lumOff val="25000"/>
                  </a:schemeClr>
                </a:solidFill>
                <a:latin typeface="Garamond"/>
              </a:rPr>
              <a:t>Pseudo-</a:t>
            </a:r>
            <a:r>
              <a:rPr lang="en-US" sz="2400" i="1" dirty="0" err="1">
                <a:solidFill>
                  <a:schemeClr val="tx1">
                    <a:lumMod val="75000"/>
                    <a:lumOff val="25000"/>
                  </a:schemeClr>
                </a:solidFill>
                <a:latin typeface="Garamond"/>
              </a:rPr>
              <a:t>nitzchia</a:t>
            </a:r>
            <a:r>
              <a:rPr lang="en-US" sz="2400" i="1" dirty="0">
                <a:solidFill>
                  <a:schemeClr val="tx1">
                    <a:lumMod val="75000"/>
                    <a:lumOff val="25000"/>
                  </a:schemeClr>
                </a:solidFill>
                <a:latin typeface="Garamond"/>
              </a:rPr>
              <a:t> </a:t>
            </a:r>
            <a:r>
              <a:rPr lang="en-US" sz="2400" dirty="0">
                <a:solidFill>
                  <a:schemeClr val="tx1">
                    <a:lumMod val="75000"/>
                    <a:lumOff val="25000"/>
                  </a:schemeClr>
                </a:solidFill>
                <a:latin typeface="Garamond"/>
              </a:rPr>
              <a:t>blooms</a:t>
            </a:r>
          </a:p>
          <a:p>
            <a:pPr>
              <a:lnSpc>
                <a:spcPct val="100000"/>
              </a:lnSpc>
              <a:spcBef>
                <a:spcPts val="0"/>
              </a:spcBef>
              <a:spcAft>
                <a:spcPts val="600"/>
              </a:spcAft>
              <a:buClr>
                <a:srgbClr val="56ADB2"/>
              </a:buClr>
              <a:buFont typeface="Arial" panose="020B0604020202020204" pitchFamily="34" charset="0"/>
              <a:buChar char="•"/>
            </a:pPr>
            <a:r>
              <a:rPr lang="en-US" sz="2400" b="1" dirty="0">
                <a:solidFill>
                  <a:srgbClr val="56ADB2"/>
                </a:solidFill>
                <a:latin typeface="Garamond"/>
              </a:rPr>
              <a:t>Validate </a:t>
            </a:r>
            <a:r>
              <a:rPr lang="en-US" sz="2400" dirty="0">
                <a:solidFill>
                  <a:schemeClr val="tx1">
                    <a:lumMod val="75000"/>
                    <a:lumOff val="25000"/>
                  </a:schemeClr>
                </a:solidFill>
                <a:latin typeface="Garamond"/>
              </a:rPr>
              <a:t>remotely sensed bloom data with </a:t>
            </a:r>
            <a:r>
              <a:rPr lang="en-US" sz="2400" i="1" dirty="0">
                <a:solidFill>
                  <a:schemeClr val="tx1">
                    <a:lumMod val="75000"/>
                    <a:lumOff val="25000"/>
                  </a:schemeClr>
                </a:solidFill>
                <a:latin typeface="Garamond"/>
              </a:rPr>
              <a:t>in-situ </a:t>
            </a:r>
            <a:r>
              <a:rPr lang="en-US" sz="2400" dirty="0">
                <a:solidFill>
                  <a:schemeClr val="tx1">
                    <a:lumMod val="75000"/>
                    <a:lumOff val="25000"/>
                  </a:schemeClr>
                </a:solidFill>
                <a:latin typeface="Garamond"/>
              </a:rPr>
              <a:t>data</a:t>
            </a:r>
            <a:endParaRPr lang="en-US" sz="2400" b="1" dirty="0">
              <a:solidFill>
                <a:schemeClr val="tx1">
                  <a:lumMod val="75000"/>
                  <a:lumOff val="25000"/>
                </a:schemeClr>
              </a:solidFill>
              <a:latin typeface="Garamond"/>
            </a:endParaRPr>
          </a:p>
          <a:p>
            <a:pPr>
              <a:lnSpc>
                <a:spcPct val="100000"/>
              </a:lnSpc>
              <a:spcBef>
                <a:spcPts val="0"/>
              </a:spcBef>
              <a:spcAft>
                <a:spcPts val="600"/>
              </a:spcAft>
              <a:buClr>
                <a:srgbClr val="56ADB2"/>
              </a:buClr>
              <a:buFont typeface="Arial" panose="020B0604020202020204" pitchFamily="34" charset="0"/>
              <a:buChar char="•"/>
            </a:pPr>
            <a:r>
              <a:rPr lang="en-US" sz="2400" b="1" dirty="0">
                <a:solidFill>
                  <a:srgbClr val="55AEB2"/>
                </a:solidFill>
                <a:latin typeface="Garamond"/>
              </a:rPr>
              <a:t>Determine </a:t>
            </a:r>
            <a:r>
              <a:rPr lang="en-US" sz="2400" dirty="0">
                <a:solidFill>
                  <a:schemeClr val="tx1">
                    <a:lumMod val="75000"/>
                    <a:lumOff val="25000"/>
                  </a:schemeClr>
                </a:solidFill>
                <a:latin typeface="Garamond"/>
              </a:rPr>
              <a:t>if reflectance in a given pixel is caused by a diatom </a:t>
            </a:r>
          </a:p>
        </p:txBody>
      </p:sp>
      <p:sp>
        <p:nvSpPr>
          <p:cNvPr id="7" name="TextBox 6">
            <a:extLst>
              <a:ext uri="{FF2B5EF4-FFF2-40B4-BE49-F238E27FC236}">
                <a16:creationId xmlns:a16="http://schemas.microsoft.com/office/drawing/2014/main" id="{F39FCAA1-BF5E-9E4A-8FAF-F52102165EDD}"/>
              </a:ext>
            </a:extLst>
          </p:cNvPr>
          <p:cNvSpPr txBox="1"/>
          <p:nvPr/>
        </p:nvSpPr>
        <p:spPr>
          <a:xfrm>
            <a:off x="877026" y="10029391"/>
            <a:ext cx="3127779" cy="769441"/>
          </a:xfrm>
          <a:prstGeom prst="rect">
            <a:avLst/>
          </a:prstGeom>
          <a:noFill/>
        </p:spPr>
        <p:txBody>
          <a:bodyPr wrap="none" rtlCol="0">
            <a:spAutoFit/>
          </a:bodyPr>
          <a:lstStyle/>
          <a:p>
            <a:r>
              <a:rPr lang="en-US" sz="4400" b="1" dirty="0">
                <a:solidFill>
                  <a:srgbClr val="55AEB2"/>
                </a:solidFill>
                <a:latin typeface="Century Gothic" panose="020B0502020202020204" pitchFamily="34" charset="0"/>
              </a:rPr>
              <a:t>Objectives</a:t>
            </a:r>
          </a:p>
        </p:txBody>
      </p:sp>
      <p:sp>
        <p:nvSpPr>
          <p:cNvPr id="9" name="TextBox 8">
            <a:extLst>
              <a:ext uri="{FF2B5EF4-FFF2-40B4-BE49-F238E27FC236}">
                <a16:creationId xmlns:a16="http://schemas.microsoft.com/office/drawing/2014/main" id="{415D5172-C4B1-584A-B138-B91FA0653E06}"/>
              </a:ext>
            </a:extLst>
          </p:cNvPr>
          <p:cNvSpPr txBox="1"/>
          <p:nvPr/>
        </p:nvSpPr>
        <p:spPr>
          <a:xfrm>
            <a:off x="868452" y="12537737"/>
            <a:ext cx="3849131" cy="769441"/>
          </a:xfrm>
          <a:prstGeom prst="rect">
            <a:avLst/>
          </a:prstGeom>
          <a:noFill/>
        </p:spPr>
        <p:txBody>
          <a:bodyPr wrap="none" rtlCol="0" anchor="ctr">
            <a:spAutoFit/>
          </a:bodyPr>
          <a:lstStyle/>
          <a:p>
            <a:r>
              <a:rPr lang="en-US" sz="4400" b="1">
                <a:solidFill>
                  <a:srgbClr val="55AEB2"/>
                </a:solidFill>
                <a:latin typeface="Century Gothic" panose="020B0502020202020204" pitchFamily="34" charset="0"/>
              </a:rPr>
              <a:t>Methodology</a:t>
            </a:r>
          </a:p>
        </p:txBody>
      </p:sp>
      <p:sp>
        <p:nvSpPr>
          <p:cNvPr id="11" name="TextBox 10">
            <a:extLst>
              <a:ext uri="{FF2B5EF4-FFF2-40B4-BE49-F238E27FC236}">
                <a16:creationId xmlns:a16="http://schemas.microsoft.com/office/drawing/2014/main" id="{AFFEBA6E-4F7E-F948-A164-3B21EC1F8751}"/>
              </a:ext>
            </a:extLst>
          </p:cNvPr>
          <p:cNvSpPr txBox="1"/>
          <p:nvPr/>
        </p:nvSpPr>
        <p:spPr>
          <a:xfrm>
            <a:off x="13386340" y="4001488"/>
            <a:ext cx="3172663" cy="769441"/>
          </a:xfrm>
          <a:prstGeom prst="rect">
            <a:avLst/>
          </a:prstGeom>
          <a:noFill/>
        </p:spPr>
        <p:txBody>
          <a:bodyPr wrap="none" rtlCol="0" anchor="ctr">
            <a:spAutoFit/>
          </a:bodyPr>
          <a:lstStyle/>
          <a:p>
            <a:r>
              <a:rPr lang="en-US" sz="4400" b="1">
                <a:solidFill>
                  <a:srgbClr val="55AEB2"/>
                </a:solidFill>
                <a:latin typeface="Century Gothic" panose="020B0502020202020204" pitchFamily="34" charset="0"/>
              </a:rPr>
              <a:t>Study Area</a:t>
            </a:r>
          </a:p>
        </p:txBody>
      </p:sp>
      <p:sp>
        <p:nvSpPr>
          <p:cNvPr id="13" name="TextBox 12">
            <a:extLst>
              <a:ext uri="{FF2B5EF4-FFF2-40B4-BE49-F238E27FC236}">
                <a16:creationId xmlns:a16="http://schemas.microsoft.com/office/drawing/2014/main" id="{98B028C0-78EC-7644-B072-D1D53DAED941}"/>
              </a:ext>
            </a:extLst>
          </p:cNvPr>
          <p:cNvSpPr txBox="1"/>
          <p:nvPr/>
        </p:nvSpPr>
        <p:spPr>
          <a:xfrm>
            <a:off x="13394914" y="9937731"/>
            <a:ext cx="5272597"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Earth Observations</a:t>
            </a:r>
          </a:p>
        </p:txBody>
      </p:sp>
      <p:sp>
        <p:nvSpPr>
          <p:cNvPr id="15" name="TextBox 14">
            <a:extLst>
              <a:ext uri="{FF2B5EF4-FFF2-40B4-BE49-F238E27FC236}">
                <a16:creationId xmlns:a16="http://schemas.microsoft.com/office/drawing/2014/main" id="{4B870F34-8525-6748-A569-C61FE1D56F02}"/>
              </a:ext>
            </a:extLst>
          </p:cNvPr>
          <p:cNvSpPr txBox="1"/>
          <p:nvPr/>
        </p:nvSpPr>
        <p:spPr>
          <a:xfrm>
            <a:off x="877027" y="15423639"/>
            <a:ext cx="2012089"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Results</a:t>
            </a:r>
          </a:p>
        </p:txBody>
      </p:sp>
      <p:sp>
        <p:nvSpPr>
          <p:cNvPr id="17" name="TextBox 16">
            <a:extLst>
              <a:ext uri="{FF2B5EF4-FFF2-40B4-BE49-F238E27FC236}">
                <a16:creationId xmlns:a16="http://schemas.microsoft.com/office/drawing/2014/main" id="{4DCE6A74-6ADC-B642-A5A0-6916B3BCA987}"/>
              </a:ext>
            </a:extLst>
          </p:cNvPr>
          <p:cNvSpPr txBox="1"/>
          <p:nvPr/>
        </p:nvSpPr>
        <p:spPr>
          <a:xfrm>
            <a:off x="863539" y="27121495"/>
            <a:ext cx="3486852"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Conclusions</a:t>
            </a:r>
          </a:p>
        </p:txBody>
      </p:sp>
      <p:sp>
        <p:nvSpPr>
          <p:cNvPr id="18" name="Text Placeholder 16">
            <a:extLst>
              <a:ext uri="{FF2B5EF4-FFF2-40B4-BE49-F238E27FC236}">
                <a16:creationId xmlns:a16="http://schemas.microsoft.com/office/drawing/2014/main" id="{D35F066C-AA25-734C-B717-5ACBC62F9496}"/>
              </a:ext>
            </a:extLst>
          </p:cNvPr>
          <p:cNvSpPr txBox="1">
            <a:spLocks/>
          </p:cNvSpPr>
          <p:nvPr/>
        </p:nvSpPr>
        <p:spPr>
          <a:xfrm>
            <a:off x="12782430" y="30240858"/>
            <a:ext cx="12445999" cy="4300704"/>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a:rPr>
              <a:t>A special thank you to our Science Advisors, Fellow, and Partners for their dedication and support: </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r>
              <a:rPr lang="en-US" sz="2400" b="1" dirty="0">
                <a:solidFill>
                  <a:schemeClr val="tx1">
                    <a:lumMod val="75000"/>
                    <a:lumOff val="25000"/>
                  </a:schemeClr>
                </a:solidFill>
                <a:latin typeface="Garamond"/>
                <a:ea typeface="+mn-lt"/>
                <a:cs typeface="+mn-lt"/>
              </a:rPr>
              <a:t>Dr. Cédric </a:t>
            </a:r>
            <a:r>
              <a:rPr lang="en-US" sz="2400" b="1" dirty="0" err="1">
                <a:solidFill>
                  <a:schemeClr val="tx1">
                    <a:lumMod val="75000"/>
                    <a:lumOff val="25000"/>
                  </a:schemeClr>
                </a:solidFill>
                <a:latin typeface="Garamond"/>
                <a:ea typeface="+mn-lt"/>
                <a:cs typeface="+mn-lt"/>
              </a:rPr>
              <a:t>Fichot</a:t>
            </a:r>
            <a:r>
              <a:rPr lang="en-US" sz="2400" dirty="0">
                <a:solidFill>
                  <a:schemeClr val="tx1">
                    <a:lumMod val="75000"/>
                    <a:lumOff val="25000"/>
                  </a:schemeClr>
                </a:solidFill>
                <a:latin typeface="Garamond"/>
                <a:ea typeface="+mn-lt"/>
                <a:cs typeface="+mn-lt"/>
              </a:rPr>
              <a:t>, Science Advisor (Boston University Earth &amp; Environment Department)</a:t>
            </a:r>
          </a:p>
          <a:p>
            <a:pPr>
              <a:lnSpc>
                <a:spcPct val="100000"/>
              </a:lnSpc>
              <a:spcBef>
                <a:spcPts val="0"/>
              </a:spcBef>
              <a:spcAft>
                <a:spcPts val="600"/>
              </a:spcAft>
            </a:pPr>
            <a:r>
              <a:rPr lang="en-US" sz="2400" b="1" dirty="0">
                <a:solidFill>
                  <a:schemeClr val="tx1">
                    <a:lumMod val="75000"/>
                    <a:lumOff val="25000"/>
                  </a:schemeClr>
                </a:solidFill>
                <a:latin typeface="Garamond"/>
                <a:ea typeface="+mn-lt"/>
                <a:cs typeface="+mn-lt"/>
              </a:rPr>
              <a:t>Tyler </a:t>
            </a:r>
            <a:r>
              <a:rPr lang="en-US" sz="2400" b="1" dirty="0" err="1">
                <a:solidFill>
                  <a:schemeClr val="tx1">
                    <a:lumMod val="75000"/>
                    <a:lumOff val="25000"/>
                  </a:schemeClr>
                </a:solidFill>
                <a:latin typeface="Garamond"/>
                <a:ea typeface="+mn-lt"/>
                <a:cs typeface="+mn-lt"/>
              </a:rPr>
              <a:t>Pantle</a:t>
            </a:r>
            <a:r>
              <a:rPr lang="en-US" sz="2400" dirty="0">
                <a:solidFill>
                  <a:schemeClr val="tx1">
                    <a:lumMod val="75000"/>
                    <a:lumOff val="25000"/>
                  </a:schemeClr>
                </a:solidFill>
                <a:latin typeface="Garamond"/>
                <a:ea typeface="+mn-lt"/>
                <a:cs typeface="+mn-lt"/>
              </a:rPr>
              <a:t>, NASA DEVELOP Fellow</a:t>
            </a:r>
          </a:p>
          <a:p>
            <a:pPr>
              <a:lnSpc>
                <a:spcPct val="100000"/>
              </a:lnSpc>
              <a:spcBef>
                <a:spcPts val="0"/>
              </a:spcBef>
              <a:spcAft>
                <a:spcPts val="600"/>
              </a:spcAft>
            </a:pPr>
            <a:r>
              <a:rPr lang="en-US" sz="2400" b="1" dirty="0">
                <a:solidFill>
                  <a:schemeClr val="tx1">
                    <a:lumMod val="75000"/>
                    <a:lumOff val="25000"/>
                  </a:schemeClr>
                </a:solidFill>
                <a:latin typeface="Garamond"/>
                <a:ea typeface="+mn-lt"/>
                <a:cs typeface="+mn-lt"/>
              </a:rPr>
              <a:t>Dr. Michael </a:t>
            </a:r>
            <a:r>
              <a:rPr lang="en-US" sz="2400" b="1" dirty="0" err="1">
                <a:solidFill>
                  <a:schemeClr val="tx1">
                    <a:lumMod val="75000"/>
                    <a:lumOff val="25000"/>
                  </a:schemeClr>
                </a:solidFill>
                <a:latin typeface="Garamond"/>
                <a:ea typeface="+mn-lt"/>
                <a:cs typeface="+mn-lt"/>
              </a:rPr>
              <a:t>Brosnahan</a:t>
            </a:r>
            <a:r>
              <a:rPr lang="en-US" sz="2400" dirty="0">
                <a:solidFill>
                  <a:schemeClr val="tx1">
                    <a:lumMod val="75000"/>
                    <a:lumOff val="25000"/>
                  </a:schemeClr>
                </a:solidFill>
                <a:latin typeface="Garamond"/>
                <a:ea typeface="+mn-lt"/>
                <a:cs typeface="+mn-lt"/>
              </a:rPr>
              <a:t>, Science Advisor &amp; Partner (WHOI)</a:t>
            </a:r>
          </a:p>
          <a:p>
            <a:pPr>
              <a:lnSpc>
                <a:spcPct val="100000"/>
              </a:lnSpc>
              <a:spcBef>
                <a:spcPts val="0"/>
              </a:spcBef>
              <a:spcAft>
                <a:spcPts val="600"/>
              </a:spcAft>
            </a:pPr>
            <a:r>
              <a:rPr lang="en-US" sz="2400" b="1" dirty="0">
                <a:solidFill>
                  <a:schemeClr val="tx1">
                    <a:lumMod val="75000"/>
                    <a:lumOff val="25000"/>
                  </a:schemeClr>
                </a:solidFill>
                <a:latin typeface="Garamond"/>
                <a:ea typeface="+mn-lt"/>
                <a:cs typeface="+mn-lt"/>
              </a:rPr>
              <a:t>Dr. Dave Ralston,</a:t>
            </a:r>
            <a:r>
              <a:rPr lang="en-US" sz="2400" dirty="0">
                <a:solidFill>
                  <a:schemeClr val="tx1">
                    <a:lumMod val="75000"/>
                    <a:lumOff val="25000"/>
                  </a:schemeClr>
                </a:solidFill>
                <a:latin typeface="Garamond"/>
                <a:ea typeface="+mn-lt"/>
                <a:cs typeface="+mn-lt"/>
              </a:rPr>
              <a:t> Science Advisor &amp; Partner (WHOI)</a:t>
            </a:r>
          </a:p>
          <a:p>
            <a:pPr>
              <a:lnSpc>
                <a:spcPct val="100000"/>
              </a:lnSpc>
              <a:spcBef>
                <a:spcPts val="0"/>
              </a:spcBef>
              <a:spcAft>
                <a:spcPts val="600"/>
              </a:spcAft>
            </a:pPr>
            <a:r>
              <a:rPr lang="en-US" sz="2400" b="1" dirty="0">
                <a:solidFill>
                  <a:schemeClr val="tx1">
                    <a:lumMod val="75000"/>
                    <a:lumOff val="25000"/>
                  </a:schemeClr>
                </a:solidFill>
                <a:latin typeface="Garamond"/>
                <a:ea typeface="+mn-lt"/>
                <a:cs typeface="+mn-lt"/>
              </a:rPr>
              <a:t>Dr. Scott Libby</a:t>
            </a:r>
            <a:r>
              <a:rPr lang="en-US" sz="2400" dirty="0">
                <a:solidFill>
                  <a:schemeClr val="tx1">
                    <a:lumMod val="75000"/>
                    <a:lumOff val="25000"/>
                  </a:schemeClr>
                </a:solidFill>
                <a:latin typeface="Garamond"/>
                <a:ea typeface="+mn-lt"/>
                <a:cs typeface="+mn-lt"/>
              </a:rPr>
              <a:t>, Partner (Battelle's Environmental Division)</a:t>
            </a:r>
          </a:p>
          <a:p>
            <a:pPr>
              <a:lnSpc>
                <a:spcPct val="100000"/>
              </a:lnSpc>
              <a:spcBef>
                <a:spcPts val="0"/>
              </a:spcBef>
              <a:spcAft>
                <a:spcPts val="600"/>
              </a:spcAft>
            </a:pPr>
            <a:r>
              <a:rPr lang="en-US" sz="2400" b="1" dirty="0">
                <a:solidFill>
                  <a:schemeClr val="tx1">
                    <a:lumMod val="75000"/>
                    <a:lumOff val="25000"/>
                  </a:schemeClr>
                </a:solidFill>
                <a:latin typeface="Garamond"/>
                <a:ea typeface="+mn-lt"/>
                <a:cs typeface="+mn-lt"/>
              </a:rPr>
              <a:t>Ben Haskell</a:t>
            </a:r>
            <a:r>
              <a:rPr lang="en-US" sz="2400" dirty="0">
                <a:solidFill>
                  <a:schemeClr val="tx1">
                    <a:lumMod val="75000"/>
                    <a:lumOff val="25000"/>
                  </a:schemeClr>
                </a:solidFill>
                <a:latin typeface="Garamond"/>
                <a:ea typeface="+mn-lt"/>
                <a:cs typeface="+mn-lt"/>
              </a:rPr>
              <a:t>, Partner (NOAA Stellwagen Bank National Marine Sanctuary)</a:t>
            </a:r>
          </a:p>
          <a:p>
            <a:pPr>
              <a:lnSpc>
                <a:spcPct val="100000"/>
              </a:lnSpc>
              <a:spcBef>
                <a:spcPts val="0"/>
              </a:spcBef>
              <a:spcAft>
                <a:spcPts val="600"/>
              </a:spcAft>
            </a:pPr>
            <a:r>
              <a:rPr lang="en-US" sz="2400" b="1" dirty="0">
                <a:solidFill>
                  <a:schemeClr val="tx1">
                    <a:lumMod val="75000"/>
                    <a:lumOff val="25000"/>
                  </a:schemeClr>
                </a:solidFill>
                <a:latin typeface="Garamond"/>
                <a:ea typeface="+mn-lt"/>
                <a:cs typeface="+mn-lt"/>
              </a:rPr>
              <a:t>Liam Waters,</a:t>
            </a:r>
            <a:r>
              <a:rPr lang="en-US" sz="2400" dirty="0">
                <a:solidFill>
                  <a:schemeClr val="tx1">
                    <a:lumMod val="75000"/>
                    <a:lumOff val="25000"/>
                  </a:schemeClr>
                </a:solidFill>
                <a:latin typeface="Garamond"/>
                <a:ea typeface="+mn-lt"/>
                <a:cs typeface="+mn-lt"/>
              </a:rPr>
              <a:t> Partner (NOAA Stellwagen Bank National Marine Sanctuary)</a:t>
            </a:r>
            <a:endParaRPr lang="en-US" sz="2400" dirty="0">
              <a:solidFill>
                <a:schemeClr val="tx1">
                  <a:lumMod val="75000"/>
                  <a:lumOff val="25000"/>
                </a:schemeClr>
              </a:solidFill>
              <a:latin typeface="Garamond"/>
            </a:endParaRPr>
          </a:p>
          <a:p>
            <a:r>
              <a:rPr lang="en-US" sz="2400" i="1" dirty="0">
                <a:solidFill>
                  <a:srgbClr val="404040"/>
                </a:solidFill>
                <a:latin typeface="Garamond"/>
                <a:ea typeface="+mn-lt"/>
                <a:cs typeface="+mn-lt"/>
              </a:rPr>
              <a:t>This material contains modified Copernicus Sentinel-3 data (2016, 2020), processed by ESA.</a:t>
            </a:r>
            <a:endParaRPr lang="en-US" sz="2400" dirty="0">
              <a:latin typeface="Garamond"/>
              <a:ea typeface="+mn-lt"/>
              <a:cs typeface="+mn-lt"/>
            </a:endParaRPr>
          </a:p>
        </p:txBody>
      </p:sp>
      <p:sp>
        <p:nvSpPr>
          <p:cNvPr id="19" name="TextBox 18">
            <a:extLst>
              <a:ext uri="{FF2B5EF4-FFF2-40B4-BE49-F238E27FC236}">
                <a16:creationId xmlns:a16="http://schemas.microsoft.com/office/drawing/2014/main" id="{62609C20-1E2B-6A47-92A2-F3B2B7AB5A94}"/>
              </a:ext>
            </a:extLst>
          </p:cNvPr>
          <p:cNvSpPr txBox="1"/>
          <p:nvPr/>
        </p:nvSpPr>
        <p:spPr>
          <a:xfrm>
            <a:off x="12781480" y="29467325"/>
            <a:ext cx="5687776"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Acknowledgements</a:t>
            </a:r>
          </a:p>
        </p:txBody>
      </p:sp>
      <p:sp>
        <p:nvSpPr>
          <p:cNvPr id="20" name="Text Placeholder 16">
            <a:extLst>
              <a:ext uri="{FF2B5EF4-FFF2-40B4-BE49-F238E27FC236}">
                <a16:creationId xmlns:a16="http://schemas.microsoft.com/office/drawing/2014/main" id="{30B133FB-8DCD-0042-947B-D0EE1DC0C852}"/>
              </a:ext>
            </a:extLst>
          </p:cNvPr>
          <p:cNvSpPr txBox="1">
            <a:spLocks/>
          </p:cNvSpPr>
          <p:nvPr/>
        </p:nvSpPr>
        <p:spPr>
          <a:xfrm>
            <a:off x="12781479" y="27894622"/>
            <a:ext cx="7399158" cy="141389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buClr>
                <a:srgbClr val="56ADB2"/>
              </a:buClr>
              <a:buChar char="•"/>
            </a:pPr>
            <a:r>
              <a:rPr lang="de-DE" sz="2400" dirty="0">
                <a:solidFill>
                  <a:schemeClr val="tx1">
                    <a:lumMod val="75000"/>
                    <a:lumOff val="25000"/>
                  </a:schemeClr>
                </a:solidFill>
                <a:latin typeface="Garamond"/>
                <a:ea typeface="+mn-lt"/>
                <a:cs typeface="+mn-lt"/>
              </a:rPr>
              <a:t>Battelle's Environmental Division</a:t>
            </a:r>
            <a:endParaRPr lang="de-DE" sz="2400" dirty="0">
              <a:solidFill>
                <a:schemeClr val="tx1">
                  <a:lumMod val="75000"/>
                  <a:lumOff val="25000"/>
                </a:schemeClr>
              </a:solidFill>
              <a:latin typeface="Century Gothic" panose="020F0302020204030204"/>
              <a:ea typeface="+mn-lt"/>
              <a:cs typeface="+mn-lt"/>
            </a:endParaRPr>
          </a:p>
          <a:p>
            <a:pPr marL="457200" indent="-457200">
              <a:lnSpc>
                <a:spcPct val="100000"/>
              </a:lnSpc>
              <a:spcBef>
                <a:spcPts val="0"/>
              </a:spcBef>
              <a:buClr>
                <a:srgbClr val="56ADB2"/>
              </a:buClr>
              <a:buChar char="•"/>
            </a:pPr>
            <a:r>
              <a:rPr lang="de-DE" sz="2400" dirty="0">
                <a:solidFill>
                  <a:schemeClr val="tx1">
                    <a:lumMod val="75000"/>
                    <a:lumOff val="25000"/>
                  </a:schemeClr>
                </a:solidFill>
                <a:latin typeface="Garamond"/>
                <a:ea typeface="+mn-lt"/>
                <a:cs typeface="+mn-lt"/>
              </a:rPr>
              <a:t>Woods Hole Oceanographic Institution (WHOI)</a:t>
            </a:r>
            <a:endParaRPr lang="de-DE" sz="2400" dirty="0">
              <a:solidFill>
                <a:schemeClr val="tx1">
                  <a:lumMod val="75000"/>
                  <a:lumOff val="25000"/>
                </a:schemeClr>
              </a:solidFill>
              <a:latin typeface="Century Gothic" panose="020F0302020204030204"/>
              <a:ea typeface="+mn-lt"/>
              <a:cs typeface="+mn-lt"/>
            </a:endParaRPr>
          </a:p>
          <a:p>
            <a:pPr marL="457200" indent="-457200">
              <a:lnSpc>
                <a:spcPct val="100000"/>
              </a:lnSpc>
              <a:spcBef>
                <a:spcPts val="0"/>
              </a:spcBef>
              <a:buClr>
                <a:srgbClr val="56ADB2"/>
              </a:buClr>
              <a:buChar char="•"/>
            </a:pPr>
            <a:r>
              <a:rPr lang="de-DE" sz="2400" dirty="0">
                <a:solidFill>
                  <a:schemeClr val="tx1">
                    <a:lumMod val="75000"/>
                    <a:lumOff val="25000"/>
                  </a:schemeClr>
                </a:solidFill>
                <a:latin typeface="Garamond"/>
                <a:ea typeface="+mn-lt"/>
                <a:cs typeface="+mn-lt"/>
              </a:rPr>
              <a:t>NOAA's Stellwagen Bank Marine Sanctuary</a:t>
            </a:r>
            <a:endParaRPr lang="de-DE" sz="2400" dirty="0">
              <a:solidFill>
                <a:schemeClr val="tx1">
                  <a:lumMod val="75000"/>
                  <a:lumOff val="25000"/>
                </a:schemeClr>
              </a:solidFill>
              <a:latin typeface="Century Gothic"/>
              <a:ea typeface="+mn-lt"/>
              <a:cs typeface="+mn-lt"/>
            </a:endParaRPr>
          </a:p>
          <a:p>
            <a:pPr>
              <a:lnSpc>
                <a:spcPct val="100000"/>
              </a:lnSpc>
              <a:spcBef>
                <a:spcPts val="0"/>
              </a:spcBef>
            </a:pPr>
            <a:endParaRPr lang="de-DE" dirty="0">
              <a:solidFill>
                <a:schemeClr val="tx1">
                  <a:lumMod val="75000"/>
                  <a:lumOff val="25000"/>
                </a:schemeClr>
              </a:solidFill>
              <a:latin typeface="Garamond"/>
            </a:endParaRPr>
          </a:p>
        </p:txBody>
      </p:sp>
      <p:sp>
        <p:nvSpPr>
          <p:cNvPr id="21" name="TextBox 20">
            <a:extLst>
              <a:ext uri="{FF2B5EF4-FFF2-40B4-BE49-F238E27FC236}">
                <a16:creationId xmlns:a16="http://schemas.microsoft.com/office/drawing/2014/main" id="{54C1EB46-C54F-8B42-84B8-7EBD78A05F23}"/>
              </a:ext>
            </a:extLst>
          </p:cNvPr>
          <p:cNvSpPr txBox="1"/>
          <p:nvPr/>
        </p:nvSpPr>
        <p:spPr>
          <a:xfrm>
            <a:off x="12781479" y="27125181"/>
            <a:ext cx="4403770"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Project Partners</a:t>
            </a:r>
          </a:p>
        </p:txBody>
      </p:sp>
      <p:sp>
        <p:nvSpPr>
          <p:cNvPr id="22" name="TextBox 21">
            <a:extLst>
              <a:ext uri="{FF2B5EF4-FFF2-40B4-BE49-F238E27FC236}">
                <a16:creationId xmlns:a16="http://schemas.microsoft.com/office/drawing/2014/main" id="{DADBC8F7-A85D-3E4A-834E-92FE4F1AB007}"/>
              </a:ext>
            </a:extLst>
          </p:cNvPr>
          <p:cNvSpPr txBox="1"/>
          <p:nvPr/>
        </p:nvSpPr>
        <p:spPr>
          <a:xfrm>
            <a:off x="868453" y="30234117"/>
            <a:ext cx="4542503" cy="769441"/>
          </a:xfrm>
          <a:prstGeom prst="rect">
            <a:avLst/>
          </a:prstGeom>
          <a:noFill/>
        </p:spPr>
        <p:txBody>
          <a:bodyPr wrap="none" rtlCol="0" anchor="ctr">
            <a:spAutoFit/>
          </a:bodyPr>
          <a:lstStyle/>
          <a:p>
            <a:r>
              <a:rPr lang="en-US" sz="4400" b="1">
                <a:solidFill>
                  <a:srgbClr val="55AEB2"/>
                </a:solidFill>
                <a:latin typeface="Century Gothic" panose="020B0502020202020204" pitchFamily="34" charset="0"/>
              </a:rPr>
              <a:t>Team Members</a:t>
            </a:r>
          </a:p>
        </p:txBody>
      </p:sp>
      <p:sp>
        <p:nvSpPr>
          <p:cNvPr id="27" name="Text Placeholder 16">
            <a:extLst>
              <a:ext uri="{FF2B5EF4-FFF2-40B4-BE49-F238E27FC236}">
                <a16:creationId xmlns:a16="http://schemas.microsoft.com/office/drawing/2014/main" id="{B28218B1-CC26-1748-A80F-C67D9F623F59}"/>
              </a:ext>
            </a:extLst>
          </p:cNvPr>
          <p:cNvSpPr txBox="1">
            <a:spLocks/>
          </p:cNvSpPr>
          <p:nvPr/>
        </p:nvSpPr>
        <p:spPr>
          <a:xfrm>
            <a:off x="863193" y="33351544"/>
            <a:ext cx="2834640" cy="923330"/>
          </a:xfrm>
          <a:prstGeom prst="rect">
            <a:avLst/>
          </a:prstGeom>
        </p:spPr>
        <p:txBody>
          <a:bodyPr wrap="square"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a:solidFill>
                  <a:schemeClr val="tx1">
                    <a:lumMod val="75000"/>
                    <a:lumOff val="25000"/>
                  </a:schemeClr>
                </a:solidFill>
                <a:latin typeface="Garamond"/>
              </a:rPr>
              <a:t>Suhani Dalal</a:t>
            </a:r>
          </a:p>
          <a:p>
            <a:pPr algn="ctr">
              <a:lnSpc>
                <a:spcPct val="100000"/>
              </a:lnSpc>
              <a:spcBef>
                <a:spcPts val="0"/>
              </a:spcBef>
            </a:pPr>
            <a:r>
              <a:rPr lang="en-US">
                <a:solidFill>
                  <a:schemeClr val="tx1">
                    <a:lumMod val="75000"/>
                    <a:lumOff val="25000"/>
                  </a:schemeClr>
                </a:solidFill>
                <a:latin typeface="Garamond" panose="02020404030301010803" pitchFamily="18" charset="0"/>
              </a:rPr>
              <a:t>Project Lead</a:t>
            </a:r>
          </a:p>
        </p:txBody>
      </p:sp>
      <p:sp>
        <p:nvSpPr>
          <p:cNvPr id="30" name="Text Placeholder 16">
            <a:extLst>
              <a:ext uri="{FF2B5EF4-FFF2-40B4-BE49-F238E27FC236}">
                <a16:creationId xmlns:a16="http://schemas.microsoft.com/office/drawing/2014/main" id="{DE579121-499F-A942-88A7-A0E367204A8F}"/>
              </a:ext>
            </a:extLst>
          </p:cNvPr>
          <p:cNvSpPr txBox="1">
            <a:spLocks/>
          </p:cNvSpPr>
          <p:nvPr/>
        </p:nvSpPr>
        <p:spPr>
          <a:xfrm>
            <a:off x="6683239" y="33313204"/>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Phyllis Yixuan Li</a:t>
            </a:r>
            <a:endParaRPr lang="de-DE">
              <a:solidFill>
                <a:schemeClr val="tx1">
                  <a:lumMod val="75000"/>
                  <a:lumOff val="25000"/>
                </a:schemeClr>
              </a:solidFill>
            </a:endParaRPr>
          </a:p>
        </p:txBody>
      </p:sp>
      <p:sp>
        <p:nvSpPr>
          <p:cNvPr id="33" name="Text Placeholder 16">
            <a:extLst>
              <a:ext uri="{FF2B5EF4-FFF2-40B4-BE49-F238E27FC236}">
                <a16:creationId xmlns:a16="http://schemas.microsoft.com/office/drawing/2014/main" id="{ECBB7FA8-F9CB-4343-9E9B-F0FDC7AE37C7}"/>
              </a:ext>
            </a:extLst>
          </p:cNvPr>
          <p:cNvSpPr txBox="1">
            <a:spLocks/>
          </p:cNvSpPr>
          <p:nvPr/>
        </p:nvSpPr>
        <p:spPr>
          <a:xfrm>
            <a:off x="9602847" y="33313204"/>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Jane </a:t>
            </a:r>
            <a:r>
              <a:rPr lang="en-US" b="1" err="1">
                <a:solidFill>
                  <a:schemeClr val="tx1">
                    <a:lumMod val="75000"/>
                    <a:lumOff val="25000"/>
                  </a:schemeClr>
                </a:solidFill>
                <a:latin typeface="Garamond"/>
              </a:rPr>
              <a:t>Zugarek</a:t>
            </a:r>
            <a:endParaRPr lang="de-DE" err="1"/>
          </a:p>
        </p:txBody>
      </p:sp>
      <p:sp>
        <p:nvSpPr>
          <p:cNvPr id="36" name="Text Placeholder 16">
            <a:extLst>
              <a:ext uri="{FF2B5EF4-FFF2-40B4-BE49-F238E27FC236}">
                <a16:creationId xmlns:a16="http://schemas.microsoft.com/office/drawing/2014/main" id="{C9A2BDDB-7307-134C-862D-2E2389AD75C6}"/>
              </a:ext>
            </a:extLst>
          </p:cNvPr>
          <p:cNvSpPr txBox="1">
            <a:spLocks/>
          </p:cNvSpPr>
          <p:nvPr/>
        </p:nvSpPr>
        <p:spPr>
          <a:xfrm>
            <a:off x="3763631" y="33313204"/>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Lily Gray</a:t>
            </a:r>
            <a:endParaRPr lang="de-DE"/>
          </a:p>
        </p:txBody>
      </p:sp>
      <p:sp>
        <p:nvSpPr>
          <p:cNvPr id="38" name="TextBox 37">
            <a:extLst>
              <a:ext uri="{FF2B5EF4-FFF2-40B4-BE49-F238E27FC236}">
                <a16:creationId xmlns:a16="http://schemas.microsoft.com/office/drawing/2014/main" id="{1EC47E79-0327-A941-B47B-0BC48AE55838}"/>
              </a:ext>
            </a:extLst>
          </p:cNvPr>
          <p:cNvSpPr txBox="1"/>
          <p:nvPr/>
        </p:nvSpPr>
        <p:spPr>
          <a:xfrm>
            <a:off x="878674" y="4005670"/>
            <a:ext cx="2475358"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Abstract</a:t>
            </a:r>
          </a:p>
        </p:txBody>
      </p:sp>
      <p:sp>
        <p:nvSpPr>
          <p:cNvPr id="35" name="Text Placeholder 11"/>
          <p:cNvSpPr txBox="1">
            <a:spLocks/>
          </p:cNvSpPr>
          <p:nvPr/>
        </p:nvSpPr>
        <p:spPr>
          <a:xfrm>
            <a:off x="10675660" y="34747687"/>
            <a:ext cx="12171263" cy="799613"/>
          </a:xfrm>
          <a:prstGeom prst="rect">
            <a:avLst/>
          </a:prstGeom>
        </p:spPr>
        <p:txBody>
          <a:bodyPr lIns="91440" tIns="45720" rIns="91440" bIns="45720" anchor="t">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dirty="0">
                <a:solidFill>
                  <a:schemeClr val="bg1"/>
                </a:solidFill>
              </a:rPr>
              <a:t>Massachusetts – Boston</a:t>
            </a: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4618" y="31208086"/>
            <a:ext cx="2103120" cy="2103120"/>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162" y="31208087"/>
            <a:ext cx="2103120" cy="2103120"/>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2720" y="31208086"/>
            <a:ext cx="2103120" cy="210312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6516" y="31227257"/>
            <a:ext cx="2103120" cy="2103120"/>
          </a:xfrm>
          <a:prstGeom prst="rect">
            <a:avLst/>
          </a:prstGeom>
        </p:spPr>
      </p:pic>
      <p:sp>
        <p:nvSpPr>
          <p:cNvPr id="42" name="Title 3">
            <a:extLst>
              <a:ext uri="{FF2B5EF4-FFF2-40B4-BE49-F238E27FC236}">
                <a16:creationId xmlns:a16="http://schemas.microsoft.com/office/drawing/2014/main" id="{BF2AE676-7BC0-435A-A97D-EFAB75EA6A6D}"/>
              </a:ext>
            </a:extLst>
          </p:cNvPr>
          <p:cNvSpPr txBox="1">
            <a:spLocks/>
          </p:cNvSpPr>
          <p:nvPr/>
        </p:nvSpPr>
        <p:spPr>
          <a:xfrm>
            <a:off x="24995303" y="4648200"/>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a:solidFill>
                  <a:srgbClr val="55AEB2"/>
                </a:solidFill>
              </a:rPr>
              <a:t>Gulf of Maine</a:t>
            </a:r>
            <a:r>
              <a:rPr lang="en-US" sz="10000">
                <a:solidFill>
                  <a:srgbClr val="55AEB2"/>
                </a:solidFill>
              </a:rPr>
              <a:t> Water Resources</a:t>
            </a:r>
          </a:p>
        </p:txBody>
      </p:sp>
      <p:pic>
        <p:nvPicPr>
          <p:cNvPr id="52" name="Grafik 52">
            <a:extLst>
              <a:ext uri="{FF2B5EF4-FFF2-40B4-BE49-F238E27FC236}">
                <a16:creationId xmlns:a16="http://schemas.microsoft.com/office/drawing/2014/main" id="{384EF093-C9B5-4ABF-05AC-9E223F4520C4}"/>
              </a:ext>
            </a:extLst>
          </p:cNvPr>
          <p:cNvPicPr>
            <a:picLocks noChangeAspect="1"/>
          </p:cNvPicPr>
          <p:nvPr/>
        </p:nvPicPr>
        <p:blipFill>
          <a:blip r:embed="rId9"/>
          <a:stretch>
            <a:fillRect/>
          </a:stretch>
        </p:blipFill>
        <p:spPr>
          <a:xfrm>
            <a:off x="15334893" y="10882600"/>
            <a:ext cx="5196934" cy="4842504"/>
          </a:xfrm>
          <a:prstGeom prst="rect">
            <a:avLst/>
          </a:prstGeom>
        </p:spPr>
      </p:pic>
      <p:sp>
        <p:nvSpPr>
          <p:cNvPr id="57" name="Textfeld 56">
            <a:extLst>
              <a:ext uri="{FF2B5EF4-FFF2-40B4-BE49-F238E27FC236}">
                <a16:creationId xmlns:a16="http://schemas.microsoft.com/office/drawing/2014/main" id="{29704440-580D-2194-C8D9-4AAA8A765640}"/>
              </a:ext>
            </a:extLst>
          </p:cNvPr>
          <p:cNvSpPr txBox="1"/>
          <p:nvPr/>
        </p:nvSpPr>
        <p:spPr>
          <a:xfrm>
            <a:off x="16138318" y="11743855"/>
            <a:ext cx="349567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75000"/>
                    <a:lumOff val="25000"/>
                  </a:schemeClr>
                </a:solidFill>
                <a:latin typeface="Garamond"/>
                <a:ea typeface="+mn-lt"/>
                <a:cs typeface="+mn-lt"/>
              </a:rPr>
              <a:t>Aqua Moderate Resolution Imaging Spectroradiometer (MODIS) </a:t>
            </a:r>
            <a:r>
              <a:rPr lang="en-US" sz="2000" b="1" i="1" dirty="0">
                <a:solidFill>
                  <a:schemeClr val="tx1">
                    <a:lumMod val="75000"/>
                    <a:lumOff val="25000"/>
                  </a:schemeClr>
                </a:solidFill>
                <a:latin typeface="Garamond"/>
                <a:ea typeface="+mn-lt"/>
                <a:cs typeface="+mn-lt"/>
              </a:rPr>
              <a:t>NASA</a:t>
            </a:r>
            <a:endParaRPr lang="de-DE" sz="2000" b="1" dirty="0">
              <a:solidFill>
                <a:schemeClr val="tx1">
                  <a:lumMod val="75000"/>
                  <a:lumOff val="25000"/>
                </a:schemeClr>
              </a:solidFill>
              <a:latin typeface="Garamond"/>
              <a:ea typeface="+mn-lt"/>
              <a:cs typeface="+mn-lt"/>
            </a:endParaRPr>
          </a:p>
          <a:p>
            <a:pPr algn="l"/>
            <a:endParaRPr lang="de-DE" dirty="0"/>
          </a:p>
        </p:txBody>
      </p:sp>
      <p:sp>
        <p:nvSpPr>
          <p:cNvPr id="14" name="Textfeld 13">
            <a:extLst>
              <a:ext uri="{FF2B5EF4-FFF2-40B4-BE49-F238E27FC236}">
                <a16:creationId xmlns:a16="http://schemas.microsoft.com/office/drawing/2014/main" id="{84043CAC-1AFA-0A38-B84A-3B318654FD23}"/>
              </a:ext>
            </a:extLst>
          </p:cNvPr>
          <p:cNvSpPr txBox="1"/>
          <p:nvPr/>
        </p:nvSpPr>
        <p:spPr>
          <a:xfrm>
            <a:off x="21581212" y="4974965"/>
            <a:ext cx="4458579"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000" b="1" dirty="0">
                <a:solidFill>
                  <a:schemeClr val="tx1">
                    <a:lumMod val="75000"/>
                    <a:lumOff val="25000"/>
                  </a:schemeClr>
                </a:solidFill>
                <a:latin typeface="Garamond"/>
              </a:rPr>
              <a:t>Study Area:</a:t>
            </a:r>
            <a:endParaRPr lang="de-DE" sz="2800" dirty="0">
              <a:solidFill>
                <a:schemeClr val="tx1">
                  <a:lumMod val="75000"/>
                  <a:lumOff val="25000"/>
                </a:schemeClr>
              </a:solidFill>
              <a:latin typeface="Century Gothic" panose="020F0302020204030204"/>
            </a:endParaRPr>
          </a:p>
          <a:p>
            <a:pPr marL="457200" indent="-457200">
              <a:buFont typeface="Arial"/>
              <a:buChar char="•"/>
            </a:pPr>
            <a:r>
              <a:rPr lang="de-DE" sz="2800" dirty="0">
                <a:solidFill>
                  <a:srgbClr val="56ADB2"/>
                </a:solidFill>
                <a:latin typeface="Garamond"/>
              </a:rPr>
              <a:t> </a:t>
            </a:r>
            <a:r>
              <a:rPr lang="de-DE" sz="2800" dirty="0">
                <a:solidFill>
                  <a:schemeClr val="tx1">
                    <a:lumMod val="75000"/>
                    <a:lumOff val="25000"/>
                  </a:schemeClr>
                </a:solidFill>
                <a:latin typeface="Garamond"/>
              </a:rPr>
              <a:t>Gulf of Maine, Buzzard's </a:t>
            </a:r>
            <a:endParaRPr lang="de-DE" sz="2800" dirty="0">
              <a:solidFill>
                <a:schemeClr val="tx1">
                  <a:lumMod val="75000"/>
                  <a:lumOff val="25000"/>
                </a:schemeClr>
              </a:solidFill>
              <a:latin typeface="Century Gothic" panose="020F0302020204030204"/>
            </a:endParaRPr>
          </a:p>
          <a:p>
            <a:r>
              <a:rPr lang="de-DE" sz="2800" dirty="0">
                <a:solidFill>
                  <a:schemeClr val="tx1">
                    <a:lumMod val="75000"/>
                    <a:lumOff val="25000"/>
                  </a:schemeClr>
                </a:solidFill>
                <a:latin typeface="Garamond"/>
              </a:rPr>
              <a:t>      Bay, Nantucket Sound </a:t>
            </a:r>
            <a:endParaRPr lang="de-DE" sz="2800" dirty="0">
              <a:solidFill>
                <a:schemeClr val="tx1">
                  <a:lumMod val="75000"/>
                  <a:lumOff val="25000"/>
                </a:schemeClr>
              </a:solidFill>
              <a:latin typeface="Century Gothic" panose="020F0302020204030204"/>
            </a:endParaRPr>
          </a:p>
          <a:p>
            <a:endParaRPr lang="de-DE" sz="2800" dirty="0">
              <a:solidFill>
                <a:schemeClr val="tx1">
                  <a:lumMod val="75000"/>
                  <a:lumOff val="25000"/>
                </a:schemeClr>
              </a:solidFill>
              <a:latin typeface="Garamond"/>
            </a:endParaRPr>
          </a:p>
        </p:txBody>
      </p:sp>
      <p:pic>
        <p:nvPicPr>
          <p:cNvPr id="23" name="Picture 24" descr="Map&#10;&#10;Description automatically generated">
            <a:extLst>
              <a:ext uri="{FF2B5EF4-FFF2-40B4-BE49-F238E27FC236}">
                <a16:creationId xmlns:a16="http://schemas.microsoft.com/office/drawing/2014/main" id="{424DFEB8-CAA6-EFE6-3DBD-E99598BF9E6F}"/>
              </a:ext>
            </a:extLst>
          </p:cNvPr>
          <p:cNvPicPr>
            <a:picLocks noChangeAspect="1"/>
          </p:cNvPicPr>
          <p:nvPr/>
        </p:nvPicPr>
        <p:blipFill>
          <a:blip r:embed="rId10"/>
          <a:stretch>
            <a:fillRect/>
          </a:stretch>
        </p:blipFill>
        <p:spPr>
          <a:xfrm>
            <a:off x="10350739" y="16886248"/>
            <a:ext cx="2743200" cy="1614974"/>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50" descr="Map&#10;&#10;Description automatically generated">
            <a:extLst>
              <a:ext uri="{FF2B5EF4-FFF2-40B4-BE49-F238E27FC236}">
                <a16:creationId xmlns:a16="http://schemas.microsoft.com/office/drawing/2014/main" id="{A3384F82-69AE-FA49-1634-DE09FFD5F743}"/>
              </a:ext>
            </a:extLst>
          </p:cNvPr>
          <p:cNvPicPr>
            <a:picLocks noChangeAspect="1"/>
          </p:cNvPicPr>
          <p:nvPr/>
        </p:nvPicPr>
        <p:blipFill>
          <a:blip r:embed="rId11"/>
          <a:stretch>
            <a:fillRect/>
          </a:stretch>
        </p:blipFill>
        <p:spPr>
          <a:xfrm>
            <a:off x="13379569" y="18822553"/>
            <a:ext cx="2743200" cy="1614668"/>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 name="Picture 52" descr="Map&#10;&#10;Description automatically generated">
            <a:extLst>
              <a:ext uri="{FF2B5EF4-FFF2-40B4-BE49-F238E27FC236}">
                <a16:creationId xmlns:a16="http://schemas.microsoft.com/office/drawing/2014/main" id="{4AA578C2-15BB-CF06-BDC4-942997D6A852}"/>
              </a:ext>
            </a:extLst>
          </p:cNvPr>
          <p:cNvPicPr>
            <a:picLocks noChangeAspect="1"/>
          </p:cNvPicPr>
          <p:nvPr/>
        </p:nvPicPr>
        <p:blipFill>
          <a:blip r:embed="rId12"/>
          <a:stretch>
            <a:fillRect/>
          </a:stretch>
        </p:blipFill>
        <p:spPr>
          <a:xfrm>
            <a:off x="16427571" y="16867079"/>
            <a:ext cx="2743200" cy="1614974"/>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 name="Picture 54" descr="Map&#10;&#10;Description automatically generated">
            <a:extLst>
              <a:ext uri="{FF2B5EF4-FFF2-40B4-BE49-F238E27FC236}">
                <a16:creationId xmlns:a16="http://schemas.microsoft.com/office/drawing/2014/main" id="{FC784928-4F73-995F-EE7D-639D9A825BE3}"/>
              </a:ext>
            </a:extLst>
          </p:cNvPr>
          <p:cNvPicPr>
            <a:picLocks noChangeAspect="1"/>
          </p:cNvPicPr>
          <p:nvPr/>
        </p:nvPicPr>
        <p:blipFill>
          <a:blip r:embed="rId13"/>
          <a:stretch>
            <a:fillRect/>
          </a:stretch>
        </p:blipFill>
        <p:spPr>
          <a:xfrm>
            <a:off x="19475569" y="16867078"/>
            <a:ext cx="2743200" cy="1614974"/>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55" descr="Map&#10;&#10;Description automatically generated">
            <a:extLst>
              <a:ext uri="{FF2B5EF4-FFF2-40B4-BE49-F238E27FC236}">
                <a16:creationId xmlns:a16="http://schemas.microsoft.com/office/drawing/2014/main" id="{419B66A4-CEB1-1BB5-CBDB-DEC0F3207080}"/>
              </a:ext>
            </a:extLst>
          </p:cNvPr>
          <p:cNvPicPr>
            <a:picLocks noChangeAspect="1"/>
          </p:cNvPicPr>
          <p:nvPr/>
        </p:nvPicPr>
        <p:blipFill>
          <a:blip r:embed="rId14"/>
          <a:stretch>
            <a:fillRect/>
          </a:stretch>
        </p:blipFill>
        <p:spPr>
          <a:xfrm>
            <a:off x="10350740" y="18822401"/>
            <a:ext cx="2743200" cy="1614974"/>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6" name="Picture 61" descr="Map&#10;&#10;Description automatically generated">
            <a:extLst>
              <a:ext uri="{FF2B5EF4-FFF2-40B4-BE49-F238E27FC236}">
                <a16:creationId xmlns:a16="http://schemas.microsoft.com/office/drawing/2014/main" id="{574D9888-DC61-CF25-71BB-0E9523AC1DC5}"/>
              </a:ext>
            </a:extLst>
          </p:cNvPr>
          <p:cNvPicPr>
            <a:picLocks noChangeAspect="1"/>
          </p:cNvPicPr>
          <p:nvPr/>
        </p:nvPicPr>
        <p:blipFill>
          <a:blip r:embed="rId15"/>
          <a:stretch>
            <a:fillRect/>
          </a:stretch>
        </p:blipFill>
        <p:spPr>
          <a:xfrm>
            <a:off x="13379569" y="16867232"/>
            <a:ext cx="2743200" cy="1614668"/>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 name="Picture 62" descr="Map&#10;&#10;Description automatically generated">
            <a:extLst>
              <a:ext uri="{FF2B5EF4-FFF2-40B4-BE49-F238E27FC236}">
                <a16:creationId xmlns:a16="http://schemas.microsoft.com/office/drawing/2014/main" id="{48A25E72-45C0-F420-401D-2B6FCB57BA68}"/>
              </a:ext>
            </a:extLst>
          </p:cNvPr>
          <p:cNvPicPr>
            <a:picLocks noChangeAspect="1"/>
          </p:cNvPicPr>
          <p:nvPr/>
        </p:nvPicPr>
        <p:blipFill>
          <a:blip r:embed="rId16"/>
          <a:stretch>
            <a:fillRect/>
          </a:stretch>
        </p:blipFill>
        <p:spPr>
          <a:xfrm>
            <a:off x="16427570" y="18822554"/>
            <a:ext cx="2743200" cy="1614668"/>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 name="Picture 63" descr="Map&#10;&#10;Description automatically generated">
            <a:extLst>
              <a:ext uri="{FF2B5EF4-FFF2-40B4-BE49-F238E27FC236}">
                <a16:creationId xmlns:a16="http://schemas.microsoft.com/office/drawing/2014/main" id="{E6A319D9-B9DB-B324-46B3-665162D78912}"/>
              </a:ext>
            </a:extLst>
          </p:cNvPr>
          <p:cNvPicPr>
            <a:picLocks noChangeAspect="1"/>
          </p:cNvPicPr>
          <p:nvPr/>
        </p:nvPicPr>
        <p:blipFill>
          <a:blip r:embed="rId17"/>
          <a:stretch>
            <a:fillRect/>
          </a:stretch>
        </p:blipFill>
        <p:spPr>
          <a:xfrm>
            <a:off x="19475570" y="18822553"/>
            <a:ext cx="2743200" cy="1614668"/>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4" name="TextBox 63">
            <a:extLst>
              <a:ext uri="{FF2B5EF4-FFF2-40B4-BE49-F238E27FC236}">
                <a16:creationId xmlns:a16="http://schemas.microsoft.com/office/drawing/2014/main" id="{BF35302C-4CE3-7043-6658-897133681920}"/>
              </a:ext>
            </a:extLst>
          </p:cNvPr>
          <p:cNvSpPr txBox="1"/>
          <p:nvPr/>
        </p:nvSpPr>
        <p:spPr>
          <a:xfrm>
            <a:off x="11230623" y="18486438"/>
            <a:ext cx="928304" cy="400110"/>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Garamond"/>
              </a:rPr>
              <a:t>Week 1</a:t>
            </a:r>
            <a:endParaRPr lang="en-US">
              <a:solidFill>
                <a:schemeClr val="tx1">
                  <a:lumMod val="75000"/>
                  <a:lumOff val="25000"/>
                </a:schemeClr>
              </a:solidFill>
              <a:latin typeface="Garamond"/>
            </a:endParaRPr>
          </a:p>
        </p:txBody>
      </p:sp>
      <p:sp>
        <p:nvSpPr>
          <p:cNvPr id="65" name="TextBox 64">
            <a:extLst>
              <a:ext uri="{FF2B5EF4-FFF2-40B4-BE49-F238E27FC236}">
                <a16:creationId xmlns:a16="http://schemas.microsoft.com/office/drawing/2014/main" id="{4244E977-6D48-4439-501D-3A25B1957378}"/>
              </a:ext>
            </a:extLst>
          </p:cNvPr>
          <p:cNvSpPr txBox="1"/>
          <p:nvPr/>
        </p:nvSpPr>
        <p:spPr>
          <a:xfrm>
            <a:off x="11268963" y="16531117"/>
            <a:ext cx="9283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Garamond"/>
              </a:rPr>
              <a:t>Week 1</a:t>
            </a:r>
            <a:endParaRPr lang="en-US" dirty="0">
              <a:solidFill>
                <a:schemeClr val="tx1">
                  <a:lumMod val="75000"/>
                  <a:lumOff val="25000"/>
                </a:schemeClr>
              </a:solidFill>
              <a:latin typeface="Garamond"/>
            </a:endParaRPr>
          </a:p>
        </p:txBody>
      </p:sp>
      <p:sp>
        <p:nvSpPr>
          <p:cNvPr id="66" name="TextBox 65">
            <a:extLst>
              <a:ext uri="{FF2B5EF4-FFF2-40B4-BE49-F238E27FC236}">
                <a16:creationId xmlns:a16="http://schemas.microsoft.com/office/drawing/2014/main" id="{22F3707A-8FA0-865F-6740-147A93F4EC67}"/>
              </a:ext>
            </a:extLst>
          </p:cNvPr>
          <p:cNvSpPr txBox="1"/>
          <p:nvPr/>
        </p:nvSpPr>
        <p:spPr>
          <a:xfrm>
            <a:off x="14297793" y="18486438"/>
            <a:ext cx="928304" cy="400110"/>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Garamond"/>
              </a:rPr>
              <a:t>Week 2</a:t>
            </a:r>
            <a:endParaRPr lang="en-US">
              <a:solidFill>
                <a:schemeClr val="tx1">
                  <a:lumMod val="75000"/>
                  <a:lumOff val="25000"/>
                </a:schemeClr>
              </a:solidFill>
              <a:latin typeface="Garamond"/>
            </a:endParaRPr>
          </a:p>
        </p:txBody>
      </p:sp>
      <p:sp>
        <p:nvSpPr>
          <p:cNvPr id="67" name="TextBox 66">
            <a:extLst>
              <a:ext uri="{FF2B5EF4-FFF2-40B4-BE49-F238E27FC236}">
                <a16:creationId xmlns:a16="http://schemas.microsoft.com/office/drawing/2014/main" id="{476196B9-14BC-8ABB-EB65-40C566F0BFC5}"/>
              </a:ext>
            </a:extLst>
          </p:cNvPr>
          <p:cNvSpPr txBox="1"/>
          <p:nvPr/>
        </p:nvSpPr>
        <p:spPr>
          <a:xfrm>
            <a:off x="14297791" y="16531117"/>
            <a:ext cx="9283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Garamond"/>
              </a:rPr>
              <a:t>Week 2</a:t>
            </a:r>
            <a:endParaRPr lang="en-US">
              <a:solidFill>
                <a:schemeClr val="tx1">
                  <a:lumMod val="75000"/>
                  <a:lumOff val="25000"/>
                </a:schemeClr>
              </a:solidFill>
              <a:latin typeface="Garamond"/>
            </a:endParaRPr>
          </a:p>
        </p:txBody>
      </p:sp>
      <p:sp>
        <p:nvSpPr>
          <p:cNvPr id="68" name="TextBox 67">
            <a:extLst>
              <a:ext uri="{FF2B5EF4-FFF2-40B4-BE49-F238E27FC236}">
                <a16:creationId xmlns:a16="http://schemas.microsoft.com/office/drawing/2014/main" id="{8EEAC1CB-6646-B835-AA87-08D71071F21A}"/>
              </a:ext>
            </a:extLst>
          </p:cNvPr>
          <p:cNvSpPr txBox="1"/>
          <p:nvPr/>
        </p:nvSpPr>
        <p:spPr>
          <a:xfrm>
            <a:off x="17345793" y="18486437"/>
            <a:ext cx="928304" cy="400110"/>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Garamond"/>
              </a:rPr>
              <a:t>Week 3</a:t>
            </a:r>
            <a:endParaRPr lang="en-US">
              <a:solidFill>
                <a:schemeClr val="tx1">
                  <a:lumMod val="75000"/>
                  <a:lumOff val="25000"/>
                </a:schemeClr>
              </a:solidFill>
              <a:latin typeface="Garamond"/>
            </a:endParaRPr>
          </a:p>
        </p:txBody>
      </p:sp>
      <p:sp>
        <p:nvSpPr>
          <p:cNvPr id="69" name="TextBox 68">
            <a:extLst>
              <a:ext uri="{FF2B5EF4-FFF2-40B4-BE49-F238E27FC236}">
                <a16:creationId xmlns:a16="http://schemas.microsoft.com/office/drawing/2014/main" id="{0CED447B-BA47-FFB2-0D76-4923CEFFFFE2}"/>
              </a:ext>
            </a:extLst>
          </p:cNvPr>
          <p:cNvSpPr txBox="1"/>
          <p:nvPr/>
        </p:nvSpPr>
        <p:spPr>
          <a:xfrm>
            <a:off x="17345791" y="16531115"/>
            <a:ext cx="9283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Garamond"/>
              </a:rPr>
              <a:t>Week 3</a:t>
            </a:r>
            <a:endParaRPr lang="en-US">
              <a:solidFill>
                <a:schemeClr val="tx1">
                  <a:lumMod val="75000"/>
                  <a:lumOff val="25000"/>
                </a:schemeClr>
              </a:solidFill>
              <a:latin typeface="Garamond"/>
            </a:endParaRPr>
          </a:p>
        </p:txBody>
      </p:sp>
      <p:sp>
        <p:nvSpPr>
          <p:cNvPr id="70" name="TextBox 69">
            <a:extLst>
              <a:ext uri="{FF2B5EF4-FFF2-40B4-BE49-F238E27FC236}">
                <a16:creationId xmlns:a16="http://schemas.microsoft.com/office/drawing/2014/main" id="{A01F0670-8A04-2ADE-C40B-CECF5D816F5F}"/>
              </a:ext>
            </a:extLst>
          </p:cNvPr>
          <p:cNvSpPr txBox="1"/>
          <p:nvPr/>
        </p:nvSpPr>
        <p:spPr>
          <a:xfrm>
            <a:off x="20374622" y="18486437"/>
            <a:ext cx="928304" cy="400110"/>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Garamond"/>
              </a:rPr>
              <a:t>Week 4</a:t>
            </a:r>
            <a:endParaRPr lang="en-US">
              <a:solidFill>
                <a:schemeClr val="tx1">
                  <a:lumMod val="75000"/>
                  <a:lumOff val="25000"/>
                </a:schemeClr>
              </a:solidFill>
              <a:latin typeface="Garamond"/>
            </a:endParaRPr>
          </a:p>
        </p:txBody>
      </p:sp>
      <p:sp>
        <p:nvSpPr>
          <p:cNvPr id="71" name="TextBox 70">
            <a:extLst>
              <a:ext uri="{FF2B5EF4-FFF2-40B4-BE49-F238E27FC236}">
                <a16:creationId xmlns:a16="http://schemas.microsoft.com/office/drawing/2014/main" id="{F082BE60-A408-F404-3890-5D042B490473}"/>
              </a:ext>
            </a:extLst>
          </p:cNvPr>
          <p:cNvSpPr txBox="1"/>
          <p:nvPr/>
        </p:nvSpPr>
        <p:spPr>
          <a:xfrm>
            <a:off x="20393790" y="16531116"/>
            <a:ext cx="9283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Garamond"/>
              </a:rPr>
              <a:t>Week 4</a:t>
            </a:r>
            <a:endParaRPr lang="en-US">
              <a:solidFill>
                <a:schemeClr val="tx1">
                  <a:lumMod val="75000"/>
                  <a:lumOff val="25000"/>
                </a:schemeClr>
              </a:solidFill>
              <a:latin typeface="Garamond"/>
            </a:endParaRPr>
          </a:p>
        </p:txBody>
      </p:sp>
      <p:sp>
        <p:nvSpPr>
          <p:cNvPr id="72" name="TextBox 71">
            <a:extLst>
              <a:ext uri="{FF2B5EF4-FFF2-40B4-BE49-F238E27FC236}">
                <a16:creationId xmlns:a16="http://schemas.microsoft.com/office/drawing/2014/main" id="{EC89A30E-A7C9-BE72-1738-453901A69309}"/>
              </a:ext>
            </a:extLst>
          </p:cNvPr>
          <p:cNvSpPr txBox="1"/>
          <p:nvPr/>
        </p:nvSpPr>
        <p:spPr>
          <a:xfrm rot="16200000">
            <a:off x="9505338" y="17451268"/>
            <a:ext cx="12733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1">
                    <a:lumMod val="75000"/>
                    <a:lumOff val="25000"/>
                  </a:schemeClr>
                </a:solidFill>
                <a:latin typeface="Garamond"/>
              </a:rPr>
              <a:t>September</a:t>
            </a:r>
          </a:p>
        </p:txBody>
      </p:sp>
      <p:sp>
        <p:nvSpPr>
          <p:cNvPr id="73" name="TextBox 72">
            <a:extLst>
              <a:ext uri="{FF2B5EF4-FFF2-40B4-BE49-F238E27FC236}">
                <a16:creationId xmlns:a16="http://schemas.microsoft.com/office/drawing/2014/main" id="{534F9777-38E5-E346-65EC-6A1D05F05C2E}"/>
              </a:ext>
            </a:extLst>
          </p:cNvPr>
          <p:cNvSpPr txBox="1"/>
          <p:nvPr/>
        </p:nvSpPr>
        <p:spPr>
          <a:xfrm rot="16200000">
            <a:off x="9610773" y="19339493"/>
            <a:ext cx="10433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tx1">
                    <a:lumMod val="75000"/>
                    <a:lumOff val="25000"/>
                  </a:schemeClr>
                </a:solidFill>
                <a:latin typeface="Garamond"/>
              </a:rPr>
              <a:t>October</a:t>
            </a:r>
          </a:p>
        </p:txBody>
      </p:sp>
      <p:sp>
        <p:nvSpPr>
          <p:cNvPr id="24" name="TextBox 23">
            <a:extLst>
              <a:ext uri="{FF2B5EF4-FFF2-40B4-BE49-F238E27FC236}">
                <a16:creationId xmlns:a16="http://schemas.microsoft.com/office/drawing/2014/main" id="{C6E53BEA-50B4-09DC-6349-383162B50E47}"/>
              </a:ext>
            </a:extLst>
          </p:cNvPr>
          <p:cNvSpPr txBox="1"/>
          <p:nvPr/>
        </p:nvSpPr>
        <p:spPr>
          <a:xfrm>
            <a:off x="876097" y="4176911"/>
            <a:ext cx="12133769"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b="1" dirty="0"/>
            </a:br>
            <a:br>
              <a:rPr lang="en-US" b="1" dirty="0"/>
            </a:br>
            <a:r>
              <a:rPr lang="en-US" sz="2400" dirty="0">
                <a:solidFill>
                  <a:schemeClr val="tx1">
                    <a:lumMod val="75000"/>
                    <a:lumOff val="25000"/>
                  </a:schemeClr>
                </a:solidFill>
                <a:latin typeface="Garamond"/>
              </a:rPr>
              <a:t>The Gulf of Maine has a history of harmful algal blooms (HABs) that have been increasing in frequency and intensity in recent years, raising concerns in the community. Specifically, the </a:t>
            </a:r>
            <a:r>
              <a:rPr lang="en-US" sz="2400" i="1" dirty="0">
                <a:solidFill>
                  <a:schemeClr val="tx1">
                    <a:lumMod val="75000"/>
                    <a:lumOff val="25000"/>
                  </a:schemeClr>
                </a:solidFill>
                <a:latin typeface="Garamond"/>
              </a:rPr>
              <a:t>Pseudo-</a:t>
            </a:r>
            <a:r>
              <a:rPr lang="en-US" sz="2400" i="1" dirty="0" err="1">
                <a:solidFill>
                  <a:schemeClr val="tx1">
                    <a:lumMod val="75000"/>
                    <a:lumOff val="25000"/>
                  </a:schemeClr>
                </a:solidFill>
                <a:latin typeface="Garamond"/>
              </a:rPr>
              <a:t>nitzschia</a:t>
            </a:r>
            <a:r>
              <a:rPr lang="en-US" sz="2400" dirty="0">
                <a:solidFill>
                  <a:schemeClr val="tx1">
                    <a:lumMod val="75000"/>
                    <a:lumOff val="25000"/>
                  </a:schemeClr>
                </a:solidFill>
                <a:latin typeface="Garamond"/>
              </a:rPr>
              <a:t> genus possesses harmful toxins that can induce food-borne illnesses and infect humans through ambient water. We observed </a:t>
            </a:r>
            <a:r>
              <a:rPr lang="en-US" sz="2400" i="1" dirty="0">
                <a:solidFill>
                  <a:schemeClr val="tx1">
                    <a:lumMod val="75000"/>
                    <a:lumOff val="25000"/>
                  </a:schemeClr>
                </a:solidFill>
                <a:latin typeface="Garamond"/>
              </a:rPr>
              <a:t>in-situ</a:t>
            </a:r>
            <a:r>
              <a:rPr lang="en-US" sz="2400" dirty="0">
                <a:solidFill>
                  <a:schemeClr val="tx1">
                    <a:lumMod val="75000"/>
                    <a:lumOff val="25000"/>
                  </a:schemeClr>
                </a:solidFill>
                <a:latin typeface="Garamond"/>
              </a:rPr>
              <a:t> data from known 2016 and 2020 </a:t>
            </a:r>
            <a:r>
              <a:rPr lang="en-US" sz="2400" i="1" dirty="0">
                <a:solidFill>
                  <a:schemeClr val="tx1">
                    <a:lumMod val="75000"/>
                    <a:lumOff val="25000"/>
                  </a:schemeClr>
                </a:solidFill>
                <a:latin typeface="Garamond"/>
              </a:rPr>
              <a:t>Pseudo-</a:t>
            </a:r>
            <a:r>
              <a:rPr lang="en-US" sz="2400" i="1" dirty="0" err="1">
                <a:solidFill>
                  <a:schemeClr val="tx1">
                    <a:lumMod val="75000"/>
                    <a:lumOff val="25000"/>
                  </a:schemeClr>
                </a:solidFill>
                <a:latin typeface="Garamond"/>
              </a:rPr>
              <a:t>nitzschia</a:t>
            </a:r>
            <a:r>
              <a:rPr lang="en-US" sz="2400" dirty="0">
                <a:solidFill>
                  <a:schemeClr val="tx1">
                    <a:lumMod val="75000"/>
                    <a:lumOff val="25000"/>
                  </a:schemeClr>
                </a:solidFill>
                <a:latin typeface="Garamond"/>
              </a:rPr>
              <a:t> blooms as case studies to test the feasibility of using satellite data to track bloom events. We worked in partnership with the Woods Hole Oceanographic Institution (WHOI), Battelle Environmental Division, and the National Oceanic and Atmospheric Administration (NOAA) Stellwagen Bank National Marine Sanctuary. To map the frequency and distribution of </a:t>
            </a:r>
            <a:r>
              <a:rPr lang="en-US" sz="2400" i="1" dirty="0">
                <a:solidFill>
                  <a:schemeClr val="tx1">
                    <a:lumMod val="75000"/>
                    <a:lumOff val="25000"/>
                  </a:schemeClr>
                </a:solidFill>
                <a:latin typeface="Garamond"/>
              </a:rPr>
              <a:t>Pseudo-</a:t>
            </a:r>
            <a:r>
              <a:rPr lang="en-US" sz="2400" i="1" dirty="0" err="1">
                <a:solidFill>
                  <a:schemeClr val="tx1">
                    <a:lumMod val="75000"/>
                    <a:lumOff val="25000"/>
                  </a:schemeClr>
                </a:solidFill>
                <a:latin typeface="Garamond"/>
              </a:rPr>
              <a:t>nitzschia</a:t>
            </a:r>
            <a:r>
              <a:rPr lang="en-US" sz="2400" dirty="0">
                <a:solidFill>
                  <a:schemeClr val="tx1">
                    <a:lumMod val="75000"/>
                    <a:lumOff val="25000"/>
                  </a:schemeClr>
                </a:solidFill>
                <a:latin typeface="Garamond"/>
              </a:rPr>
              <a:t> bloom events, we acquired satellite data from Aqua Moderate Resolution Imaging Spectroradiometer (MODIS) and Sentinel-3 Ocean and Land Color Instrument (OLCI). We utilized satellite data to calculate normalized fluorescence line height (</a:t>
            </a:r>
            <a:r>
              <a:rPr lang="en-US" sz="2400" dirty="0" err="1">
                <a:solidFill>
                  <a:schemeClr val="tx1">
                    <a:lumMod val="75000"/>
                    <a:lumOff val="25000"/>
                  </a:schemeClr>
                </a:solidFill>
                <a:latin typeface="Garamond"/>
              </a:rPr>
              <a:t>nFLH</a:t>
            </a:r>
            <a:r>
              <a:rPr lang="en-US" sz="2400" dirty="0">
                <a:solidFill>
                  <a:schemeClr val="tx1">
                    <a:lumMod val="75000"/>
                    <a:lumOff val="25000"/>
                  </a:schemeClr>
                </a:solidFill>
                <a:latin typeface="Garamond"/>
              </a:rPr>
              <a:t>) and visualize absorption due to phytoplankton (aph443), which we compared with </a:t>
            </a:r>
            <a:r>
              <a:rPr lang="en-US" sz="2400" i="1" dirty="0">
                <a:solidFill>
                  <a:schemeClr val="tx1">
                    <a:lumMod val="75000"/>
                    <a:lumOff val="25000"/>
                  </a:schemeClr>
                </a:solidFill>
                <a:latin typeface="Garamond"/>
              </a:rPr>
              <a:t>in-situ</a:t>
            </a:r>
            <a:r>
              <a:rPr lang="en-US" sz="2400" dirty="0">
                <a:solidFill>
                  <a:schemeClr val="tx1">
                    <a:lumMod val="75000"/>
                    <a:lumOff val="25000"/>
                  </a:schemeClr>
                </a:solidFill>
                <a:latin typeface="Garamond"/>
              </a:rPr>
              <a:t> observations to analyze ocean and algal color variations. The end products included daily, weekly, and monthly time-series maps for the 2016 and 2020 blooms; </a:t>
            </a:r>
            <a:r>
              <a:rPr lang="en-US" sz="2400" i="1" dirty="0">
                <a:solidFill>
                  <a:schemeClr val="tx1">
                    <a:lumMod val="75000"/>
                    <a:lumOff val="25000"/>
                  </a:schemeClr>
                </a:solidFill>
                <a:latin typeface="Garamond"/>
              </a:rPr>
              <a:t>in-situ</a:t>
            </a:r>
            <a:r>
              <a:rPr lang="en-US" sz="2400" dirty="0">
                <a:solidFill>
                  <a:schemeClr val="tx1">
                    <a:lumMod val="75000"/>
                    <a:lumOff val="25000"/>
                  </a:schemeClr>
                </a:solidFill>
                <a:latin typeface="Garamond"/>
              </a:rPr>
              <a:t> data and satellite imagery statistical analyses; and visualizations of the </a:t>
            </a:r>
            <a:r>
              <a:rPr lang="en-US" sz="2400" i="1" dirty="0">
                <a:solidFill>
                  <a:schemeClr val="tx1">
                    <a:lumMod val="75000"/>
                    <a:lumOff val="25000"/>
                  </a:schemeClr>
                </a:solidFill>
                <a:latin typeface="Garamond"/>
              </a:rPr>
              <a:t>in-situ </a:t>
            </a:r>
            <a:r>
              <a:rPr lang="en-US" sz="2400" dirty="0">
                <a:solidFill>
                  <a:schemeClr val="tx1">
                    <a:lumMod val="75000"/>
                    <a:lumOff val="25000"/>
                  </a:schemeClr>
                </a:solidFill>
                <a:latin typeface="Garamond"/>
              </a:rPr>
              <a:t>data.</a:t>
            </a:r>
          </a:p>
        </p:txBody>
      </p:sp>
      <p:sp>
        <p:nvSpPr>
          <p:cNvPr id="31" name="Textfeld 49">
            <a:extLst>
              <a:ext uri="{FF2B5EF4-FFF2-40B4-BE49-F238E27FC236}">
                <a16:creationId xmlns:a16="http://schemas.microsoft.com/office/drawing/2014/main" id="{F49C2FD8-D6D0-5D85-6AC4-6CA78DD1E602}"/>
              </a:ext>
            </a:extLst>
          </p:cNvPr>
          <p:cNvSpPr txBox="1"/>
          <p:nvPr/>
        </p:nvSpPr>
        <p:spPr>
          <a:xfrm>
            <a:off x="858259" y="27894934"/>
            <a:ext cx="1120579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56ADB2"/>
              </a:buClr>
              <a:buFont typeface="Arial"/>
              <a:buChar char="•"/>
            </a:pPr>
            <a:r>
              <a:rPr lang="de-DE" sz="2400" dirty="0">
                <a:solidFill>
                  <a:schemeClr val="tx1">
                    <a:lumMod val="75000"/>
                    <a:lumOff val="25000"/>
                  </a:schemeClr>
                </a:solidFill>
                <a:latin typeface="Garamond"/>
              </a:rPr>
              <a:t>The satellite imagery aligns with the </a:t>
            </a:r>
            <a:r>
              <a:rPr lang="de-DE" sz="2400" i="1" dirty="0">
                <a:solidFill>
                  <a:schemeClr val="tx1">
                    <a:lumMod val="75000"/>
                    <a:lumOff val="25000"/>
                  </a:schemeClr>
                </a:solidFill>
                <a:latin typeface="Garamond"/>
              </a:rPr>
              <a:t>in-situ</a:t>
            </a:r>
            <a:r>
              <a:rPr lang="de-DE" sz="2400" dirty="0">
                <a:solidFill>
                  <a:schemeClr val="tx1">
                    <a:lumMod val="75000"/>
                    <a:lumOff val="25000"/>
                  </a:schemeClr>
                </a:solidFill>
                <a:latin typeface="Garamond"/>
              </a:rPr>
              <a:t> data, indicating that Earth observations can be utilized to track </a:t>
            </a:r>
            <a:r>
              <a:rPr lang="de-DE" sz="2400" i="1" dirty="0">
                <a:solidFill>
                  <a:schemeClr val="tx1">
                    <a:lumMod val="75000"/>
                    <a:lumOff val="25000"/>
                  </a:schemeClr>
                </a:solidFill>
                <a:latin typeface="Garamond"/>
              </a:rPr>
              <a:t>Pseudo-nitzschia</a:t>
            </a:r>
            <a:r>
              <a:rPr lang="de-DE" sz="2400" dirty="0">
                <a:solidFill>
                  <a:schemeClr val="tx1">
                    <a:lumMod val="75000"/>
                    <a:lumOff val="25000"/>
                  </a:schemeClr>
                </a:solidFill>
                <a:latin typeface="Garamond"/>
              </a:rPr>
              <a:t> events in the Gulf of Maine.</a:t>
            </a:r>
            <a:endParaRPr lang="en-US" sz="2400" dirty="0">
              <a:solidFill>
                <a:schemeClr val="tx1">
                  <a:lumMod val="75000"/>
                  <a:lumOff val="25000"/>
                </a:schemeClr>
              </a:solidFill>
              <a:latin typeface="Garamond"/>
            </a:endParaRPr>
          </a:p>
          <a:p>
            <a:pPr marL="342900" indent="-342900">
              <a:buClr>
                <a:srgbClr val="56ADB2"/>
              </a:buClr>
              <a:buFont typeface="Arial"/>
              <a:buChar char="•"/>
            </a:pPr>
            <a:r>
              <a:rPr lang="de-DE" sz="2400" dirty="0" err="1">
                <a:solidFill>
                  <a:schemeClr val="tx1">
                    <a:lumMod val="75000"/>
                    <a:lumOff val="25000"/>
                  </a:schemeClr>
                </a:solidFill>
                <a:latin typeface="Garamond"/>
              </a:rPr>
              <a:t>Diatoms</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can</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be</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distinguished</a:t>
            </a:r>
            <a:r>
              <a:rPr lang="de-DE" sz="2400" dirty="0">
                <a:solidFill>
                  <a:schemeClr val="tx1">
                    <a:lumMod val="75000"/>
                    <a:lumOff val="25000"/>
                  </a:schemeClr>
                </a:solidFill>
                <a:latin typeface="Garamond"/>
              </a:rPr>
              <a:t> in </a:t>
            </a:r>
            <a:r>
              <a:rPr lang="de-DE" sz="2400" dirty="0" err="1">
                <a:solidFill>
                  <a:schemeClr val="tx1">
                    <a:lumMod val="75000"/>
                    <a:lumOff val="25000"/>
                  </a:schemeClr>
                </a:solidFill>
                <a:latin typeface="Garamond"/>
              </a:rPr>
              <a:t>satellite</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imagery</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from</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other</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types</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of</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algal</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species</a:t>
            </a:r>
            <a:r>
              <a:rPr lang="de-DE" sz="2400" dirty="0">
                <a:solidFill>
                  <a:schemeClr val="tx1">
                    <a:lumMod val="75000"/>
                    <a:lumOff val="25000"/>
                  </a:schemeClr>
                </a:solidFill>
                <a:latin typeface="Garamond"/>
              </a:rPr>
              <a:t> </a:t>
            </a:r>
            <a:r>
              <a:rPr lang="de-DE" sz="2400" dirty="0" err="1">
                <a:solidFill>
                  <a:schemeClr val="tx1">
                    <a:lumMod val="75000"/>
                    <a:lumOff val="25000"/>
                  </a:schemeClr>
                </a:solidFill>
                <a:latin typeface="Garamond"/>
              </a:rPr>
              <a:t>present</a:t>
            </a:r>
            <a:r>
              <a:rPr lang="de-DE" sz="2400" dirty="0">
                <a:solidFill>
                  <a:schemeClr val="tx1">
                    <a:lumMod val="75000"/>
                    <a:lumOff val="25000"/>
                  </a:schemeClr>
                </a:solidFill>
                <a:latin typeface="Garamond"/>
              </a:rPr>
              <a:t> in a </a:t>
            </a:r>
            <a:r>
              <a:rPr lang="de-DE" sz="2400" dirty="0" err="1">
                <a:solidFill>
                  <a:schemeClr val="tx1">
                    <a:lumMod val="75000"/>
                    <a:lumOff val="25000"/>
                  </a:schemeClr>
                </a:solidFill>
                <a:latin typeface="Garamond"/>
              </a:rPr>
              <a:t>bloom</a:t>
            </a:r>
            <a:r>
              <a:rPr lang="de-DE" sz="2400" dirty="0">
                <a:solidFill>
                  <a:schemeClr val="tx1">
                    <a:lumMod val="75000"/>
                    <a:lumOff val="25000"/>
                  </a:schemeClr>
                </a:solidFill>
                <a:latin typeface="Garamond"/>
              </a:rPr>
              <a:t>.</a:t>
            </a:r>
          </a:p>
          <a:p>
            <a:pPr marL="342900" indent="-342900">
              <a:buClr>
                <a:srgbClr val="56ADB2"/>
              </a:buClr>
              <a:buFont typeface="Arial"/>
              <a:buChar char="•"/>
            </a:pPr>
            <a:r>
              <a:rPr lang="de-DE" sz="2400" dirty="0">
                <a:solidFill>
                  <a:schemeClr val="tx1">
                    <a:lumMod val="75000"/>
                    <a:lumOff val="25000"/>
                  </a:schemeClr>
                </a:solidFill>
                <a:latin typeface="Garamond"/>
              </a:rPr>
              <a:t>Acquired Earth observations can help partners monitor and track </a:t>
            </a:r>
            <a:r>
              <a:rPr lang="de-DE" sz="2400" i="1" dirty="0">
                <a:solidFill>
                  <a:schemeClr val="tx1">
                    <a:lumMod val="75000"/>
                    <a:lumOff val="25000"/>
                  </a:schemeClr>
                </a:solidFill>
                <a:latin typeface="Garamond"/>
              </a:rPr>
              <a:t>Pseudo-nitzschia</a:t>
            </a:r>
            <a:r>
              <a:rPr lang="de-DE" sz="2400" dirty="0">
                <a:solidFill>
                  <a:schemeClr val="tx1">
                    <a:lumMod val="75000"/>
                    <a:lumOff val="25000"/>
                  </a:schemeClr>
                </a:solidFill>
                <a:latin typeface="Garamond"/>
              </a:rPr>
              <a:t> blooms in near real-time. </a:t>
            </a:r>
          </a:p>
        </p:txBody>
      </p:sp>
      <p:pic>
        <p:nvPicPr>
          <p:cNvPr id="739" name="Grafik 52">
            <a:extLst>
              <a:ext uri="{FF2B5EF4-FFF2-40B4-BE49-F238E27FC236}">
                <a16:creationId xmlns:a16="http://schemas.microsoft.com/office/drawing/2014/main" id="{7F170865-1537-88FA-875D-828AD6472E08}"/>
              </a:ext>
            </a:extLst>
          </p:cNvPr>
          <p:cNvPicPr>
            <a:picLocks noChangeAspect="1"/>
          </p:cNvPicPr>
          <p:nvPr/>
        </p:nvPicPr>
        <p:blipFill>
          <a:blip r:embed="rId9"/>
          <a:stretch>
            <a:fillRect/>
          </a:stretch>
        </p:blipFill>
        <p:spPr>
          <a:xfrm>
            <a:off x="19878136" y="10863430"/>
            <a:ext cx="5196934" cy="4842504"/>
          </a:xfrm>
          <a:prstGeom prst="rect">
            <a:avLst/>
          </a:prstGeom>
        </p:spPr>
      </p:pic>
      <p:pic>
        <p:nvPicPr>
          <p:cNvPr id="60" name="Grafik 60" descr="Ein Bild, das Transport, Satellit enthält.&#10;&#10;Beschreibung automatisch generiert.">
            <a:extLst>
              <a:ext uri="{FF2B5EF4-FFF2-40B4-BE49-F238E27FC236}">
                <a16:creationId xmlns:a16="http://schemas.microsoft.com/office/drawing/2014/main" id="{EED0B6D2-2017-95FA-B93D-077D8575A6D7}"/>
              </a:ext>
            </a:extLst>
          </p:cNvPr>
          <p:cNvPicPr>
            <a:picLocks noChangeAspect="1"/>
          </p:cNvPicPr>
          <p:nvPr/>
        </p:nvPicPr>
        <p:blipFill>
          <a:blip r:embed="rId18"/>
          <a:stretch>
            <a:fillRect/>
          </a:stretch>
        </p:blipFill>
        <p:spPr>
          <a:xfrm>
            <a:off x="20031495" y="11620346"/>
            <a:ext cx="5024408" cy="3482022"/>
          </a:xfrm>
          <a:prstGeom prst="rect">
            <a:avLst/>
          </a:prstGeom>
        </p:spPr>
      </p:pic>
      <p:pic>
        <p:nvPicPr>
          <p:cNvPr id="61" name="Grafik 61" descr="Ein Bild, das dunkel enthält.&#10;&#10;Beschreibung automatisch generiert.">
            <a:extLst>
              <a:ext uri="{FF2B5EF4-FFF2-40B4-BE49-F238E27FC236}">
                <a16:creationId xmlns:a16="http://schemas.microsoft.com/office/drawing/2014/main" id="{7E619B7A-36B5-D3C2-4F11-B7F9A662BF48}"/>
              </a:ext>
            </a:extLst>
          </p:cNvPr>
          <p:cNvPicPr>
            <a:picLocks noChangeAspect="1"/>
          </p:cNvPicPr>
          <p:nvPr/>
        </p:nvPicPr>
        <p:blipFill>
          <a:blip r:embed="rId19"/>
          <a:stretch>
            <a:fillRect/>
          </a:stretch>
        </p:blipFill>
        <p:spPr>
          <a:xfrm>
            <a:off x="15852474" y="12792582"/>
            <a:ext cx="4564332" cy="2613632"/>
          </a:xfrm>
          <a:prstGeom prst="rect">
            <a:avLst/>
          </a:prstGeom>
        </p:spPr>
      </p:pic>
      <p:sp>
        <p:nvSpPr>
          <p:cNvPr id="58" name="Textfeld 57">
            <a:extLst>
              <a:ext uri="{FF2B5EF4-FFF2-40B4-BE49-F238E27FC236}">
                <a16:creationId xmlns:a16="http://schemas.microsoft.com/office/drawing/2014/main" id="{5469963E-4AE2-BD8D-85B0-2FA572AC9322}"/>
              </a:ext>
            </a:extLst>
          </p:cNvPr>
          <p:cNvSpPr txBox="1"/>
          <p:nvPr/>
        </p:nvSpPr>
        <p:spPr>
          <a:xfrm>
            <a:off x="20925192" y="13731106"/>
            <a:ext cx="31016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85000"/>
                    <a:lumOff val="15000"/>
                  </a:schemeClr>
                </a:solidFill>
                <a:latin typeface="Garamond"/>
                <a:ea typeface="+mn-lt"/>
                <a:cs typeface="+mn-lt"/>
              </a:rPr>
              <a:t>Sentinel-3 Ocean and Land Color Instrument (OLCI) </a:t>
            </a:r>
            <a:r>
              <a:rPr lang="en-US" sz="2000" b="1" i="1" dirty="0">
                <a:solidFill>
                  <a:schemeClr val="tx1">
                    <a:lumMod val="85000"/>
                    <a:lumOff val="15000"/>
                  </a:schemeClr>
                </a:solidFill>
                <a:latin typeface="Garamond"/>
                <a:ea typeface="+mn-lt"/>
                <a:cs typeface="+mn-lt"/>
              </a:rPr>
              <a:t>European Space Agency</a:t>
            </a:r>
            <a:endParaRPr lang="de-DE" sz="2000" b="1" dirty="0">
              <a:solidFill>
                <a:schemeClr val="tx1">
                  <a:lumMod val="85000"/>
                  <a:lumOff val="15000"/>
                </a:schemeClr>
              </a:solidFill>
              <a:latin typeface="Garamond"/>
            </a:endParaRPr>
          </a:p>
        </p:txBody>
      </p:sp>
      <p:pic>
        <p:nvPicPr>
          <p:cNvPr id="756" name="Picture 756" descr="Map&#10;&#10;Description automatically generated">
            <a:extLst>
              <a:ext uri="{FF2B5EF4-FFF2-40B4-BE49-F238E27FC236}">
                <a16:creationId xmlns:a16="http://schemas.microsoft.com/office/drawing/2014/main" id="{E0A04E75-6A7F-3AEF-5E95-09CFEEC6CFAC}"/>
              </a:ext>
            </a:extLst>
          </p:cNvPr>
          <p:cNvPicPr>
            <a:picLocks noChangeAspect="1"/>
          </p:cNvPicPr>
          <p:nvPr/>
        </p:nvPicPr>
        <p:blipFill rotWithShape="1">
          <a:blip r:embed="rId20"/>
          <a:srcRect l="29250" t="15337" r="25388" b="24233"/>
          <a:stretch/>
        </p:blipFill>
        <p:spPr>
          <a:xfrm>
            <a:off x="13520630" y="4776875"/>
            <a:ext cx="7781420" cy="4646343"/>
          </a:xfrm>
          <a:prstGeom prst="rect">
            <a:avLst/>
          </a:prstGeom>
        </p:spPr>
      </p:pic>
      <p:pic>
        <p:nvPicPr>
          <p:cNvPr id="8" name="Grafik 11" descr="Ein Bild, das Karte enthält.&#10;&#10;Beschreibung automatisch generiert.">
            <a:extLst>
              <a:ext uri="{FF2B5EF4-FFF2-40B4-BE49-F238E27FC236}">
                <a16:creationId xmlns:a16="http://schemas.microsoft.com/office/drawing/2014/main" id="{F8E4A1DE-198E-3E09-B155-32AA84708F61}"/>
              </a:ext>
            </a:extLst>
          </p:cNvPr>
          <p:cNvPicPr>
            <a:picLocks noChangeAspect="1"/>
          </p:cNvPicPr>
          <p:nvPr/>
        </p:nvPicPr>
        <p:blipFill>
          <a:blip r:embed="rId21"/>
          <a:stretch>
            <a:fillRect/>
          </a:stretch>
        </p:blipFill>
        <p:spPr>
          <a:xfrm>
            <a:off x="19053834" y="7216320"/>
            <a:ext cx="2973237" cy="2628490"/>
          </a:xfrm>
          <a:prstGeom prst="rect">
            <a:avLst/>
          </a:prstGeom>
          <a:ln>
            <a:noFill/>
          </a:ln>
        </p:spPr>
      </p:pic>
      <p:sp>
        <p:nvSpPr>
          <p:cNvPr id="10" name="Isosceles Triangle 9">
            <a:extLst>
              <a:ext uri="{FF2B5EF4-FFF2-40B4-BE49-F238E27FC236}">
                <a16:creationId xmlns:a16="http://schemas.microsoft.com/office/drawing/2014/main" id="{67ED57FD-691D-95E3-6DF2-9BE6F046A99C}"/>
              </a:ext>
            </a:extLst>
          </p:cNvPr>
          <p:cNvSpPr/>
          <p:nvPr/>
        </p:nvSpPr>
        <p:spPr>
          <a:xfrm>
            <a:off x="21582025" y="9434422"/>
            <a:ext cx="325887" cy="2875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E6A6BA6-C5D8-3646-8AD2-A77D2447F8A5}"/>
              </a:ext>
            </a:extLst>
          </p:cNvPr>
          <p:cNvSpPr txBox="1"/>
          <p:nvPr/>
        </p:nvSpPr>
        <p:spPr>
          <a:xfrm>
            <a:off x="21218093" y="9380776"/>
            <a:ext cx="4490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lumMod val="75000"/>
                    <a:lumOff val="25000"/>
                  </a:schemeClr>
                </a:solidFill>
                <a:latin typeface="Garamond"/>
              </a:rPr>
              <a:t>N</a:t>
            </a:r>
          </a:p>
        </p:txBody>
      </p:sp>
      <p:sp>
        <p:nvSpPr>
          <p:cNvPr id="778" name="TextBox 777">
            <a:extLst>
              <a:ext uri="{FF2B5EF4-FFF2-40B4-BE49-F238E27FC236}">
                <a16:creationId xmlns:a16="http://schemas.microsoft.com/office/drawing/2014/main" id="{CD21C04E-0D88-C737-84AA-0B18F630FE6B}"/>
              </a:ext>
            </a:extLst>
          </p:cNvPr>
          <p:cNvSpPr txBox="1"/>
          <p:nvPr/>
        </p:nvSpPr>
        <p:spPr>
          <a:xfrm rot="16200000">
            <a:off x="7780055" y="18275039"/>
            <a:ext cx="3362867"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1">
                    <a:lumMod val="75000"/>
                    <a:lumOff val="25000"/>
                  </a:schemeClr>
                </a:solidFill>
                <a:latin typeface="Garamond"/>
              </a:rPr>
              <a:t>Weekly aph443 Composite Sentinel-3 Images 2016</a:t>
            </a:r>
          </a:p>
        </p:txBody>
      </p:sp>
      <p:sp>
        <p:nvSpPr>
          <p:cNvPr id="779" name="Rectangle: Rounded Corners 778">
            <a:extLst>
              <a:ext uri="{FF2B5EF4-FFF2-40B4-BE49-F238E27FC236}">
                <a16:creationId xmlns:a16="http://schemas.microsoft.com/office/drawing/2014/main" id="{843797A3-67E1-B21D-3A3F-3D236C3722DB}"/>
              </a:ext>
            </a:extLst>
          </p:cNvPr>
          <p:cNvSpPr/>
          <p:nvPr/>
        </p:nvSpPr>
        <p:spPr>
          <a:xfrm>
            <a:off x="8997709" y="17173635"/>
            <a:ext cx="920150" cy="2932980"/>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4" name="Picture 814">
            <a:extLst>
              <a:ext uri="{FF2B5EF4-FFF2-40B4-BE49-F238E27FC236}">
                <a16:creationId xmlns:a16="http://schemas.microsoft.com/office/drawing/2014/main" id="{BCE51B06-EF64-85D7-B69F-E4C67465E296}"/>
              </a:ext>
            </a:extLst>
          </p:cNvPr>
          <p:cNvPicPr>
            <a:picLocks noChangeAspect="1"/>
          </p:cNvPicPr>
          <p:nvPr/>
        </p:nvPicPr>
        <p:blipFill>
          <a:blip r:embed="rId22"/>
          <a:stretch>
            <a:fillRect/>
          </a:stretch>
        </p:blipFill>
        <p:spPr>
          <a:xfrm>
            <a:off x="1321757" y="31447117"/>
            <a:ext cx="1650522" cy="1631352"/>
          </a:xfrm>
          <a:prstGeom prst="flowChartConnector">
            <a:avLst/>
          </a:prstGeom>
        </p:spPr>
      </p:pic>
      <p:pic>
        <p:nvPicPr>
          <p:cNvPr id="815" name="Picture 815">
            <a:extLst>
              <a:ext uri="{FF2B5EF4-FFF2-40B4-BE49-F238E27FC236}">
                <a16:creationId xmlns:a16="http://schemas.microsoft.com/office/drawing/2014/main" id="{907047AF-B146-B547-D8D2-A1FAE82A9A7B}"/>
              </a:ext>
            </a:extLst>
          </p:cNvPr>
          <p:cNvPicPr>
            <a:picLocks noChangeAspect="1"/>
          </p:cNvPicPr>
          <p:nvPr/>
        </p:nvPicPr>
        <p:blipFill>
          <a:blip r:embed="rId23"/>
          <a:stretch>
            <a:fillRect/>
          </a:stretch>
        </p:blipFill>
        <p:spPr>
          <a:xfrm>
            <a:off x="10044022" y="31447116"/>
            <a:ext cx="1650521" cy="1631351"/>
          </a:xfrm>
          <a:prstGeom prst="flowChartConnector">
            <a:avLst/>
          </a:prstGeom>
        </p:spPr>
      </p:pic>
      <p:pic>
        <p:nvPicPr>
          <p:cNvPr id="816" name="Picture 816">
            <a:extLst>
              <a:ext uri="{FF2B5EF4-FFF2-40B4-BE49-F238E27FC236}">
                <a16:creationId xmlns:a16="http://schemas.microsoft.com/office/drawing/2014/main" id="{FD7177CC-56FE-F81F-3C26-0C1E76012AAD}"/>
              </a:ext>
            </a:extLst>
          </p:cNvPr>
          <p:cNvPicPr>
            <a:picLocks noChangeAspect="1"/>
          </p:cNvPicPr>
          <p:nvPr/>
        </p:nvPicPr>
        <p:blipFill>
          <a:blip r:embed="rId24"/>
          <a:stretch>
            <a:fillRect/>
          </a:stretch>
        </p:blipFill>
        <p:spPr>
          <a:xfrm>
            <a:off x="7130211" y="31447117"/>
            <a:ext cx="1650521" cy="1631351"/>
          </a:xfrm>
          <a:prstGeom prst="flowChartConnector">
            <a:avLst/>
          </a:prstGeom>
        </p:spPr>
      </p:pic>
      <p:sp>
        <p:nvSpPr>
          <p:cNvPr id="28" name="TextBox 27">
            <a:extLst>
              <a:ext uri="{FF2B5EF4-FFF2-40B4-BE49-F238E27FC236}">
                <a16:creationId xmlns:a16="http://schemas.microsoft.com/office/drawing/2014/main" id="{CC44A0D9-4058-D06C-FF4C-73774C2047E7}"/>
              </a:ext>
            </a:extLst>
          </p:cNvPr>
          <p:cNvSpPr txBox="1"/>
          <p:nvPr/>
        </p:nvSpPr>
        <p:spPr>
          <a:xfrm>
            <a:off x="22272433" y="16684473"/>
            <a:ext cx="9858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1">
                    <a:lumMod val="75000"/>
                    <a:lumOff val="25000"/>
                  </a:schemeClr>
                </a:solidFill>
                <a:latin typeface="Garamond"/>
              </a:rPr>
              <a:t>aph443</a:t>
            </a:r>
          </a:p>
        </p:txBody>
      </p:sp>
      <p:sp>
        <p:nvSpPr>
          <p:cNvPr id="47" name="TextBox 46">
            <a:extLst>
              <a:ext uri="{FF2B5EF4-FFF2-40B4-BE49-F238E27FC236}">
                <a16:creationId xmlns:a16="http://schemas.microsoft.com/office/drawing/2014/main" id="{B69EE918-2D31-DCB7-B360-A6AE5CEF8836}"/>
              </a:ext>
            </a:extLst>
          </p:cNvPr>
          <p:cNvSpPr txBox="1"/>
          <p:nvPr/>
        </p:nvSpPr>
        <p:spPr>
          <a:xfrm>
            <a:off x="22559981" y="19828323"/>
            <a:ext cx="1139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75000"/>
                    <a:lumOff val="25000"/>
                  </a:schemeClr>
                </a:solidFill>
                <a:latin typeface="Garamond"/>
              </a:rPr>
              <a:t>0.1 (High)</a:t>
            </a:r>
          </a:p>
        </p:txBody>
      </p:sp>
      <p:sp>
        <p:nvSpPr>
          <p:cNvPr id="82" name="TextBox 81">
            <a:extLst>
              <a:ext uri="{FF2B5EF4-FFF2-40B4-BE49-F238E27FC236}">
                <a16:creationId xmlns:a16="http://schemas.microsoft.com/office/drawing/2014/main" id="{3F88ABDB-148C-C21B-1A18-9A7D3F29A2D1}"/>
              </a:ext>
            </a:extLst>
          </p:cNvPr>
          <p:cNvSpPr txBox="1"/>
          <p:nvPr/>
        </p:nvSpPr>
        <p:spPr>
          <a:xfrm>
            <a:off x="22559980" y="17067868"/>
            <a:ext cx="1139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latin typeface="Garamond"/>
              </a:rPr>
              <a:t>0 (Low)</a:t>
            </a:r>
          </a:p>
        </p:txBody>
      </p:sp>
      <p:sp>
        <p:nvSpPr>
          <p:cNvPr id="803" name="Textfeld 802">
            <a:extLst>
              <a:ext uri="{FF2B5EF4-FFF2-40B4-BE49-F238E27FC236}">
                <a16:creationId xmlns:a16="http://schemas.microsoft.com/office/drawing/2014/main" id="{CAD80AEC-E807-F55C-4B7D-4B6C5AF086BC}"/>
              </a:ext>
            </a:extLst>
          </p:cNvPr>
          <p:cNvSpPr txBox="1"/>
          <p:nvPr/>
        </p:nvSpPr>
        <p:spPr>
          <a:xfrm>
            <a:off x="2108179" y="17115691"/>
            <a:ext cx="69025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1">
                    <a:lumMod val="75000"/>
                    <a:lumOff val="25000"/>
                  </a:schemeClr>
                </a:solidFill>
                <a:latin typeface="Garamond"/>
                <a:ea typeface="+mn-lt"/>
                <a:cs typeface="+mn-lt"/>
              </a:rPr>
              <a:t>2016 </a:t>
            </a:r>
            <a:r>
              <a:rPr lang="en-US" sz="2000" b="1" i="1" dirty="0">
                <a:solidFill>
                  <a:schemeClr val="tx1">
                    <a:lumMod val="75000"/>
                    <a:lumOff val="25000"/>
                  </a:schemeClr>
                </a:solidFill>
                <a:latin typeface="Garamond"/>
                <a:ea typeface="+mn-lt"/>
                <a:cs typeface="+mn-lt"/>
              </a:rPr>
              <a:t>Pseudo-</a:t>
            </a:r>
            <a:r>
              <a:rPr lang="en-US" sz="2000" b="1" i="1" dirty="0" err="1">
                <a:solidFill>
                  <a:schemeClr val="tx1">
                    <a:lumMod val="75000"/>
                    <a:lumOff val="25000"/>
                  </a:schemeClr>
                </a:solidFill>
                <a:latin typeface="Garamond"/>
                <a:ea typeface="+mn-lt"/>
                <a:cs typeface="+mn-lt"/>
              </a:rPr>
              <a:t>nitzschia</a:t>
            </a:r>
            <a:r>
              <a:rPr lang="en-US" sz="2000" b="1" dirty="0">
                <a:solidFill>
                  <a:schemeClr val="tx1">
                    <a:lumMod val="75000"/>
                    <a:lumOff val="25000"/>
                  </a:schemeClr>
                </a:solidFill>
                <a:latin typeface="Garamond"/>
                <a:ea typeface="+mn-lt"/>
                <a:cs typeface="+mn-lt"/>
              </a:rPr>
              <a:t> Concentration Martha's Vineyard, MA </a:t>
            </a:r>
            <a:endParaRPr lang="de-DE" sz="2000" b="1" dirty="0">
              <a:solidFill>
                <a:schemeClr val="tx1">
                  <a:lumMod val="75000"/>
                  <a:lumOff val="25000"/>
                </a:schemeClr>
              </a:solidFill>
              <a:latin typeface="Garamond"/>
            </a:endParaRPr>
          </a:p>
        </p:txBody>
      </p:sp>
      <p:sp>
        <p:nvSpPr>
          <p:cNvPr id="813" name="Textfeld 812">
            <a:extLst>
              <a:ext uri="{FF2B5EF4-FFF2-40B4-BE49-F238E27FC236}">
                <a16:creationId xmlns:a16="http://schemas.microsoft.com/office/drawing/2014/main" id="{CDE9B768-75B8-B989-FF3C-AB45B1376614}"/>
              </a:ext>
            </a:extLst>
          </p:cNvPr>
          <p:cNvSpPr txBox="1"/>
          <p:nvPr/>
        </p:nvSpPr>
        <p:spPr>
          <a:xfrm>
            <a:off x="2244504" y="20383242"/>
            <a:ext cx="6270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000">
                <a:latin typeface="Garamond"/>
              </a:rPr>
              <a:t>Sept</a:t>
            </a:r>
          </a:p>
        </p:txBody>
      </p:sp>
      <p:sp>
        <p:nvSpPr>
          <p:cNvPr id="817" name="Textfeld 816">
            <a:extLst>
              <a:ext uri="{FF2B5EF4-FFF2-40B4-BE49-F238E27FC236}">
                <a16:creationId xmlns:a16="http://schemas.microsoft.com/office/drawing/2014/main" id="{EE9743AA-E259-B228-BA81-AD1791611391}"/>
              </a:ext>
            </a:extLst>
          </p:cNvPr>
          <p:cNvSpPr txBox="1"/>
          <p:nvPr/>
        </p:nvSpPr>
        <p:spPr>
          <a:xfrm>
            <a:off x="3256324" y="20413784"/>
            <a:ext cx="8336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000" err="1">
                <a:solidFill>
                  <a:schemeClr val="tx1">
                    <a:lumMod val="75000"/>
                    <a:lumOff val="25000"/>
                  </a:schemeClr>
                </a:solidFill>
                <a:latin typeface="Garamond"/>
              </a:rPr>
              <a:t>Oct</a:t>
            </a:r>
            <a:endParaRPr lang="de-DE" sz="2000">
              <a:solidFill>
                <a:schemeClr val="tx1">
                  <a:lumMod val="75000"/>
                  <a:lumOff val="25000"/>
                </a:schemeClr>
              </a:solidFill>
              <a:latin typeface="Garamond"/>
            </a:endParaRPr>
          </a:p>
        </p:txBody>
      </p:sp>
      <p:sp>
        <p:nvSpPr>
          <p:cNvPr id="818" name="Textfeld 817">
            <a:extLst>
              <a:ext uri="{FF2B5EF4-FFF2-40B4-BE49-F238E27FC236}">
                <a16:creationId xmlns:a16="http://schemas.microsoft.com/office/drawing/2014/main" id="{74871D5C-875F-151F-D48A-9D7354DB47B9}"/>
              </a:ext>
            </a:extLst>
          </p:cNvPr>
          <p:cNvSpPr txBox="1"/>
          <p:nvPr/>
        </p:nvSpPr>
        <p:spPr>
          <a:xfrm>
            <a:off x="4594303" y="20383242"/>
            <a:ext cx="6611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000">
                <a:latin typeface="Garamond"/>
              </a:rPr>
              <a:t>Nov</a:t>
            </a:r>
          </a:p>
        </p:txBody>
      </p:sp>
      <p:sp>
        <p:nvSpPr>
          <p:cNvPr id="819" name="Textfeld 818">
            <a:extLst>
              <a:ext uri="{FF2B5EF4-FFF2-40B4-BE49-F238E27FC236}">
                <a16:creationId xmlns:a16="http://schemas.microsoft.com/office/drawing/2014/main" id="{20552F6D-AD7B-55A9-8C7C-96A1A71843C9}"/>
              </a:ext>
            </a:extLst>
          </p:cNvPr>
          <p:cNvSpPr txBox="1"/>
          <p:nvPr/>
        </p:nvSpPr>
        <p:spPr>
          <a:xfrm>
            <a:off x="5711194" y="20383242"/>
            <a:ext cx="9527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000" err="1">
                <a:solidFill>
                  <a:schemeClr val="tx1">
                    <a:lumMod val="75000"/>
                    <a:lumOff val="25000"/>
                  </a:schemeClr>
                </a:solidFill>
                <a:latin typeface="Garamond"/>
              </a:rPr>
              <a:t>Dec</a:t>
            </a:r>
            <a:endParaRPr lang="de-DE" sz="2000">
              <a:solidFill>
                <a:schemeClr val="tx1">
                  <a:lumMod val="75000"/>
                  <a:lumOff val="25000"/>
                </a:schemeClr>
              </a:solidFill>
              <a:latin typeface="Garamond"/>
            </a:endParaRPr>
          </a:p>
        </p:txBody>
      </p:sp>
      <p:sp>
        <p:nvSpPr>
          <p:cNvPr id="820" name="Textfeld 819">
            <a:extLst>
              <a:ext uri="{FF2B5EF4-FFF2-40B4-BE49-F238E27FC236}">
                <a16:creationId xmlns:a16="http://schemas.microsoft.com/office/drawing/2014/main" id="{54BEBFDB-4435-6454-30BF-87369AE7E673}"/>
              </a:ext>
            </a:extLst>
          </p:cNvPr>
          <p:cNvSpPr txBox="1"/>
          <p:nvPr/>
        </p:nvSpPr>
        <p:spPr>
          <a:xfrm>
            <a:off x="6993795" y="20383242"/>
            <a:ext cx="701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000">
                <a:solidFill>
                  <a:schemeClr val="tx1">
                    <a:lumMod val="75000"/>
                    <a:lumOff val="25000"/>
                  </a:schemeClr>
                </a:solidFill>
                <a:latin typeface="Garamond"/>
              </a:rPr>
              <a:t>Jan</a:t>
            </a:r>
          </a:p>
        </p:txBody>
      </p:sp>
      <p:sp>
        <p:nvSpPr>
          <p:cNvPr id="821" name="Textfeld 820">
            <a:extLst>
              <a:ext uri="{FF2B5EF4-FFF2-40B4-BE49-F238E27FC236}">
                <a16:creationId xmlns:a16="http://schemas.microsoft.com/office/drawing/2014/main" id="{B0204C48-27BB-8B14-9E1E-952CEFA35134}"/>
              </a:ext>
            </a:extLst>
          </p:cNvPr>
          <p:cNvSpPr txBox="1"/>
          <p:nvPr/>
        </p:nvSpPr>
        <p:spPr>
          <a:xfrm rot="16200000">
            <a:off x="-168868" y="18566049"/>
            <a:ext cx="37600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dirty="0">
                <a:solidFill>
                  <a:schemeClr val="tx1">
                    <a:lumMod val="75000"/>
                    <a:lumOff val="25000"/>
                  </a:schemeClr>
                </a:solidFill>
                <a:latin typeface="Garamond"/>
                <a:ea typeface="+mn-lt"/>
                <a:cs typeface="+mn-lt"/>
              </a:rPr>
              <a:t>Concentration </a:t>
            </a:r>
            <a:r>
              <a:rPr lang="de-DE" sz="2000" b="1" dirty="0">
                <a:solidFill>
                  <a:schemeClr val="tx1">
                    <a:lumMod val="75000"/>
                    <a:lumOff val="25000"/>
                  </a:schemeClr>
                </a:solidFill>
                <a:latin typeface="Garamond"/>
              </a:rPr>
              <a:t>(images/mL)</a:t>
            </a:r>
          </a:p>
        </p:txBody>
      </p:sp>
      <p:sp>
        <p:nvSpPr>
          <p:cNvPr id="822" name="Textfeld 821">
            <a:extLst>
              <a:ext uri="{FF2B5EF4-FFF2-40B4-BE49-F238E27FC236}">
                <a16:creationId xmlns:a16="http://schemas.microsoft.com/office/drawing/2014/main" id="{AFB24319-930B-6FD0-C062-46185CB32FDB}"/>
              </a:ext>
            </a:extLst>
          </p:cNvPr>
          <p:cNvSpPr txBox="1"/>
          <p:nvPr/>
        </p:nvSpPr>
        <p:spPr>
          <a:xfrm>
            <a:off x="1909796" y="17482996"/>
            <a:ext cx="6017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120</a:t>
            </a:r>
          </a:p>
        </p:txBody>
      </p:sp>
      <p:sp>
        <p:nvSpPr>
          <p:cNvPr id="823" name="Textfeld 822">
            <a:extLst>
              <a:ext uri="{FF2B5EF4-FFF2-40B4-BE49-F238E27FC236}">
                <a16:creationId xmlns:a16="http://schemas.microsoft.com/office/drawing/2014/main" id="{0EFE9EC4-68FD-FE8D-7A22-EE6564A25B4E}"/>
              </a:ext>
            </a:extLst>
          </p:cNvPr>
          <p:cNvSpPr txBox="1"/>
          <p:nvPr/>
        </p:nvSpPr>
        <p:spPr>
          <a:xfrm>
            <a:off x="1924388" y="17839790"/>
            <a:ext cx="675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100</a:t>
            </a:r>
          </a:p>
        </p:txBody>
      </p:sp>
      <p:sp>
        <p:nvSpPr>
          <p:cNvPr id="824" name="Textfeld 823">
            <a:extLst>
              <a:ext uri="{FF2B5EF4-FFF2-40B4-BE49-F238E27FC236}">
                <a16:creationId xmlns:a16="http://schemas.microsoft.com/office/drawing/2014/main" id="{A06F347C-ACD9-FAA4-64D2-E1EB540DC0C3}"/>
              </a:ext>
            </a:extLst>
          </p:cNvPr>
          <p:cNvSpPr txBox="1"/>
          <p:nvPr/>
        </p:nvSpPr>
        <p:spPr>
          <a:xfrm>
            <a:off x="2017877" y="18323249"/>
            <a:ext cx="4243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80</a:t>
            </a:r>
          </a:p>
        </p:txBody>
      </p:sp>
      <p:sp>
        <p:nvSpPr>
          <p:cNvPr id="825" name="Textfeld 824">
            <a:extLst>
              <a:ext uri="{FF2B5EF4-FFF2-40B4-BE49-F238E27FC236}">
                <a16:creationId xmlns:a16="http://schemas.microsoft.com/office/drawing/2014/main" id="{090B9548-A54F-E2AD-0F1C-D0622788DCFE}"/>
              </a:ext>
            </a:extLst>
          </p:cNvPr>
          <p:cNvSpPr txBox="1"/>
          <p:nvPr/>
        </p:nvSpPr>
        <p:spPr>
          <a:xfrm>
            <a:off x="2018877" y="18806131"/>
            <a:ext cx="4638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60</a:t>
            </a:r>
          </a:p>
        </p:txBody>
      </p:sp>
      <p:sp>
        <p:nvSpPr>
          <p:cNvPr id="826" name="Textfeld 825">
            <a:extLst>
              <a:ext uri="{FF2B5EF4-FFF2-40B4-BE49-F238E27FC236}">
                <a16:creationId xmlns:a16="http://schemas.microsoft.com/office/drawing/2014/main" id="{66A9EFBF-402D-4F0E-4E9D-BE6BADA1427B}"/>
              </a:ext>
            </a:extLst>
          </p:cNvPr>
          <p:cNvSpPr txBox="1"/>
          <p:nvPr/>
        </p:nvSpPr>
        <p:spPr>
          <a:xfrm>
            <a:off x="2048921" y="20100468"/>
            <a:ext cx="3225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0</a:t>
            </a:r>
          </a:p>
        </p:txBody>
      </p:sp>
      <p:pic>
        <p:nvPicPr>
          <p:cNvPr id="29" name="Grafik 31" descr="Ein Bild, das Person, blau, darstellend enthält.&#10;&#10;Beschreibung automatisch generiert.">
            <a:extLst>
              <a:ext uri="{FF2B5EF4-FFF2-40B4-BE49-F238E27FC236}">
                <a16:creationId xmlns:a16="http://schemas.microsoft.com/office/drawing/2014/main" id="{F49670EC-5DF4-DD6E-27E3-4E948A562949}"/>
              </a:ext>
            </a:extLst>
          </p:cNvPr>
          <p:cNvPicPr>
            <a:picLocks noChangeAspect="1"/>
          </p:cNvPicPr>
          <p:nvPr/>
        </p:nvPicPr>
        <p:blipFill>
          <a:blip r:embed="rId25"/>
          <a:stretch>
            <a:fillRect/>
          </a:stretch>
        </p:blipFill>
        <p:spPr>
          <a:xfrm>
            <a:off x="4216861" y="31430391"/>
            <a:ext cx="1634837" cy="1648076"/>
          </a:xfrm>
          <a:prstGeom prst="flowChartConnector">
            <a:avLst/>
          </a:prstGeom>
        </p:spPr>
      </p:pic>
      <p:pic>
        <p:nvPicPr>
          <p:cNvPr id="74" name="Grafik 74" descr="Ein Bild, das farbig enthält.&#10;&#10;Beschreibung automatisch generiert.">
            <a:extLst>
              <a:ext uri="{FF2B5EF4-FFF2-40B4-BE49-F238E27FC236}">
                <a16:creationId xmlns:a16="http://schemas.microsoft.com/office/drawing/2014/main" id="{BA1CEC1A-030B-F8CD-310A-C2BD6193D237}"/>
              </a:ext>
            </a:extLst>
          </p:cNvPr>
          <p:cNvPicPr>
            <a:picLocks noChangeAspect="1"/>
          </p:cNvPicPr>
          <p:nvPr/>
        </p:nvPicPr>
        <p:blipFill>
          <a:blip r:embed="rId26"/>
          <a:stretch>
            <a:fillRect/>
          </a:stretch>
        </p:blipFill>
        <p:spPr>
          <a:xfrm>
            <a:off x="14644778" y="21350678"/>
            <a:ext cx="3567502" cy="2098495"/>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5" name="Grafik 75" descr="Ein Bild, das Text, Natur, Welle enthält.&#10;&#10;Beschreibung automatisch generiert.">
            <a:extLst>
              <a:ext uri="{FF2B5EF4-FFF2-40B4-BE49-F238E27FC236}">
                <a16:creationId xmlns:a16="http://schemas.microsoft.com/office/drawing/2014/main" id="{661FDC33-9238-F484-C900-8BC3CD11DA3D}"/>
              </a:ext>
            </a:extLst>
          </p:cNvPr>
          <p:cNvPicPr>
            <a:picLocks noChangeAspect="1"/>
          </p:cNvPicPr>
          <p:nvPr/>
        </p:nvPicPr>
        <p:blipFill>
          <a:blip r:embed="rId27"/>
          <a:stretch>
            <a:fillRect/>
          </a:stretch>
        </p:blipFill>
        <p:spPr>
          <a:xfrm>
            <a:off x="18670437" y="21353480"/>
            <a:ext cx="3567502" cy="2092892"/>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8" name="Textfeld 87">
            <a:extLst>
              <a:ext uri="{FF2B5EF4-FFF2-40B4-BE49-F238E27FC236}">
                <a16:creationId xmlns:a16="http://schemas.microsoft.com/office/drawing/2014/main" id="{654A0780-C083-12F9-9F74-7DC902E9F2B1}"/>
              </a:ext>
            </a:extLst>
          </p:cNvPr>
          <p:cNvSpPr txBox="1"/>
          <p:nvPr/>
        </p:nvSpPr>
        <p:spPr>
          <a:xfrm rot="16200000">
            <a:off x="9595728" y="22228390"/>
            <a:ext cx="14683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a:latin typeface="Garamond"/>
              </a:rPr>
              <a:t>August 19th</a:t>
            </a:r>
          </a:p>
        </p:txBody>
      </p:sp>
      <p:sp>
        <p:nvSpPr>
          <p:cNvPr id="89" name="Textfeld 88">
            <a:extLst>
              <a:ext uri="{FF2B5EF4-FFF2-40B4-BE49-F238E27FC236}">
                <a16:creationId xmlns:a16="http://schemas.microsoft.com/office/drawing/2014/main" id="{4AA5D3B0-A405-91AF-B56A-6CDE811FAA8D}"/>
              </a:ext>
            </a:extLst>
          </p:cNvPr>
          <p:cNvSpPr txBox="1"/>
          <p:nvPr/>
        </p:nvSpPr>
        <p:spPr>
          <a:xfrm>
            <a:off x="11317025" y="20952293"/>
            <a:ext cx="22365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err="1">
                <a:latin typeface="Garamond"/>
              </a:rPr>
              <a:t>Diatom</a:t>
            </a:r>
            <a:r>
              <a:rPr lang="de-DE" sz="2000">
                <a:latin typeface="Garamond"/>
              </a:rPr>
              <a:t> </a:t>
            </a:r>
            <a:r>
              <a:rPr lang="de-DE" sz="2000" err="1">
                <a:latin typeface="Garamond"/>
              </a:rPr>
              <a:t>Distinction</a:t>
            </a:r>
            <a:r>
              <a:rPr lang="de-DE" sz="2000">
                <a:latin typeface="Garamond"/>
              </a:rPr>
              <a:t> </a:t>
            </a:r>
          </a:p>
        </p:txBody>
      </p:sp>
      <p:sp>
        <p:nvSpPr>
          <p:cNvPr id="90" name="Textfeld 89">
            <a:extLst>
              <a:ext uri="{FF2B5EF4-FFF2-40B4-BE49-F238E27FC236}">
                <a16:creationId xmlns:a16="http://schemas.microsoft.com/office/drawing/2014/main" id="{731F12A7-1612-60D6-B4DA-D3051868F996}"/>
              </a:ext>
            </a:extLst>
          </p:cNvPr>
          <p:cNvSpPr txBox="1"/>
          <p:nvPr/>
        </p:nvSpPr>
        <p:spPr>
          <a:xfrm>
            <a:off x="15961332" y="20955363"/>
            <a:ext cx="9355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a:latin typeface="Garamond"/>
              </a:rPr>
              <a:t>aph443</a:t>
            </a:r>
          </a:p>
        </p:txBody>
      </p:sp>
      <p:sp>
        <p:nvSpPr>
          <p:cNvPr id="91" name="Textfeld 90">
            <a:extLst>
              <a:ext uri="{FF2B5EF4-FFF2-40B4-BE49-F238E27FC236}">
                <a16:creationId xmlns:a16="http://schemas.microsoft.com/office/drawing/2014/main" id="{4D2BA486-983D-37B4-C87E-D167F39FFB44}"/>
              </a:ext>
            </a:extLst>
          </p:cNvPr>
          <p:cNvSpPr txBox="1"/>
          <p:nvPr/>
        </p:nvSpPr>
        <p:spPr>
          <a:xfrm rot="10800000" flipV="1">
            <a:off x="20012301" y="20951055"/>
            <a:ext cx="91429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err="1">
                <a:latin typeface="Garamond"/>
              </a:rPr>
              <a:t>nFLH</a:t>
            </a:r>
            <a:endParaRPr lang="de-DE" sz="2000">
              <a:latin typeface="Garamond"/>
            </a:endParaRPr>
          </a:p>
        </p:txBody>
      </p:sp>
      <p:pic>
        <p:nvPicPr>
          <p:cNvPr id="93" name="Grafik 93" descr="Ein Bild, das Karte enthält.&#10;&#10;Beschreibung automatisch generiert.">
            <a:extLst>
              <a:ext uri="{FF2B5EF4-FFF2-40B4-BE49-F238E27FC236}">
                <a16:creationId xmlns:a16="http://schemas.microsoft.com/office/drawing/2014/main" id="{35D64377-04BE-854E-3492-175F13078555}"/>
              </a:ext>
            </a:extLst>
          </p:cNvPr>
          <p:cNvPicPr>
            <a:picLocks noChangeAspect="1"/>
          </p:cNvPicPr>
          <p:nvPr/>
        </p:nvPicPr>
        <p:blipFill>
          <a:blip r:embed="rId28"/>
          <a:stretch>
            <a:fillRect/>
          </a:stretch>
        </p:blipFill>
        <p:spPr>
          <a:xfrm>
            <a:off x="14625607" y="23900263"/>
            <a:ext cx="3605841" cy="2136834"/>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4" name="Grafik 94">
            <a:extLst>
              <a:ext uri="{FF2B5EF4-FFF2-40B4-BE49-F238E27FC236}">
                <a16:creationId xmlns:a16="http://schemas.microsoft.com/office/drawing/2014/main" id="{99A082C5-8167-86AD-D99E-BFE2B2C66232}"/>
              </a:ext>
            </a:extLst>
          </p:cNvPr>
          <p:cNvPicPr>
            <a:picLocks noChangeAspect="1"/>
          </p:cNvPicPr>
          <p:nvPr/>
        </p:nvPicPr>
        <p:blipFill>
          <a:blip r:embed="rId29"/>
          <a:stretch>
            <a:fillRect/>
          </a:stretch>
        </p:blipFill>
        <p:spPr>
          <a:xfrm>
            <a:off x="18670437" y="23903064"/>
            <a:ext cx="3605842" cy="2131231"/>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5" name="Textfeld 94">
            <a:extLst>
              <a:ext uri="{FF2B5EF4-FFF2-40B4-BE49-F238E27FC236}">
                <a16:creationId xmlns:a16="http://schemas.microsoft.com/office/drawing/2014/main" id="{A14E8056-A15A-F8F6-C19E-A76CA8268FF9}"/>
              </a:ext>
            </a:extLst>
          </p:cNvPr>
          <p:cNvSpPr txBox="1"/>
          <p:nvPr/>
        </p:nvSpPr>
        <p:spPr>
          <a:xfrm rot="16200000">
            <a:off x="9494037" y="24780631"/>
            <a:ext cx="16141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err="1">
                <a:latin typeface="Garamond"/>
              </a:rPr>
              <a:t>October</a:t>
            </a:r>
            <a:r>
              <a:rPr lang="de-DE" sz="2000">
                <a:latin typeface="Garamond"/>
              </a:rPr>
              <a:t> 31st </a:t>
            </a:r>
          </a:p>
        </p:txBody>
      </p:sp>
      <p:sp>
        <p:nvSpPr>
          <p:cNvPr id="81" name="Textfeld 13">
            <a:extLst>
              <a:ext uri="{FF2B5EF4-FFF2-40B4-BE49-F238E27FC236}">
                <a16:creationId xmlns:a16="http://schemas.microsoft.com/office/drawing/2014/main" id="{23556A7F-6E49-BAFD-720A-4CA343BBADED}"/>
              </a:ext>
            </a:extLst>
          </p:cNvPr>
          <p:cNvSpPr txBox="1"/>
          <p:nvPr/>
        </p:nvSpPr>
        <p:spPr>
          <a:xfrm>
            <a:off x="22213816" y="6642738"/>
            <a:ext cx="4305220"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3000" b="1" dirty="0">
                <a:solidFill>
                  <a:schemeClr val="tx1">
                    <a:lumMod val="75000"/>
                    <a:lumOff val="25000"/>
                  </a:schemeClr>
                </a:solidFill>
                <a:latin typeface="Garamond"/>
              </a:rPr>
              <a:t>Study Period:</a:t>
            </a:r>
            <a:endParaRPr lang="de-DE" dirty="0">
              <a:solidFill>
                <a:schemeClr val="tx1">
                  <a:lumMod val="75000"/>
                  <a:lumOff val="25000"/>
                </a:schemeClr>
              </a:solidFill>
              <a:latin typeface="Garamond"/>
              <a:ea typeface="+mn-lt"/>
              <a:cs typeface="+mn-lt"/>
            </a:endParaRPr>
          </a:p>
          <a:p>
            <a:pPr marL="457200" indent="-457200">
              <a:buFont typeface="Arial"/>
              <a:buChar char="•"/>
            </a:pPr>
            <a:r>
              <a:rPr lang="de-DE" sz="2800" dirty="0">
                <a:solidFill>
                  <a:srgbClr val="56ADB2"/>
                </a:solidFill>
                <a:latin typeface="Garamond"/>
                <a:ea typeface="+mn-lt"/>
                <a:cs typeface="+mn-lt"/>
              </a:rPr>
              <a:t> </a:t>
            </a:r>
            <a:r>
              <a:rPr lang="de-DE" sz="2800" dirty="0">
                <a:solidFill>
                  <a:schemeClr val="tx1">
                    <a:lumMod val="75000"/>
                    <a:lumOff val="25000"/>
                  </a:schemeClr>
                </a:solidFill>
                <a:latin typeface="Garamond"/>
                <a:ea typeface="+mn-lt"/>
                <a:cs typeface="+mn-lt"/>
              </a:rPr>
              <a:t>August to December,  </a:t>
            </a:r>
            <a:endParaRPr lang="de-DE" dirty="0">
              <a:solidFill>
                <a:schemeClr val="tx1">
                  <a:lumMod val="75000"/>
                  <a:lumOff val="25000"/>
                </a:schemeClr>
              </a:solidFill>
              <a:latin typeface="Garamond"/>
              <a:ea typeface="+mn-lt"/>
              <a:cs typeface="+mn-lt"/>
            </a:endParaRPr>
          </a:p>
          <a:p>
            <a:r>
              <a:rPr lang="de-DE" sz="2800" dirty="0">
                <a:solidFill>
                  <a:schemeClr val="tx1">
                    <a:lumMod val="75000"/>
                    <a:lumOff val="25000"/>
                  </a:schemeClr>
                </a:solidFill>
                <a:latin typeface="Garamond"/>
                <a:ea typeface="+mn-lt"/>
                <a:cs typeface="+mn-lt"/>
              </a:rPr>
              <a:t>      2016 and 2020</a:t>
            </a:r>
            <a:endParaRPr lang="de-DE" dirty="0">
              <a:solidFill>
                <a:schemeClr val="tx1">
                  <a:lumMod val="75000"/>
                  <a:lumOff val="25000"/>
                </a:schemeClr>
              </a:solidFill>
              <a:latin typeface="Garamond"/>
              <a:ea typeface="+mn-lt"/>
              <a:cs typeface="+mn-lt"/>
            </a:endParaRPr>
          </a:p>
          <a:p>
            <a:endParaRPr lang="de-DE" sz="2800" dirty="0">
              <a:solidFill>
                <a:schemeClr val="tx1">
                  <a:lumMod val="75000"/>
                  <a:lumOff val="25000"/>
                </a:schemeClr>
              </a:solidFill>
              <a:latin typeface="Century Gothic" panose="020F0302020204030204"/>
            </a:endParaRPr>
          </a:p>
        </p:txBody>
      </p:sp>
      <p:sp>
        <p:nvSpPr>
          <p:cNvPr id="98" name="Rectangle: Rounded Corners 97">
            <a:extLst>
              <a:ext uri="{FF2B5EF4-FFF2-40B4-BE49-F238E27FC236}">
                <a16:creationId xmlns:a16="http://schemas.microsoft.com/office/drawing/2014/main" id="{75E87096-6729-3380-CF58-7A59B265768A}"/>
              </a:ext>
            </a:extLst>
          </p:cNvPr>
          <p:cNvSpPr/>
          <p:nvPr/>
        </p:nvSpPr>
        <p:spPr>
          <a:xfrm>
            <a:off x="9112727" y="22061937"/>
            <a:ext cx="1015998" cy="3124676"/>
          </a:xfrm>
          <a:prstGeom prst="round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643A3EA1-49D9-9952-8142-5C503BE08B9A}"/>
              </a:ext>
            </a:extLst>
          </p:cNvPr>
          <p:cNvSpPr txBox="1"/>
          <p:nvPr/>
        </p:nvSpPr>
        <p:spPr>
          <a:xfrm rot="16200000">
            <a:off x="8019677" y="23278358"/>
            <a:ext cx="313283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tx1">
                    <a:lumMod val="75000"/>
                    <a:lumOff val="25000"/>
                  </a:schemeClr>
                </a:solidFill>
                <a:latin typeface="Garamond"/>
              </a:rPr>
              <a:t>Day Diatom Distinctions vs. aph443 and </a:t>
            </a:r>
            <a:r>
              <a:rPr lang="en-US" sz="2000" b="1" err="1">
                <a:solidFill>
                  <a:schemeClr val="tx1">
                    <a:lumMod val="75000"/>
                    <a:lumOff val="25000"/>
                  </a:schemeClr>
                </a:solidFill>
                <a:latin typeface="Garamond"/>
              </a:rPr>
              <a:t>nFLH</a:t>
            </a:r>
            <a:r>
              <a:rPr lang="en-US" sz="2000" b="1">
                <a:solidFill>
                  <a:schemeClr val="tx1">
                    <a:lumMod val="75000"/>
                    <a:lumOff val="25000"/>
                  </a:schemeClr>
                </a:solidFill>
                <a:latin typeface="Garamond"/>
              </a:rPr>
              <a:t> 2016</a:t>
            </a:r>
          </a:p>
        </p:txBody>
      </p:sp>
      <p:pic>
        <p:nvPicPr>
          <p:cNvPr id="105" name="Picture 106" descr="A picture containing bar chart&#10;&#10;Description automatically generated">
            <a:extLst>
              <a:ext uri="{FF2B5EF4-FFF2-40B4-BE49-F238E27FC236}">
                <a16:creationId xmlns:a16="http://schemas.microsoft.com/office/drawing/2014/main" id="{E10E867B-3B52-914D-2545-81DD3FDA54DA}"/>
              </a:ext>
            </a:extLst>
          </p:cNvPr>
          <p:cNvPicPr>
            <a:picLocks noChangeAspect="1"/>
          </p:cNvPicPr>
          <p:nvPr/>
        </p:nvPicPr>
        <p:blipFill rotWithShape="1">
          <a:blip r:embed="rId30"/>
          <a:srcRect l="7641" t="9263" r="61628" b="2646"/>
          <a:stretch/>
        </p:blipFill>
        <p:spPr>
          <a:xfrm rot="10800000">
            <a:off x="22418655" y="17169921"/>
            <a:ext cx="118456" cy="2946248"/>
          </a:xfrm>
          <a:prstGeom prst="rect">
            <a:avLst/>
          </a:prstGeom>
          <a:solidFill>
            <a:srgbClr val="FFFFFF">
              <a:shade val="85000"/>
            </a:srgbClr>
          </a:solidFill>
          <a:ln w="635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7" name="TextBox 106">
            <a:extLst>
              <a:ext uri="{FF2B5EF4-FFF2-40B4-BE49-F238E27FC236}">
                <a16:creationId xmlns:a16="http://schemas.microsoft.com/office/drawing/2014/main" id="{1CA5F3CB-2A9C-8BE7-93A8-848316BFCA6F}"/>
              </a:ext>
            </a:extLst>
          </p:cNvPr>
          <p:cNvSpPr txBox="1"/>
          <p:nvPr/>
        </p:nvSpPr>
        <p:spPr>
          <a:xfrm>
            <a:off x="22408272" y="20381315"/>
            <a:ext cx="287404" cy="287404"/>
          </a:xfrm>
          <a:prstGeom prst="rect">
            <a:avLst/>
          </a:prstGeom>
          <a:noFill/>
          <a:ln w="6350">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8" name="TextBox 107">
            <a:extLst>
              <a:ext uri="{FF2B5EF4-FFF2-40B4-BE49-F238E27FC236}">
                <a16:creationId xmlns:a16="http://schemas.microsoft.com/office/drawing/2014/main" id="{BE235A85-7EC6-6219-CFEF-4E8D06039435}"/>
              </a:ext>
            </a:extLst>
          </p:cNvPr>
          <p:cNvSpPr txBox="1"/>
          <p:nvPr/>
        </p:nvSpPr>
        <p:spPr>
          <a:xfrm>
            <a:off x="22692539" y="20193660"/>
            <a:ext cx="16763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75000"/>
                    <a:lumOff val="25000"/>
                  </a:schemeClr>
                </a:solidFill>
                <a:latin typeface="Garamond"/>
              </a:rPr>
              <a:t>Cloud Coverage or No Data</a:t>
            </a:r>
          </a:p>
        </p:txBody>
      </p:sp>
      <p:pic>
        <p:nvPicPr>
          <p:cNvPr id="111" name="Picture 111" descr="Shape, rectangle&#10;&#10;Description automatically generated">
            <a:extLst>
              <a:ext uri="{FF2B5EF4-FFF2-40B4-BE49-F238E27FC236}">
                <a16:creationId xmlns:a16="http://schemas.microsoft.com/office/drawing/2014/main" id="{BAFD9E40-F888-C2DB-8532-3A15AAF8066C}"/>
              </a:ext>
            </a:extLst>
          </p:cNvPr>
          <p:cNvPicPr>
            <a:picLocks noChangeAspect="1"/>
          </p:cNvPicPr>
          <p:nvPr/>
        </p:nvPicPr>
        <p:blipFill rotWithShape="1">
          <a:blip r:embed="rId31"/>
          <a:srcRect l="2081" t="40480" r="3949" b="30216"/>
          <a:stretch/>
        </p:blipFill>
        <p:spPr>
          <a:xfrm>
            <a:off x="18976765" y="26211361"/>
            <a:ext cx="2928101" cy="134037"/>
          </a:xfrm>
          <a:prstGeom prst="rect">
            <a:avLst/>
          </a:prstGeom>
          <a:solidFill>
            <a:srgbClr val="FFFFFF">
              <a:shade val="85000"/>
            </a:srgbClr>
          </a:solidFill>
          <a:ln w="635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 name="Picture 112" descr="Shape, rectangle&#10;&#10;Description automatically generated">
            <a:extLst>
              <a:ext uri="{FF2B5EF4-FFF2-40B4-BE49-F238E27FC236}">
                <a16:creationId xmlns:a16="http://schemas.microsoft.com/office/drawing/2014/main" id="{53EB8C45-203D-561C-3692-EA17D9F4D35A}"/>
              </a:ext>
            </a:extLst>
          </p:cNvPr>
          <p:cNvPicPr>
            <a:picLocks noChangeAspect="1"/>
          </p:cNvPicPr>
          <p:nvPr/>
        </p:nvPicPr>
        <p:blipFill rotWithShape="1">
          <a:blip r:embed="rId32"/>
          <a:srcRect l="2830" t="41652" r="3284" b="30325"/>
          <a:stretch/>
        </p:blipFill>
        <p:spPr>
          <a:xfrm>
            <a:off x="14951495" y="26218502"/>
            <a:ext cx="2929620" cy="130543"/>
          </a:xfrm>
          <a:prstGeom prst="rect">
            <a:avLst/>
          </a:prstGeom>
          <a:solidFill>
            <a:srgbClr val="FFFFFF">
              <a:shade val="85000"/>
            </a:srgbClr>
          </a:solidFill>
          <a:ln w="635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3" name="TextBox 112">
            <a:extLst>
              <a:ext uri="{FF2B5EF4-FFF2-40B4-BE49-F238E27FC236}">
                <a16:creationId xmlns:a16="http://schemas.microsoft.com/office/drawing/2014/main" id="{9E2BDFE7-5BC0-2A15-1B86-10029CAFBB0D}"/>
              </a:ext>
            </a:extLst>
          </p:cNvPr>
          <p:cNvSpPr txBox="1"/>
          <p:nvPr/>
        </p:nvSpPr>
        <p:spPr>
          <a:xfrm>
            <a:off x="22408272" y="25748861"/>
            <a:ext cx="287404" cy="287404"/>
          </a:xfrm>
          <a:prstGeom prst="rect">
            <a:avLst/>
          </a:prstGeom>
          <a:noFill/>
          <a:ln w="6350">
            <a:solidFill>
              <a:schemeClr val="tx1">
                <a:lumMod val="75000"/>
                <a:lumOff val="2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9" name="TextBox 118">
            <a:extLst>
              <a:ext uri="{FF2B5EF4-FFF2-40B4-BE49-F238E27FC236}">
                <a16:creationId xmlns:a16="http://schemas.microsoft.com/office/drawing/2014/main" id="{1148586F-09CE-A9BB-5C3E-FC9336788633}"/>
              </a:ext>
            </a:extLst>
          </p:cNvPr>
          <p:cNvSpPr txBox="1"/>
          <p:nvPr/>
        </p:nvSpPr>
        <p:spPr>
          <a:xfrm>
            <a:off x="22692539" y="25561206"/>
            <a:ext cx="16763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75000"/>
                    <a:lumOff val="25000"/>
                  </a:schemeClr>
                </a:solidFill>
                <a:latin typeface="Garamond"/>
              </a:rPr>
              <a:t>Cloud Coverage or No Data</a:t>
            </a:r>
          </a:p>
        </p:txBody>
      </p:sp>
      <p:sp>
        <p:nvSpPr>
          <p:cNvPr id="121" name="TextBox 120">
            <a:extLst>
              <a:ext uri="{FF2B5EF4-FFF2-40B4-BE49-F238E27FC236}">
                <a16:creationId xmlns:a16="http://schemas.microsoft.com/office/drawing/2014/main" id="{303FE08A-C3D6-C969-ABFE-E606F4B98C63}"/>
              </a:ext>
            </a:extLst>
          </p:cNvPr>
          <p:cNvSpPr txBox="1"/>
          <p:nvPr/>
        </p:nvSpPr>
        <p:spPr>
          <a:xfrm>
            <a:off x="14853714" y="26346057"/>
            <a:ext cx="1139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75000"/>
                    <a:lumOff val="25000"/>
                  </a:schemeClr>
                </a:solidFill>
                <a:latin typeface="Garamond"/>
              </a:rPr>
              <a:t>0 (Low)</a:t>
            </a:r>
          </a:p>
        </p:txBody>
      </p:sp>
      <p:sp>
        <p:nvSpPr>
          <p:cNvPr id="122" name="TextBox 121">
            <a:extLst>
              <a:ext uri="{FF2B5EF4-FFF2-40B4-BE49-F238E27FC236}">
                <a16:creationId xmlns:a16="http://schemas.microsoft.com/office/drawing/2014/main" id="{5252A4BB-E2EA-9848-9745-459D43CA7047}"/>
              </a:ext>
            </a:extLst>
          </p:cNvPr>
          <p:cNvSpPr txBox="1"/>
          <p:nvPr/>
        </p:nvSpPr>
        <p:spPr>
          <a:xfrm>
            <a:off x="16943225" y="26346058"/>
            <a:ext cx="1139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75000"/>
                    <a:lumOff val="25000"/>
                  </a:schemeClr>
                </a:solidFill>
                <a:latin typeface="Garamond"/>
              </a:rPr>
              <a:t>0.1 (High)</a:t>
            </a:r>
          </a:p>
        </p:txBody>
      </p:sp>
      <p:sp>
        <p:nvSpPr>
          <p:cNvPr id="123" name="TextBox 122">
            <a:extLst>
              <a:ext uri="{FF2B5EF4-FFF2-40B4-BE49-F238E27FC236}">
                <a16:creationId xmlns:a16="http://schemas.microsoft.com/office/drawing/2014/main" id="{ABFF3FFA-CF0C-7C9A-2212-8F7FBC081D26}"/>
              </a:ext>
            </a:extLst>
          </p:cNvPr>
          <p:cNvSpPr txBox="1"/>
          <p:nvPr/>
        </p:nvSpPr>
        <p:spPr>
          <a:xfrm>
            <a:off x="20949717" y="26346058"/>
            <a:ext cx="1139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75000"/>
                    <a:lumOff val="25000"/>
                  </a:schemeClr>
                </a:solidFill>
                <a:latin typeface="Garamond"/>
              </a:rPr>
              <a:t>0.1 (High)</a:t>
            </a:r>
          </a:p>
        </p:txBody>
      </p:sp>
      <p:sp>
        <p:nvSpPr>
          <p:cNvPr id="124" name="TextBox 123">
            <a:extLst>
              <a:ext uri="{FF2B5EF4-FFF2-40B4-BE49-F238E27FC236}">
                <a16:creationId xmlns:a16="http://schemas.microsoft.com/office/drawing/2014/main" id="{7EB1D4D4-1F65-6292-2949-88B6FB6884D3}"/>
              </a:ext>
            </a:extLst>
          </p:cNvPr>
          <p:cNvSpPr txBox="1"/>
          <p:nvPr/>
        </p:nvSpPr>
        <p:spPr>
          <a:xfrm>
            <a:off x="18879374" y="26346056"/>
            <a:ext cx="1139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75000"/>
                    <a:lumOff val="25000"/>
                  </a:schemeClr>
                </a:solidFill>
                <a:latin typeface="Garamond"/>
              </a:rPr>
              <a:t>0 (Low)</a:t>
            </a:r>
          </a:p>
        </p:txBody>
      </p:sp>
      <p:pic>
        <p:nvPicPr>
          <p:cNvPr id="44" name="Grafik 47">
            <a:extLst>
              <a:ext uri="{FF2B5EF4-FFF2-40B4-BE49-F238E27FC236}">
                <a16:creationId xmlns:a16="http://schemas.microsoft.com/office/drawing/2014/main" id="{CA573217-38E9-517F-6C96-3513BAFABDA0}"/>
              </a:ext>
            </a:extLst>
          </p:cNvPr>
          <p:cNvPicPr>
            <a:picLocks noChangeAspect="1"/>
          </p:cNvPicPr>
          <p:nvPr/>
        </p:nvPicPr>
        <p:blipFill>
          <a:blip r:embed="rId33"/>
          <a:stretch>
            <a:fillRect/>
          </a:stretch>
        </p:blipFill>
        <p:spPr>
          <a:xfrm>
            <a:off x="2392104" y="17600297"/>
            <a:ext cx="5081917" cy="2799838"/>
          </a:xfrm>
          <a:prstGeom prst="rect">
            <a:avLst/>
          </a:prstGeom>
        </p:spPr>
      </p:pic>
      <p:sp>
        <p:nvSpPr>
          <p:cNvPr id="48" name="Textfeld 47">
            <a:extLst>
              <a:ext uri="{FF2B5EF4-FFF2-40B4-BE49-F238E27FC236}">
                <a16:creationId xmlns:a16="http://schemas.microsoft.com/office/drawing/2014/main" id="{518CB835-F2CB-7C62-E891-38DD872AF12A}"/>
              </a:ext>
            </a:extLst>
          </p:cNvPr>
          <p:cNvSpPr txBox="1"/>
          <p:nvPr/>
        </p:nvSpPr>
        <p:spPr>
          <a:xfrm>
            <a:off x="2020481" y="19286542"/>
            <a:ext cx="4818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40</a:t>
            </a:r>
          </a:p>
        </p:txBody>
      </p:sp>
      <p:sp>
        <p:nvSpPr>
          <p:cNvPr id="49" name="Textfeld 48">
            <a:extLst>
              <a:ext uri="{FF2B5EF4-FFF2-40B4-BE49-F238E27FC236}">
                <a16:creationId xmlns:a16="http://schemas.microsoft.com/office/drawing/2014/main" id="{611BAD98-FBC4-99C5-2B33-15A9A9E16BC3}"/>
              </a:ext>
            </a:extLst>
          </p:cNvPr>
          <p:cNvSpPr txBox="1"/>
          <p:nvPr/>
        </p:nvSpPr>
        <p:spPr>
          <a:xfrm>
            <a:off x="2004922" y="19673008"/>
            <a:ext cx="7888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20</a:t>
            </a:r>
          </a:p>
        </p:txBody>
      </p:sp>
      <p:pic>
        <p:nvPicPr>
          <p:cNvPr id="50" name="Grafik 58">
            <a:extLst>
              <a:ext uri="{FF2B5EF4-FFF2-40B4-BE49-F238E27FC236}">
                <a16:creationId xmlns:a16="http://schemas.microsoft.com/office/drawing/2014/main" id="{C2D77641-1B8B-9F99-F14B-074CEE81F25B}"/>
              </a:ext>
            </a:extLst>
          </p:cNvPr>
          <p:cNvPicPr>
            <a:picLocks noChangeAspect="1"/>
          </p:cNvPicPr>
          <p:nvPr/>
        </p:nvPicPr>
        <p:blipFill>
          <a:blip r:embed="rId34"/>
          <a:stretch>
            <a:fillRect/>
          </a:stretch>
        </p:blipFill>
        <p:spPr>
          <a:xfrm>
            <a:off x="2334595" y="21361844"/>
            <a:ext cx="5081917" cy="2944665"/>
          </a:xfrm>
          <a:prstGeom prst="rect">
            <a:avLst/>
          </a:prstGeom>
        </p:spPr>
      </p:pic>
      <p:sp>
        <p:nvSpPr>
          <p:cNvPr id="59" name="Textfeld 58">
            <a:extLst>
              <a:ext uri="{FF2B5EF4-FFF2-40B4-BE49-F238E27FC236}">
                <a16:creationId xmlns:a16="http://schemas.microsoft.com/office/drawing/2014/main" id="{EF8D57FE-4B9E-1962-001C-89D9B33CEAC4}"/>
              </a:ext>
            </a:extLst>
          </p:cNvPr>
          <p:cNvSpPr txBox="1"/>
          <p:nvPr/>
        </p:nvSpPr>
        <p:spPr>
          <a:xfrm>
            <a:off x="2200927" y="20887516"/>
            <a:ext cx="57723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a:solidFill>
                  <a:schemeClr val="tx1">
                    <a:lumMod val="75000"/>
                    <a:lumOff val="25000"/>
                  </a:schemeClr>
                </a:solidFill>
                <a:latin typeface="Garamond"/>
              </a:rPr>
              <a:t>2020 </a:t>
            </a:r>
            <a:r>
              <a:rPr lang="de-DE" sz="2000" b="1" i="1">
                <a:solidFill>
                  <a:schemeClr val="tx1">
                    <a:lumMod val="75000"/>
                    <a:lumOff val="25000"/>
                  </a:schemeClr>
                </a:solidFill>
                <a:latin typeface="Garamond"/>
              </a:rPr>
              <a:t>Pseudo-</a:t>
            </a:r>
            <a:r>
              <a:rPr lang="de-DE" sz="2000" b="1" i="1" err="1">
                <a:solidFill>
                  <a:schemeClr val="tx1">
                    <a:lumMod val="75000"/>
                    <a:lumOff val="25000"/>
                  </a:schemeClr>
                </a:solidFill>
                <a:latin typeface="Garamond"/>
              </a:rPr>
              <a:t>nitzchia</a:t>
            </a:r>
            <a:r>
              <a:rPr lang="de-DE" sz="2000" b="1" i="1">
                <a:solidFill>
                  <a:schemeClr val="tx1">
                    <a:lumMod val="75000"/>
                    <a:lumOff val="25000"/>
                  </a:schemeClr>
                </a:solidFill>
                <a:latin typeface="Garamond"/>
              </a:rPr>
              <a:t> </a:t>
            </a:r>
            <a:r>
              <a:rPr lang="de-DE" sz="2000" b="1" err="1">
                <a:solidFill>
                  <a:schemeClr val="tx1">
                    <a:lumMod val="75000"/>
                    <a:lumOff val="25000"/>
                  </a:schemeClr>
                </a:solidFill>
                <a:latin typeface="Garamond"/>
              </a:rPr>
              <a:t>Concentration</a:t>
            </a:r>
            <a:r>
              <a:rPr lang="de-DE" sz="2000" b="1">
                <a:solidFill>
                  <a:schemeClr val="tx1">
                    <a:lumMod val="75000"/>
                    <a:lumOff val="25000"/>
                  </a:schemeClr>
                </a:solidFill>
                <a:latin typeface="Garamond"/>
              </a:rPr>
              <a:t> </a:t>
            </a:r>
            <a:r>
              <a:rPr lang="de-DE" sz="2000" b="1" err="1">
                <a:solidFill>
                  <a:schemeClr val="tx1">
                    <a:lumMod val="75000"/>
                    <a:lumOff val="25000"/>
                  </a:schemeClr>
                </a:solidFill>
                <a:latin typeface="Garamond"/>
              </a:rPr>
              <a:t>Harpswell</a:t>
            </a:r>
            <a:r>
              <a:rPr lang="de-DE" sz="2000" b="1">
                <a:solidFill>
                  <a:schemeClr val="tx1">
                    <a:lumMod val="75000"/>
                    <a:lumOff val="25000"/>
                  </a:schemeClr>
                </a:solidFill>
                <a:latin typeface="Garamond"/>
              </a:rPr>
              <a:t>, ME</a:t>
            </a:r>
          </a:p>
        </p:txBody>
      </p:sp>
      <p:sp>
        <p:nvSpPr>
          <p:cNvPr id="76" name="Textfeld 75">
            <a:extLst>
              <a:ext uri="{FF2B5EF4-FFF2-40B4-BE49-F238E27FC236}">
                <a16:creationId xmlns:a16="http://schemas.microsoft.com/office/drawing/2014/main" id="{CEF23812-24FF-0260-691E-B4BA97B9C17D}"/>
              </a:ext>
            </a:extLst>
          </p:cNvPr>
          <p:cNvSpPr txBox="1"/>
          <p:nvPr/>
        </p:nvSpPr>
        <p:spPr>
          <a:xfrm rot="16200000">
            <a:off x="85135" y="22273834"/>
            <a:ext cx="355792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b="1" err="1">
                <a:solidFill>
                  <a:schemeClr val="tx1">
                    <a:lumMod val="75000"/>
                    <a:lumOff val="25000"/>
                  </a:schemeClr>
                </a:solidFill>
                <a:latin typeface="Garamond"/>
                <a:ea typeface="+mn-lt"/>
                <a:cs typeface="+mn-lt"/>
              </a:rPr>
              <a:t>Concentration</a:t>
            </a:r>
            <a:r>
              <a:rPr lang="de-DE" sz="2000" b="1">
                <a:solidFill>
                  <a:schemeClr val="tx1">
                    <a:lumMod val="75000"/>
                    <a:lumOff val="25000"/>
                  </a:schemeClr>
                </a:solidFill>
                <a:latin typeface="Garamond"/>
                <a:ea typeface="+mn-lt"/>
                <a:cs typeface="+mn-lt"/>
              </a:rPr>
              <a:t> (</a:t>
            </a:r>
            <a:r>
              <a:rPr lang="de-DE" sz="2000" b="1" err="1">
                <a:solidFill>
                  <a:schemeClr val="tx1">
                    <a:lumMod val="75000"/>
                    <a:lumOff val="25000"/>
                  </a:schemeClr>
                </a:solidFill>
                <a:latin typeface="Garamond"/>
                <a:ea typeface="+mn-lt"/>
                <a:cs typeface="+mn-lt"/>
              </a:rPr>
              <a:t>images</a:t>
            </a:r>
            <a:r>
              <a:rPr lang="de-DE" sz="2000" b="1">
                <a:solidFill>
                  <a:schemeClr val="tx1">
                    <a:lumMod val="75000"/>
                    <a:lumOff val="25000"/>
                  </a:schemeClr>
                </a:solidFill>
                <a:latin typeface="Garamond"/>
                <a:ea typeface="+mn-lt"/>
                <a:cs typeface="+mn-lt"/>
              </a:rPr>
              <a:t>/</a:t>
            </a:r>
            <a:r>
              <a:rPr lang="de-DE" sz="2000" b="1" err="1">
                <a:solidFill>
                  <a:schemeClr val="tx1">
                    <a:lumMod val="75000"/>
                    <a:lumOff val="25000"/>
                  </a:schemeClr>
                </a:solidFill>
                <a:latin typeface="Garamond"/>
                <a:ea typeface="+mn-lt"/>
                <a:cs typeface="+mn-lt"/>
              </a:rPr>
              <a:t>mL</a:t>
            </a:r>
            <a:r>
              <a:rPr lang="de-DE" sz="2000" b="1">
                <a:solidFill>
                  <a:schemeClr val="tx1">
                    <a:lumMod val="75000"/>
                    <a:lumOff val="25000"/>
                  </a:schemeClr>
                </a:solidFill>
                <a:latin typeface="Garamond"/>
                <a:ea typeface="+mn-lt"/>
                <a:cs typeface="+mn-lt"/>
              </a:rPr>
              <a:t>)</a:t>
            </a:r>
          </a:p>
          <a:p>
            <a:pPr algn="l"/>
            <a:endParaRPr lang="de-DE" b="1"/>
          </a:p>
        </p:txBody>
      </p:sp>
      <p:sp>
        <p:nvSpPr>
          <p:cNvPr id="77" name="Textfeld 76">
            <a:extLst>
              <a:ext uri="{FF2B5EF4-FFF2-40B4-BE49-F238E27FC236}">
                <a16:creationId xmlns:a16="http://schemas.microsoft.com/office/drawing/2014/main" id="{241E7DB2-1223-9EAA-4CDB-9D5583ECFA0D}"/>
              </a:ext>
            </a:extLst>
          </p:cNvPr>
          <p:cNvSpPr txBox="1"/>
          <p:nvPr/>
        </p:nvSpPr>
        <p:spPr>
          <a:xfrm>
            <a:off x="1993194" y="24080562"/>
            <a:ext cx="4580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0</a:t>
            </a:r>
          </a:p>
        </p:txBody>
      </p:sp>
      <p:sp>
        <p:nvSpPr>
          <p:cNvPr id="79" name="Textfeld 78">
            <a:extLst>
              <a:ext uri="{FF2B5EF4-FFF2-40B4-BE49-F238E27FC236}">
                <a16:creationId xmlns:a16="http://schemas.microsoft.com/office/drawing/2014/main" id="{AA44BB68-CABC-C1E6-98DB-EB2A57B90E1C}"/>
              </a:ext>
            </a:extLst>
          </p:cNvPr>
          <p:cNvSpPr txBox="1"/>
          <p:nvPr/>
        </p:nvSpPr>
        <p:spPr>
          <a:xfrm>
            <a:off x="1913882" y="21240253"/>
            <a:ext cx="4788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70</a:t>
            </a:r>
          </a:p>
        </p:txBody>
      </p:sp>
      <p:sp>
        <p:nvSpPr>
          <p:cNvPr id="80" name="Textfeld 79">
            <a:extLst>
              <a:ext uri="{FF2B5EF4-FFF2-40B4-BE49-F238E27FC236}">
                <a16:creationId xmlns:a16="http://schemas.microsoft.com/office/drawing/2014/main" id="{6BD3AA66-C7F3-67E0-ECBF-D7C3C4D60F2C}"/>
              </a:ext>
            </a:extLst>
          </p:cNvPr>
          <p:cNvSpPr txBox="1"/>
          <p:nvPr/>
        </p:nvSpPr>
        <p:spPr>
          <a:xfrm>
            <a:off x="1920345" y="21625564"/>
            <a:ext cx="622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60</a:t>
            </a:r>
          </a:p>
        </p:txBody>
      </p:sp>
      <p:sp>
        <p:nvSpPr>
          <p:cNvPr id="83" name="Textfeld 82">
            <a:extLst>
              <a:ext uri="{FF2B5EF4-FFF2-40B4-BE49-F238E27FC236}">
                <a16:creationId xmlns:a16="http://schemas.microsoft.com/office/drawing/2014/main" id="{5C3AF73D-86A0-C0E6-BC68-3677DCBB6BAF}"/>
              </a:ext>
            </a:extLst>
          </p:cNvPr>
          <p:cNvSpPr txBox="1"/>
          <p:nvPr/>
        </p:nvSpPr>
        <p:spPr>
          <a:xfrm>
            <a:off x="1911249" y="22000692"/>
            <a:ext cx="7888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50</a:t>
            </a:r>
          </a:p>
        </p:txBody>
      </p:sp>
      <p:sp>
        <p:nvSpPr>
          <p:cNvPr id="84" name="Textfeld 83">
            <a:extLst>
              <a:ext uri="{FF2B5EF4-FFF2-40B4-BE49-F238E27FC236}">
                <a16:creationId xmlns:a16="http://schemas.microsoft.com/office/drawing/2014/main" id="{AA7A024A-26F6-1514-20B5-20ECA7331F22}"/>
              </a:ext>
            </a:extLst>
          </p:cNvPr>
          <p:cNvSpPr txBox="1"/>
          <p:nvPr/>
        </p:nvSpPr>
        <p:spPr>
          <a:xfrm>
            <a:off x="1914101" y="22427520"/>
            <a:ext cx="4659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40</a:t>
            </a:r>
          </a:p>
        </p:txBody>
      </p:sp>
      <p:sp>
        <p:nvSpPr>
          <p:cNvPr id="85" name="Textfeld 84">
            <a:extLst>
              <a:ext uri="{FF2B5EF4-FFF2-40B4-BE49-F238E27FC236}">
                <a16:creationId xmlns:a16="http://schemas.microsoft.com/office/drawing/2014/main" id="{7D27B2CD-E831-11C0-9C55-654989FCAD56}"/>
              </a:ext>
            </a:extLst>
          </p:cNvPr>
          <p:cNvSpPr txBox="1"/>
          <p:nvPr/>
        </p:nvSpPr>
        <p:spPr>
          <a:xfrm>
            <a:off x="1920997" y="22892034"/>
            <a:ext cx="9133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30</a:t>
            </a:r>
          </a:p>
        </p:txBody>
      </p:sp>
      <p:sp>
        <p:nvSpPr>
          <p:cNvPr id="86" name="Textfeld 85">
            <a:extLst>
              <a:ext uri="{FF2B5EF4-FFF2-40B4-BE49-F238E27FC236}">
                <a16:creationId xmlns:a16="http://schemas.microsoft.com/office/drawing/2014/main" id="{B162199A-1F1F-49D8-E5FF-8BABE69988E6}"/>
              </a:ext>
            </a:extLst>
          </p:cNvPr>
          <p:cNvSpPr txBox="1"/>
          <p:nvPr/>
        </p:nvSpPr>
        <p:spPr>
          <a:xfrm>
            <a:off x="1928243" y="23264464"/>
            <a:ext cx="8510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20</a:t>
            </a:r>
          </a:p>
        </p:txBody>
      </p:sp>
      <p:sp>
        <p:nvSpPr>
          <p:cNvPr id="87" name="Textfeld 86">
            <a:extLst>
              <a:ext uri="{FF2B5EF4-FFF2-40B4-BE49-F238E27FC236}">
                <a16:creationId xmlns:a16="http://schemas.microsoft.com/office/drawing/2014/main" id="{5EED3EEF-FB4E-ED55-7903-5FA21CB3147B}"/>
              </a:ext>
            </a:extLst>
          </p:cNvPr>
          <p:cNvSpPr txBox="1"/>
          <p:nvPr/>
        </p:nvSpPr>
        <p:spPr>
          <a:xfrm>
            <a:off x="1912358" y="23673383"/>
            <a:ext cx="10171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latin typeface="Garamond"/>
              </a:rPr>
              <a:t>10</a:t>
            </a:r>
          </a:p>
        </p:txBody>
      </p:sp>
      <p:sp>
        <p:nvSpPr>
          <p:cNvPr id="96" name="Textfeld 95">
            <a:extLst>
              <a:ext uri="{FF2B5EF4-FFF2-40B4-BE49-F238E27FC236}">
                <a16:creationId xmlns:a16="http://schemas.microsoft.com/office/drawing/2014/main" id="{DF9BD553-EE4A-987B-373C-2C44E3C2A0D5}"/>
              </a:ext>
            </a:extLst>
          </p:cNvPr>
          <p:cNvSpPr txBox="1"/>
          <p:nvPr/>
        </p:nvSpPr>
        <p:spPr>
          <a:xfrm>
            <a:off x="2181541" y="24283815"/>
            <a:ext cx="7531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err="1">
                <a:solidFill>
                  <a:schemeClr val="tx1">
                    <a:lumMod val="75000"/>
                    <a:lumOff val="25000"/>
                  </a:schemeClr>
                </a:solidFill>
                <a:latin typeface="Garamond"/>
              </a:rPr>
              <a:t>Oct</a:t>
            </a:r>
            <a:endParaRPr lang="de-DE" sz="2000">
              <a:solidFill>
                <a:schemeClr val="tx1">
                  <a:lumMod val="75000"/>
                  <a:lumOff val="25000"/>
                </a:schemeClr>
              </a:solidFill>
              <a:latin typeface="Garamond"/>
            </a:endParaRPr>
          </a:p>
        </p:txBody>
      </p:sp>
      <p:sp>
        <p:nvSpPr>
          <p:cNvPr id="97" name="Textfeld 96">
            <a:extLst>
              <a:ext uri="{FF2B5EF4-FFF2-40B4-BE49-F238E27FC236}">
                <a16:creationId xmlns:a16="http://schemas.microsoft.com/office/drawing/2014/main" id="{8CAC078F-B006-477E-F884-D1A68EE199C2}"/>
              </a:ext>
            </a:extLst>
          </p:cNvPr>
          <p:cNvSpPr txBox="1"/>
          <p:nvPr/>
        </p:nvSpPr>
        <p:spPr>
          <a:xfrm>
            <a:off x="7046299" y="24277461"/>
            <a:ext cx="7581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err="1">
                <a:solidFill>
                  <a:schemeClr val="tx1">
                    <a:lumMod val="75000"/>
                    <a:lumOff val="25000"/>
                  </a:schemeClr>
                </a:solidFill>
                <a:latin typeface="Garamond"/>
              </a:rPr>
              <a:t>Dec</a:t>
            </a:r>
            <a:endParaRPr lang="de-DE" sz="2000">
              <a:solidFill>
                <a:schemeClr val="tx1">
                  <a:lumMod val="75000"/>
                  <a:lumOff val="25000"/>
                </a:schemeClr>
              </a:solidFill>
              <a:latin typeface="Garamond"/>
            </a:endParaRPr>
          </a:p>
        </p:txBody>
      </p:sp>
      <p:sp>
        <p:nvSpPr>
          <p:cNvPr id="106" name="Textfeld 105">
            <a:extLst>
              <a:ext uri="{FF2B5EF4-FFF2-40B4-BE49-F238E27FC236}">
                <a16:creationId xmlns:a16="http://schemas.microsoft.com/office/drawing/2014/main" id="{7879C539-0E73-DAA9-E4A7-949197220DF9}"/>
              </a:ext>
            </a:extLst>
          </p:cNvPr>
          <p:cNvSpPr txBox="1"/>
          <p:nvPr/>
        </p:nvSpPr>
        <p:spPr>
          <a:xfrm>
            <a:off x="4562710" y="24280637"/>
            <a:ext cx="8718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2000">
                <a:solidFill>
                  <a:schemeClr val="tx1">
                    <a:lumMod val="75000"/>
                    <a:lumOff val="25000"/>
                  </a:schemeClr>
                </a:solidFill>
                <a:latin typeface="Garamond"/>
              </a:rPr>
              <a:t>Nov</a:t>
            </a:r>
          </a:p>
        </p:txBody>
      </p:sp>
      <p:pic>
        <p:nvPicPr>
          <p:cNvPr id="32" name="Picture 33" descr="A picture containing text, monitor, screen, watching&#10;&#10;Description automatically generated">
            <a:extLst>
              <a:ext uri="{FF2B5EF4-FFF2-40B4-BE49-F238E27FC236}">
                <a16:creationId xmlns:a16="http://schemas.microsoft.com/office/drawing/2014/main" id="{FAD8246C-350F-79E3-B67D-BF4F9B5A828C}"/>
              </a:ext>
            </a:extLst>
          </p:cNvPr>
          <p:cNvPicPr>
            <a:picLocks noChangeAspect="1"/>
          </p:cNvPicPr>
          <p:nvPr/>
        </p:nvPicPr>
        <p:blipFill>
          <a:blip r:embed="rId35"/>
          <a:stretch>
            <a:fillRect/>
          </a:stretch>
        </p:blipFill>
        <p:spPr>
          <a:xfrm>
            <a:off x="10389078" y="21269236"/>
            <a:ext cx="3893388" cy="2338057"/>
          </a:xfrm>
          <a:prstGeom prst="rect">
            <a:avLst/>
          </a:prstGeom>
        </p:spPr>
      </p:pic>
      <p:pic>
        <p:nvPicPr>
          <p:cNvPr id="34" name="Picture 36" descr="A picture containing text, monitor, indoor, screen&#10;&#10;Description automatically generated">
            <a:extLst>
              <a:ext uri="{FF2B5EF4-FFF2-40B4-BE49-F238E27FC236}">
                <a16:creationId xmlns:a16="http://schemas.microsoft.com/office/drawing/2014/main" id="{9A3C2287-D11D-53AE-7298-5CFB19AEF7FB}"/>
              </a:ext>
            </a:extLst>
          </p:cNvPr>
          <p:cNvPicPr>
            <a:picLocks noChangeAspect="1"/>
          </p:cNvPicPr>
          <p:nvPr/>
        </p:nvPicPr>
        <p:blipFill>
          <a:blip r:embed="rId36"/>
          <a:stretch>
            <a:fillRect/>
          </a:stretch>
        </p:blipFill>
        <p:spPr>
          <a:xfrm>
            <a:off x="10389079" y="23828345"/>
            <a:ext cx="3893388" cy="2261499"/>
          </a:xfrm>
          <a:prstGeom prst="rect">
            <a:avLst/>
          </a:prstGeom>
        </p:spPr>
      </p:pic>
      <p:sp>
        <p:nvSpPr>
          <p:cNvPr id="125" name="TextBox 1">
            <a:extLst>
              <a:ext uri="{FF2B5EF4-FFF2-40B4-BE49-F238E27FC236}">
                <a16:creationId xmlns:a16="http://schemas.microsoft.com/office/drawing/2014/main" id="{924FF275-B49A-5D23-BA07-96CA18896FAD}"/>
              </a:ext>
            </a:extLst>
          </p:cNvPr>
          <p:cNvSpPr txBox="1"/>
          <p:nvPr/>
        </p:nvSpPr>
        <p:spPr>
          <a:xfrm>
            <a:off x="10905918" y="26431202"/>
            <a:ext cx="154683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cs typeface="Calibri"/>
              </a:rPr>
              <a:t>0 (No diatoms) </a:t>
            </a:r>
          </a:p>
        </p:txBody>
      </p:sp>
      <p:sp>
        <p:nvSpPr>
          <p:cNvPr id="126" name="TextBox 2">
            <a:extLst>
              <a:ext uri="{FF2B5EF4-FFF2-40B4-BE49-F238E27FC236}">
                <a16:creationId xmlns:a16="http://schemas.microsoft.com/office/drawing/2014/main" id="{159A7CB1-CECE-02BF-FA68-04E1E71278E8}"/>
              </a:ext>
            </a:extLst>
          </p:cNvPr>
          <p:cNvSpPr txBox="1"/>
          <p:nvPr/>
        </p:nvSpPr>
        <p:spPr>
          <a:xfrm>
            <a:off x="12583053" y="26438623"/>
            <a:ext cx="1188036"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Century Gothic"/>
                <a:cs typeface="Calibri"/>
              </a:rPr>
              <a:t>(Diatoms) 1</a:t>
            </a:r>
          </a:p>
        </p:txBody>
      </p:sp>
      <p:pic>
        <p:nvPicPr>
          <p:cNvPr id="127" name="Picture 126" descr="Shape&#10;&#10;Description automatically generated">
            <a:extLst>
              <a:ext uri="{FF2B5EF4-FFF2-40B4-BE49-F238E27FC236}">
                <a16:creationId xmlns:a16="http://schemas.microsoft.com/office/drawing/2014/main" id="{9FAE60D8-FF3E-0523-36AB-D100532C2FEB}"/>
              </a:ext>
            </a:extLst>
          </p:cNvPr>
          <p:cNvPicPr>
            <a:picLocks noChangeAspect="1"/>
          </p:cNvPicPr>
          <p:nvPr/>
        </p:nvPicPr>
        <p:blipFill>
          <a:blip r:embed="rId37"/>
          <a:stretch>
            <a:fillRect/>
          </a:stretch>
        </p:blipFill>
        <p:spPr>
          <a:xfrm>
            <a:off x="10776788" y="26104648"/>
            <a:ext cx="250372" cy="255397"/>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04" name="Picture 703" descr="Shape&#10;&#10;Description automatically generated">
            <a:extLst>
              <a:ext uri="{FF2B5EF4-FFF2-40B4-BE49-F238E27FC236}">
                <a16:creationId xmlns:a16="http://schemas.microsoft.com/office/drawing/2014/main" id="{77B7E439-A99A-E0EA-2856-5A23C37F4C74}"/>
              </a:ext>
            </a:extLst>
          </p:cNvPr>
          <p:cNvPicPr>
            <a:picLocks noChangeAspect="1"/>
          </p:cNvPicPr>
          <p:nvPr/>
        </p:nvPicPr>
        <p:blipFill>
          <a:blip r:embed="rId38"/>
          <a:stretch>
            <a:fillRect/>
          </a:stretch>
        </p:blipFill>
        <p:spPr>
          <a:xfrm>
            <a:off x="13655683" y="26108592"/>
            <a:ext cx="250373" cy="247509"/>
          </a:xfrm>
          <a:prstGeom prst="rect">
            <a:avLst/>
          </a:prstGeom>
          <a:solidFill>
            <a:srgbClr val="FFFFFF">
              <a:shade val="85000"/>
            </a:srgbClr>
          </a:solidFill>
          <a:ln w="12700"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9063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Tyler Pantle</DisplayName>
        <AccountId>187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9850C-B132-4F9E-91AE-B86D28DA0AF3}">
  <ds:schemaRefs>
    <ds:schemaRef ds:uri="http://purl.org/dc/terms/"/>
    <ds:schemaRef ds:uri="http://schemas.microsoft.com/office/2006/documentManagement/types"/>
    <ds:schemaRef ds:uri="http://www.w3.org/XML/1998/namespace"/>
    <ds:schemaRef ds:uri="http://purl.org/dc/dcmitype/"/>
    <ds:schemaRef ds:uri="http://purl.org/dc/elements/1.1/"/>
    <ds:schemaRef ds:uri="7df78d0b-135a-4de7-9166-7c181cd87fb4"/>
    <ds:schemaRef ds:uri="http://schemas.openxmlformats.org/package/2006/metadata/core-properties"/>
    <ds:schemaRef ds:uri="http://schemas.microsoft.com/office/infopath/2007/PartnerControls"/>
    <ds:schemaRef ds:uri="21e6a8e8-1dff-48a6-ab9b-8d556c6946c0"/>
    <ds:schemaRef ds:uri="http://schemas.microsoft.com/office/2006/metadata/properties"/>
  </ds:schemaRefs>
</ds:datastoreItem>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9D5F35A6-506F-47AB-9AB9-76B77B790938}"/>
</file>

<file path=docProps/app.xml><?xml version="1.0" encoding="utf-8"?>
<Properties xmlns="http://schemas.openxmlformats.org/officeDocument/2006/extended-properties" xmlns:vt="http://schemas.openxmlformats.org/officeDocument/2006/docPropsVTypes">
  <Template>Office Theme</Template>
  <TotalTime>48</TotalTime>
  <Words>724</Words>
  <Application>Microsoft Office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Plott, Laramie D. (LARC-E3)[SSAI DEVELOP]</cp:lastModifiedBy>
  <cp:revision>46</cp:revision>
  <dcterms:created xsi:type="dcterms:W3CDTF">2019-02-05T16:32:03Z</dcterms:created>
  <dcterms:modified xsi:type="dcterms:W3CDTF">2023-01-24T16:46:35Z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9700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xd_Signature">
    <vt:bool>false</vt:bool>
  </property>
  <property fmtid="{D5CDD505-2E9C-101B-9397-08002B2CF9AE}" pid="11" name="xd_ProgID">
    <vt:lpwstr/>
  </property>
  <property fmtid="{D5CDD505-2E9C-101B-9397-08002B2CF9AE}" pid="12" name="TemplateUrl">
    <vt:lpwstr/>
  </property>
</Properties>
</file>