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handoutMasterIdLst>
    <p:handoutMasterId r:id="rId7"/>
  </p:handoutMasterIdLst>
  <p:sldIdLst>
    <p:sldId id="263" r:id="rId3"/>
    <p:sldId id="259" r:id="rId4"/>
    <p:sldId id="264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A478"/>
    <a:srgbClr val="BA3A50"/>
    <a:srgbClr val="5372B3"/>
    <a:srgbClr val="3550A7"/>
    <a:srgbClr val="D06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405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0CBAB-6768-464A-959F-333016113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7F757-7F8F-44D3-B132-8469E63AD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7B5A-B4EA-4D8A-969A-B4C50CDCE881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31736-D668-4C36-8DED-B51E45D3A1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F934-5BB8-4411-B7B8-C60E7462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B3BE4-1275-4046-BCEC-5BAC5BE7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2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 hidden="1">
            <a:extLst>
              <a:ext uri="{FF2B5EF4-FFF2-40B4-BE49-F238E27FC236}">
                <a16:creationId xmlns:a16="http://schemas.microsoft.com/office/drawing/2014/main" id="{4D6FFF61-DDBC-6B9C-7498-D44A341412D6}"/>
              </a:ext>
            </a:extLst>
          </p:cNvPr>
          <p:cNvSpPr/>
          <p:nvPr userDrawn="1"/>
        </p:nvSpPr>
        <p:spPr>
          <a:xfrm>
            <a:off x="1429658" y="8867352"/>
            <a:ext cx="6359836" cy="1191048"/>
          </a:xfrm>
          <a:custGeom>
            <a:avLst/>
            <a:gdLst>
              <a:gd name="connsiteX0" fmla="*/ 297762 w 6359836"/>
              <a:gd name="connsiteY0" fmla="*/ 0 h 1191048"/>
              <a:gd name="connsiteX1" fmla="*/ 6359836 w 6359836"/>
              <a:gd name="connsiteY1" fmla="*/ 0 h 1191048"/>
              <a:gd name="connsiteX2" fmla="*/ 6359836 w 6359836"/>
              <a:gd name="connsiteY2" fmla="*/ 1191048 h 1191048"/>
              <a:gd name="connsiteX3" fmla="*/ 297762 w 6359836"/>
              <a:gd name="connsiteY3" fmla="*/ 1191048 h 1191048"/>
              <a:gd name="connsiteX4" fmla="*/ 0 w 6359836"/>
              <a:gd name="connsiteY4" fmla="*/ 595524 h 1191048"/>
              <a:gd name="connsiteX5" fmla="*/ 297762 w 6359836"/>
              <a:gd name="connsiteY5" fmla="*/ 0 h 11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59836" h="1191048">
                <a:moveTo>
                  <a:pt x="297762" y="0"/>
                </a:moveTo>
                <a:lnTo>
                  <a:pt x="6359836" y="0"/>
                </a:lnTo>
                <a:lnTo>
                  <a:pt x="6359836" y="1191048"/>
                </a:lnTo>
                <a:lnTo>
                  <a:pt x="297762" y="1191048"/>
                </a:lnTo>
                <a:lnTo>
                  <a:pt x="0" y="595524"/>
                </a:lnTo>
                <a:lnTo>
                  <a:pt x="29776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79E20-6BF6-43F6-D51A-93406DF70845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6FB194-58F7-F4DC-0972-DEB3D1A032DA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D7C7A8-46B2-4486-A5DB-394FA7ACB389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BCFBAA65-3BBA-48E6-99EB-91D19AF065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C101619-515A-4432-A53A-C08B2065B09F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A0CAC-C366-454B-93AA-C0555F0D8F72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E61EA8-05A8-4E0D-8679-34BE9873C771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1E4B54-B89B-4B69-9DF9-98FE4BB02B6A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75D57DEC-6D6E-4717-AF29-1BD4B76F6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DFBE56-A57C-AD1A-8C34-63637FDB78C2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4C689C-E9BC-2BE4-A763-923AFB37C288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2191E52F-6688-746C-7A8A-2624F91B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80243B8-A7A6-8514-AE56-BC85F4FD7CA3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688" userDrawn="1">
          <p15:clr>
            <a:srgbClr val="FBAE40"/>
          </p15:clr>
        </p15:guide>
        <p15:guide id="4" orient="horz" pos="6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5A922EF1-C367-4AD1-97A7-DAB624AB4F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121835-6DAD-4657-8D61-30E0C34EBF23}"/>
              </a:ext>
            </a:extLst>
          </p:cNvPr>
          <p:cNvSpPr/>
          <p:nvPr userDrawn="1"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67A478">
              <a:alpha val="10000"/>
            </a:srgbClr>
          </a:solidFill>
          <a:ln>
            <a:solidFill>
              <a:srgbClr val="67A4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67A478"/>
                </a:solidFill>
              </a:rPr>
              <a:t>Project Image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A86035-C53A-4496-8854-A63233F80C55}"/>
              </a:ext>
            </a:extLst>
          </p:cNvPr>
          <p:cNvSpPr txBox="1"/>
          <p:nvPr userDrawn="1"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67A478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67A478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67A478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67A478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29C4265B-73AE-451B-9F8C-F4DF4D194A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F3D24E9-F338-430D-9269-1D248C613A68}"/>
              </a:ext>
            </a:extLst>
          </p:cNvPr>
          <p:cNvSpPr txBox="1"/>
          <p:nvPr userDrawn="1"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67A478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38F032-0ED0-4510-B6CB-6093BA45B760}"/>
              </a:ext>
            </a:extLst>
          </p:cNvPr>
          <p:cNvSpPr txBox="1"/>
          <p:nvPr userDrawn="1"/>
        </p:nvSpPr>
        <p:spPr>
          <a:xfrm>
            <a:off x="3951209" y="2403325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48204C-542E-4ACC-8072-C420CED16E96}"/>
              </a:ext>
            </a:extLst>
          </p:cNvPr>
          <p:cNvSpPr txBox="1"/>
          <p:nvPr userDrawn="1"/>
        </p:nvSpPr>
        <p:spPr>
          <a:xfrm>
            <a:off x="6060511" y="194145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3.87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D253AE-3F3F-4DE5-9E2F-DE29570A1281}"/>
              </a:ext>
            </a:extLst>
          </p:cNvPr>
          <p:cNvSpPr txBox="1"/>
          <p:nvPr userDrawn="1"/>
        </p:nvSpPr>
        <p:spPr>
          <a:xfrm>
            <a:off x="6029147" y="8139211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4.73 x 3.87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F2F670-5AC7-45EF-8EC7-8D336740EA36}"/>
              </a:ext>
            </a:extLst>
          </p:cNvPr>
          <p:cNvSpPr txBox="1"/>
          <p:nvPr userDrawn="1"/>
        </p:nvSpPr>
        <p:spPr>
          <a:xfrm>
            <a:off x="2261462" y="8057047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7.28 x 3.45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057D7A-4274-4277-BF40-62656967BADF}"/>
              </a:ext>
            </a:extLst>
          </p:cNvPr>
          <p:cNvSpPr txBox="1"/>
          <p:nvPr userDrawn="1"/>
        </p:nvSpPr>
        <p:spPr>
          <a:xfrm>
            <a:off x="3961890" y="4960070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1C1907-631B-4EF0-B625-4D468E20C75F}"/>
              </a:ext>
            </a:extLst>
          </p:cNvPr>
          <p:cNvSpPr txBox="1"/>
          <p:nvPr userDrawn="1"/>
        </p:nvSpPr>
        <p:spPr>
          <a:xfrm>
            <a:off x="583840" y="3419014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9FF61A-FFC8-4B64-85EE-868C5A4DE790}"/>
              </a:ext>
            </a:extLst>
          </p:cNvPr>
          <p:cNvSpPr txBox="1"/>
          <p:nvPr userDrawn="1"/>
        </p:nvSpPr>
        <p:spPr>
          <a:xfrm>
            <a:off x="581404" y="4372863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98A490-5740-45C3-8B83-0708BBB916B4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E4F968-92D6-F076-5380-90E28B8DB291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D3B85F-1FE5-407F-459E-F1CBFAACD14C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AF1F09-F1C4-743F-56DF-5CA8E590F56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08C3-848C-D8C4-371C-94AF7151614C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3CAD89-9FD1-D7AC-3597-4FCE86673818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0E16E1-E85F-CD73-B28C-6BEADFC5623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F9CC0DC-6FD5-6FCF-5EFD-BF605FE56D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0CB3C79-380A-62B3-3E5B-6C7CAB69ECB2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C0A50-8751-749B-2815-BD129CC3DF13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7D91DA-BAD4-DD63-0B3F-266EFB8AB820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04FDEDD4-B76F-51AE-5B4D-8DCB0CEF4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A7F62D2-3444-92BA-83AB-454F1EFC1187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B9DBF8E0-84BE-485B-96ED-95D1002070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7FF86B8-C53A-469F-8A99-F3D707EAC444}"/>
              </a:ext>
            </a:extLst>
          </p:cNvPr>
          <p:cNvSpPr/>
          <p:nvPr userDrawn="1"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67A478">
              <a:alpha val="10000"/>
            </a:srgbClr>
          </a:solidFill>
          <a:ln>
            <a:solidFill>
              <a:srgbClr val="67A4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67A478"/>
                </a:solidFill>
              </a:rPr>
              <a:t>Project Image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F506E0-89FB-408A-B21E-6EE0C9C88BD3}"/>
              </a:ext>
            </a:extLst>
          </p:cNvPr>
          <p:cNvSpPr txBox="1"/>
          <p:nvPr userDrawn="1"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67A478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67A478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67A478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67A478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C9CA5D7-7F1E-463B-B9B3-3D7DCF1630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616246-CFFB-4631-B7EC-3A28F1C9D6FA}"/>
              </a:ext>
            </a:extLst>
          </p:cNvPr>
          <p:cNvSpPr txBox="1"/>
          <p:nvPr userDrawn="1"/>
        </p:nvSpPr>
        <p:spPr>
          <a:xfrm>
            <a:off x="625325" y="2318926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65BDD-FA60-4CF6-9B7C-51E86F499FC0}"/>
              </a:ext>
            </a:extLst>
          </p:cNvPr>
          <p:cNvSpPr txBox="1"/>
          <p:nvPr userDrawn="1"/>
        </p:nvSpPr>
        <p:spPr>
          <a:xfrm>
            <a:off x="5941891" y="357749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7.54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FC72DB-20E2-48FC-AD99-E265A8D5955E}"/>
              </a:ext>
            </a:extLst>
          </p:cNvPr>
          <p:cNvSpPr txBox="1"/>
          <p:nvPr userDrawn="1"/>
        </p:nvSpPr>
        <p:spPr>
          <a:xfrm>
            <a:off x="5991047" y="8185698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4,87 x 7.55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0B20D-12D4-4E2E-AE9D-43841CCE2AB6}"/>
              </a:ext>
            </a:extLst>
          </p:cNvPr>
          <p:cNvSpPr txBox="1"/>
          <p:nvPr userDrawn="1"/>
        </p:nvSpPr>
        <p:spPr>
          <a:xfrm>
            <a:off x="568631" y="5986446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FDE280-93DE-4FDF-906B-38577E0C5177}"/>
              </a:ext>
            </a:extLst>
          </p:cNvPr>
          <p:cNvSpPr txBox="1"/>
          <p:nvPr userDrawn="1"/>
        </p:nvSpPr>
        <p:spPr>
          <a:xfrm>
            <a:off x="566195" y="5467697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21594C-DA44-4DB7-85E4-E077B7B87DC7}"/>
              </a:ext>
            </a:extLst>
          </p:cNvPr>
          <p:cNvSpPr txBox="1"/>
          <p:nvPr userDrawn="1"/>
        </p:nvSpPr>
        <p:spPr>
          <a:xfrm>
            <a:off x="3989308" y="4286661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D3D905-7A5A-4F5D-8422-1799B2D89C8F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C5C769-473A-3D00-A923-E1DB25739568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7CD994-1FFC-156C-5542-B1C0429678A3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452CB-796C-B9F5-86E5-476EBB83699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B6FD3-EE21-FA48-2190-CEAD2EB0E76F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5522E-20CE-4F5A-D5F3-0E111EE831C6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0B41925-D3B4-8020-C7B3-04ADD185B4C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21D87D5-02A2-1606-0756-EC6EBC6DF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0C5138-3449-9310-258C-4E5FFECDEB64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0873-1751-7D5B-AF45-4C3B8626058E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962CAC-D9FF-3464-C1FA-C19E3C8863C3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3E823BCB-391C-ACB9-7E59-EEBD27C48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B8367E2-6CB1-56AC-CFE8-93F13D2F8305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0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9A4F3B-7559-421F-B6E1-C84AC9A26508}"/>
              </a:ext>
            </a:extLst>
          </p:cNvPr>
          <p:cNvSpPr/>
          <p:nvPr userDrawn="1"/>
        </p:nvSpPr>
        <p:spPr>
          <a:xfrm rot="5400000">
            <a:off x="-914400" y="1371601"/>
            <a:ext cx="9601200" cy="731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1ED58-C2A2-4D1E-980A-54E4A2D10055}"/>
              </a:ext>
            </a:extLst>
          </p:cNvPr>
          <p:cNvSpPr txBox="1"/>
          <p:nvPr userDrawn="1"/>
        </p:nvSpPr>
        <p:spPr>
          <a:xfrm>
            <a:off x="169679" y="-23689"/>
            <a:ext cx="11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.25 margins</a:t>
            </a:r>
          </a:p>
        </p:txBody>
      </p:sp>
    </p:spTree>
    <p:extLst>
      <p:ext uri="{BB962C8B-B14F-4D97-AF65-F5344CB8AC3E}">
        <p14:creationId xmlns:p14="http://schemas.microsoft.com/office/powerpoint/2010/main" val="202706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5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2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24224-F218-5CA0-465E-7708D3DC277A}"/>
              </a:ext>
            </a:extLst>
          </p:cNvPr>
          <p:cNvSpPr/>
          <p:nvPr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67A478">
              <a:alpha val="10000"/>
            </a:srgbClr>
          </a:solidFill>
          <a:ln>
            <a:solidFill>
              <a:srgbClr val="67A4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67A478"/>
                </a:solidFill>
              </a:rPr>
              <a:t>Project 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0C715-25AC-4F03-3363-7F91D71D5B09}"/>
              </a:ext>
            </a:extLst>
          </p:cNvPr>
          <p:cNvSpPr txBox="1"/>
          <p:nvPr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67A478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67A478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67A478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67A478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627EC-B9F6-55FE-DE9F-7C2D2D90F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72B72-8008-1597-7954-C4C60F131FA9}"/>
              </a:ext>
            </a:extLst>
          </p:cNvPr>
          <p:cNvSpPr txBox="1"/>
          <p:nvPr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67A478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</p:spTree>
    <p:extLst>
      <p:ext uri="{BB962C8B-B14F-4D97-AF65-F5344CB8AC3E}">
        <p14:creationId xmlns:p14="http://schemas.microsoft.com/office/powerpoint/2010/main" val="22936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AEC4F-61B1-949B-395A-E2D3ACB6FD28}"/>
              </a:ext>
            </a:extLst>
          </p:cNvPr>
          <p:cNvSpPr/>
          <p:nvPr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67A478">
              <a:alpha val="10000"/>
            </a:srgbClr>
          </a:solidFill>
          <a:ln>
            <a:solidFill>
              <a:srgbClr val="67A4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67A478"/>
                </a:solidFill>
              </a:rPr>
              <a:t>Project 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1984-5332-5F68-9771-343B01B4B3F1}"/>
              </a:ext>
            </a:extLst>
          </p:cNvPr>
          <p:cNvSpPr txBox="1"/>
          <p:nvPr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67A478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67A478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67A478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67A478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D81AAE-3762-4B15-6472-323B7C03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9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s (Editable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AMPLE Templates (Locked/Notes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7553</TotalTime>
  <Words>50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Garamond</vt:lpstr>
      <vt:lpstr>Helvetica</vt:lpstr>
      <vt:lpstr>HelveticaNeueLT Std</vt:lpstr>
      <vt:lpstr>Templates (Editable)</vt:lpstr>
      <vt:lpstr>EXAMPLE Templates (Locked/Notes)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Shanise Y. (LARC-E3)[SSAI DEVELOP]</dc:creator>
  <cp:lastModifiedBy>Hunter, Shanise Y. (LARC-E3)[RSES]</cp:lastModifiedBy>
  <cp:revision>52</cp:revision>
  <dcterms:created xsi:type="dcterms:W3CDTF">2022-01-28T14:48:32Z</dcterms:created>
  <dcterms:modified xsi:type="dcterms:W3CDTF">2024-01-17T15:29:25Z</dcterms:modified>
</cp:coreProperties>
</file>