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4"/>
  </p:sldMasterIdLst>
  <p:notesMasterIdLst>
    <p:notesMasterId r:id="rId18"/>
  </p:notesMasterIdLst>
  <p:sldIdLst>
    <p:sldId id="256" r:id="rId5"/>
    <p:sldId id="257" r:id="rId6"/>
    <p:sldId id="272" r:id="rId7"/>
    <p:sldId id="273" r:id="rId8"/>
    <p:sldId id="260" r:id="rId9"/>
    <p:sldId id="274" r:id="rId10"/>
    <p:sldId id="275" r:id="rId11"/>
    <p:sldId id="276" r:id="rId12"/>
    <p:sldId id="278" r:id="rId13"/>
    <p:sldId id="281" r:id="rId14"/>
    <p:sldId id="282" r:id="rId15"/>
    <p:sldId id="279" r:id="rId16"/>
    <p:sldId id="277"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Century Gothic" panose="020B0502020202020204" pitchFamily="34" charset="0"/>
      <p:regular r:id="rId23"/>
      <p:bold r:id="rId24"/>
      <p:italic r:id="rId25"/>
      <p:boldItalic r:id="rId26"/>
    </p:embeddedFont>
    <p:embeddedFont>
      <p:font typeface="Georgia" panose="02040502050405020303" pitchFamily="18"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gsC8MHxdwhzjHEFK3GhVsP4g16Y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8BD91FE-5E3E-4F8B-B55B-C25181CB841A}">
  <a:tblStyle styleId="{08BD91FE-5E3E-4F8B-B55B-C25181CB841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13"/>
    <p:restoredTop sz="77872"/>
  </p:normalViewPr>
  <p:slideViewPr>
    <p:cSldViewPr snapToGrid="0" showGuides="1">
      <p:cViewPr varScale="1">
        <p:scale>
          <a:sx n="115" d="100"/>
          <a:sy n="115" d="100"/>
        </p:scale>
        <p:origin x="208" y="12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font" Target="fonts/font3.fntdata"/><Relationship Id="rId34" Type="http://customschemas.google.com/relationships/presentationmetadata" Target="meta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 name="Google Shape;5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 name="Google Shape;6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Many teams within DEVELOP have a Project Lead. It’s important that everyone—team members, Fellows, and project leads themselves—are aware of what this means and doesn’t mean. Above all else, it’s important to remember that PLs are still participants and it’s not an elevated role within the team. In other words, PLs are </a:t>
            </a:r>
            <a:r>
              <a:rPr lang="en-US" i="1" dirty="0"/>
              <a:t>not </a:t>
            </a:r>
            <a:r>
              <a:rPr lang="en-US" i="0" dirty="0"/>
              <a:t>the </a:t>
            </a:r>
            <a:r>
              <a:rPr lang="en-US" b="1" i="0" dirty="0"/>
              <a:t>designated leader</a:t>
            </a:r>
            <a:r>
              <a:rPr lang="en-US" b="0" i="0" dirty="0"/>
              <a:t> of the team.</a:t>
            </a:r>
            <a:endParaRPr dirty="0"/>
          </a:p>
        </p:txBody>
      </p:sp>
      <p:sp>
        <p:nvSpPr>
          <p:cNvPr id="66" name="Google Shape;6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1680156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 name="Google Shape;6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6" name="Google Shape;6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936024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matter if it’s your first term or your fourth term, you are at DEVELOP because you are a leader. As you learn how to work with your team members and execute your project, it’s imperative to not lose sight of what it means to be a leader within DEVELOP. </a:t>
            </a:r>
          </a:p>
          <a:p>
            <a:pPr>
              <a:buAutoNum type="arabicParenR"/>
            </a:pPr>
            <a:r>
              <a:rPr lang="en-US" dirty="0"/>
              <a:t>All styles are key aspects needed in leadership and functional groups</a:t>
            </a:r>
          </a:p>
          <a:p>
            <a:pPr>
              <a:buAutoNum type="arabicParenR"/>
            </a:pPr>
            <a:r>
              <a:rPr lang="en-US" dirty="0"/>
              <a:t>Leaders come from all quadrants</a:t>
            </a:r>
          </a:p>
          <a:p>
            <a:pPr>
              <a:buAutoNum type="arabicParenR"/>
            </a:pPr>
            <a:r>
              <a:rPr lang="en-US" dirty="0"/>
              <a:t>Lead with a style that fits you, fits the situation, and fits the group</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25529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19" name="Google Shape;31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368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 name="Google Shape;6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Before we talk about leadership styles, we need to understand the four leadership roles of designated leadership, self leadership, active followership, and peer leadership.</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r>
              <a:rPr lang="en-US" dirty="0"/>
              <a:t>The </a:t>
            </a:r>
            <a:r>
              <a:rPr lang="en-US" b="1" dirty="0"/>
              <a:t>designated leader </a:t>
            </a:r>
            <a:r>
              <a:rPr lang="en-US" dirty="0"/>
              <a:t>is the head architect in a group and guardian of the group process. They can delegate tasks and decisions, but can’t abdicate responsibility or accountability. This is not your project lead...It </a:t>
            </a:r>
            <a:r>
              <a:rPr lang="en-US" i="1" dirty="0"/>
              <a:t>can</a:t>
            </a:r>
            <a:r>
              <a:rPr lang="en-US" dirty="0"/>
              <a:t> </a:t>
            </a:r>
            <a:r>
              <a:rPr lang="en-US" i="1" dirty="0"/>
              <a:t>be</a:t>
            </a:r>
            <a:r>
              <a:rPr lang="en-US" dirty="0"/>
              <a:t>, but in the day-to-day of DEVELOP, there is no hierarchy on the team….</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r>
              <a:rPr lang="en-US" b="1" dirty="0"/>
              <a:t>Self leadership </a:t>
            </a:r>
            <a:r>
              <a:rPr lang="en-US" dirty="0"/>
              <a:t>is leadership through character and judgment. All members lead by virtue of who they are and how they influence others, not just the positions they hold, and this has a huge influence on group dynamics. This includes taking responsibility for yourself, being kind and inclusive of others, and helping the group….</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r>
              <a:rPr lang="en-US" b="1" dirty="0"/>
              <a:t>Active followership </a:t>
            </a:r>
            <a:r>
              <a:rPr lang="en-US" dirty="0"/>
              <a:t>is when group members show good leadership by following the leadership of others, participating in the group process, modeling good team behavior, and supporting the leader by engaging and respecting others.</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r>
              <a:rPr lang="en-US" b="1" dirty="0"/>
              <a:t>Peer leadership </a:t>
            </a:r>
            <a:r>
              <a:rPr lang="en-US" dirty="0"/>
              <a:t>is when each person sees what needs to be done and takes the initiative to do it, without a hierarchy. This also works best when members communicate general expectations and clarify who is responsible for what. If something needs to be done, do it, and if others aren’t pitching it, talk about it.</a:t>
            </a:r>
          </a:p>
          <a:p>
            <a:pPr marL="0" lvl="0" indent="0" algn="l" rtl="0">
              <a:spcBef>
                <a:spcPts val="0"/>
              </a:spcBef>
              <a:spcAft>
                <a:spcPts val="0"/>
              </a:spcAft>
              <a:buNone/>
            </a:pPr>
            <a:endParaRPr dirty="0"/>
          </a:p>
        </p:txBody>
      </p:sp>
      <p:sp>
        <p:nvSpPr>
          <p:cNvPr id="66" name="Google Shape;6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 name="Google Shape;6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It’s important to be aware of all of these roles because you’ll hold some form of each of them over the next 10 weeks. </a:t>
            </a:r>
            <a:r>
              <a:rPr lang="en-US" dirty="0">
                <a:solidFill>
                  <a:schemeClr val="dk1"/>
                </a:solidFill>
              </a:rPr>
              <a:t>Each one of you will lead at some point. You’ll engage with your partners, ask questions in your science advising meetings, provide updates to Fellows and you’ll learn how to work and communicate with members of your team—which is why we also talk about personality types. And as you go forward and think about this, </a:t>
            </a:r>
            <a:r>
              <a:rPr lang="en-US" dirty="0"/>
              <a:t>it’s also important to note that self leadership—how you carry yourself—and peer leadership—how you take initiative in a group—are the most important in DEVELOP teams. (There are only finite, non-continuous, instances during the term that require designated leadership leadership and, therefore, active followership).</a:t>
            </a:r>
          </a:p>
          <a:p>
            <a:pPr marL="0" lvl="0" indent="0" algn="l" rtl="0">
              <a:spcBef>
                <a:spcPts val="0"/>
              </a:spcBef>
              <a:spcAft>
                <a:spcPts val="0"/>
              </a:spcAft>
              <a:buNone/>
            </a:pPr>
            <a:endParaRPr dirty="0"/>
          </a:p>
        </p:txBody>
      </p:sp>
      <p:sp>
        <p:nvSpPr>
          <p:cNvPr id="66" name="Google Shape;6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983281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 name="Google Shape;6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lvl="0" indent="0" algn="l" rtl="0">
              <a:spcBef>
                <a:spcPts val="0"/>
              </a:spcBef>
              <a:spcAft>
                <a:spcPts val="0"/>
              </a:spcAft>
              <a:buNone/>
            </a:pPr>
            <a:r>
              <a:rPr lang="en-US" dirty="0"/>
              <a:t>https://</a:t>
            </a:r>
            <a:r>
              <a:rPr lang="en-US" dirty="0" err="1"/>
              <a:t>jamboard.google.com</a:t>
            </a:r>
            <a:r>
              <a:rPr lang="en-US" dirty="0"/>
              <a:t>/d/1GO0YWHG3lovGwXAuE6j131rTlGB5X1pNAJLekUDwNag/</a:t>
            </a:r>
            <a:r>
              <a:rPr lang="en-US" dirty="0" err="1"/>
              <a:t>edit?usp</a:t>
            </a:r>
            <a:r>
              <a:rPr lang="en-US" dirty="0"/>
              <a:t>=sharing </a:t>
            </a:r>
            <a:endParaRPr dirty="0"/>
          </a:p>
        </p:txBody>
      </p:sp>
      <p:sp>
        <p:nvSpPr>
          <p:cNvPr id="66" name="Google Shape;6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1184316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1681018aa93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1681018aa93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i="1" dirty="0"/>
              <a:t>Without moving from their place on the left/right continuum from the last slide</a:t>
            </a:r>
            <a:r>
              <a:rPr lang="en-US" b="0" i="0" dirty="0"/>
              <a:t>, ask people to align themselves on the vertical continuum.</a:t>
            </a:r>
          </a:p>
          <a:p>
            <a:pPr marL="0" lvl="0" indent="0" algn="l" rtl="0">
              <a:spcBef>
                <a:spcPts val="0"/>
              </a:spcBef>
              <a:spcAft>
                <a:spcPts val="0"/>
              </a:spcAft>
              <a:buNone/>
            </a:pPr>
            <a:endParaRPr lang="en-US" b="0" i="0" dirty="0"/>
          </a:p>
          <a:p>
            <a:pPr marL="0" lvl="0" indent="0" algn="l" rtl="0">
              <a:spcBef>
                <a:spcPts val="0"/>
              </a:spcBef>
              <a:spcAft>
                <a:spcPts val="0"/>
              </a:spcAft>
              <a:buNone/>
            </a:pPr>
            <a:r>
              <a:rPr lang="en-US" b="0" i="1" dirty="0"/>
              <a:t>https://</a:t>
            </a:r>
            <a:r>
              <a:rPr lang="en-US" b="0" i="1" dirty="0" err="1"/>
              <a:t>jamboard.google.com</a:t>
            </a:r>
            <a:r>
              <a:rPr lang="en-US" b="0" i="1" dirty="0"/>
              <a:t>/d/1GO0YWHG3lovGwXAuE6j131rTlGB5X1pNAJLekUDwNag/</a:t>
            </a:r>
            <a:r>
              <a:rPr lang="en-US" b="0" i="1" dirty="0" err="1"/>
              <a:t>edit?usp</a:t>
            </a:r>
            <a:r>
              <a:rPr lang="en-US" b="0" i="1" dirty="0"/>
              <a:t>=sharing</a:t>
            </a:r>
            <a:endParaRPr b="0" i="1" dirty="0"/>
          </a:p>
        </p:txBody>
      </p:sp>
    </p:spTree>
    <p:extLst>
      <p:ext uri="{BB962C8B-B14F-4D97-AF65-F5344CB8AC3E}">
        <p14:creationId xmlns:p14="http://schemas.microsoft.com/office/powerpoint/2010/main" val="2378482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1681018aa93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1681018aa93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a:t>
            </a:r>
            <a:r>
              <a:rPr lang="en-US" dirty="0" err="1"/>
              <a:t>jamboard.google.com</a:t>
            </a:r>
            <a:r>
              <a:rPr lang="en-US" dirty="0"/>
              <a:t>/d/1GO0YWHG3lovGwXAuE6j131rTlGB5X1pNAJLekUDwNag/</a:t>
            </a:r>
            <a:r>
              <a:rPr lang="en-US" dirty="0" err="1"/>
              <a:t>edit?usp</a:t>
            </a:r>
            <a:r>
              <a:rPr lang="en-US" dirty="0"/>
              <a:t>=sharing</a:t>
            </a:r>
            <a:endParaRPr dirty="0"/>
          </a:p>
        </p:txBody>
      </p:sp>
    </p:spTree>
    <p:extLst>
      <p:ext uri="{BB962C8B-B14F-4D97-AF65-F5344CB8AC3E}">
        <p14:creationId xmlns:p14="http://schemas.microsoft.com/office/powerpoint/2010/main" val="603607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1681018aa93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1681018aa93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**Refer to </a:t>
            </a:r>
            <a:r>
              <a:rPr lang="en-US" b="1" dirty="0"/>
              <a:t>slides 6-9 </a:t>
            </a:r>
            <a:r>
              <a:rPr lang="en-US" dirty="0"/>
              <a:t>in the </a:t>
            </a:r>
            <a:r>
              <a:rPr lang="en-US" dirty="0" err="1"/>
              <a:t>Jamboard</a:t>
            </a:r>
            <a:r>
              <a:rPr lang="en-US" dirty="0"/>
              <a:t> for descriptions of each style. Be sure to note pros and cons of each style.**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https://</a:t>
            </a:r>
            <a:r>
              <a:rPr lang="en-US" dirty="0" err="1"/>
              <a:t>jamboard.google.com</a:t>
            </a:r>
            <a:r>
              <a:rPr lang="en-US" dirty="0"/>
              <a:t>/d/1GO0YWHG3lovGwXAuE6j131rTlGB5X1pNAJLekUDwNag/</a:t>
            </a:r>
            <a:r>
              <a:rPr lang="en-US" dirty="0" err="1"/>
              <a:t>edit?usp</a:t>
            </a:r>
            <a:r>
              <a:rPr lang="en-US" dirty="0"/>
              <a:t>=sharing</a:t>
            </a:r>
            <a:endParaRPr dirty="0"/>
          </a:p>
        </p:txBody>
      </p:sp>
    </p:spTree>
    <p:extLst>
      <p:ext uri="{BB962C8B-B14F-4D97-AF65-F5344CB8AC3E}">
        <p14:creationId xmlns:p14="http://schemas.microsoft.com/office/powerpoint/2010/main" val="686557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 name="Google Shape;6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It’s important to be aware of all of these roles because you’ll hold some form of each of them over the next 10 weeks. </a:t>
            </a:r>
            <a:r>
              <a:rPr lang="en-US" dirty="0">
                <a:solidFill>
                  <a:schemeClr val="dk1"/>
                </a:solidFill>
              </a:rPr>
              <a:t>Each one of you will lead at some point. You’ll engage with your partners, ask questions in your science advising meetings, provide updates to Fellows and you’ll learn how to work and communicate with members of your team—which is why we also talk about personality types. And as you go forward and think about this, </a:t>
            </a:r>
            <a:r>
              <a:rPr lang="en-US" dirty="0"/>
              <a:t>it’s also important to note that self leadership—how you carry yourself—and peer leadership—how you take initiative in a group—are the most important in DEVELOP teams. (There are only finite, non-continuous, instances during the term that require designated leadership leadership and, therefore, active followership).</a:t>
            </a:r>
          </a:p>
          <a:p>
            <a:pPr marL="0" lvl="0" indent="0" algn="l" rtl="0">
              <a:spcBef>
                <a:spcPts val="0"/>
              </a:spcBef>
              <a:spcAft>
                <a:spcPts val="0"/>
              </a:spcAft>
              <a:buNone/>
            </a:pPr>
            <a:endParaRPr dirty="0"/>
          </a:p>
        </p:txBody>
      </p:sp>
      <p:sp>
        <p:nvSpPr>
          <p:cNvPr id="66" name="Google Shape;6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3034207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Your “default leadership style” is the one you naturally trend towards and the one you are most comfortable in. DEVELOP is made up of all leadership styles and the same is true of Project Leads. What’s most important about recognizing your default style, is that it also makes you think about what style is least comfortable to you. A good leader is someone who can flow between leadership styles depending on the situation. And any DEVELOPer—not just the Project Lead—can be a good leader.</a:t>
            </a:r>
          </a:p>
          <a:p>
            <a:pPr algn="l"/>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248069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2">
  <p:cSld name="Title Slide 2">
    <p:spTree>
      <p:nvGrpSpPr>
        <p:cNvPr id="1" name="Shape 13"/>
        <p:cNvGrpSpPr/>
        <p:nvPr/>
      </p:nvGrpSpPr>
      <p:grpSpPr>
        <a:xfrm>
          <a:off x="0" y="0"/>
          <a:ext cx="0" cy="0"/>
          <a:chOff x="0" y="0"/>
          <a:chExt cx="0" cy="0"/>
        </a:xfrm>
      </p:grpSpPr>
      <p:sp>
        <p:nvSpPr>
          <p:cNvPr id="14" name="Google Shape;14;p18"/>
          <p:cNvSpPr>
            <a:spLocks noGrp="1"/>
          </p:cNvSpPr>
          <p:nvPr>
            <p:ph type="pic" idx="2"/>
          </p:nvPr>
        </p:nvSpPr>
        <p:spPr>
          <a:xfrm>
            <a:off x="6276975" y="0"/>
            <a:ext cx="5915025" cy="68707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rgbClr val="5595AC"/>
              </a:buClr>
              <a:buSzPts val="2400"/>
              <a:buFont typeface="Arial"/>
              <a:buChar char="•"/>
              <a:defRPr sz="2400" b="0" i="0" u="none" strike="noStrike" cap="none">
                <a:solidFill>
                  <a:srgbClr val="5595AC"/>
                </a:solidFill>
                <a:latin typeface="Georgia"/>
                <a:ea typeface="Georgia"/>
                <a:cs typeface="Georgia"/>
                <a:sym typeface="Georgia"/>
              </a:defRPr>
            </a:lvl1pPr>
            <a:lvl2pPr marR="0" lvl="1" algn="l" rtl="0">
              <a:lnSpc>
                <a:spcPct val="90000"/>
              </a:lnSpc>
              <a:spcBef>
                <a:spcPts val="500"/>
              </a:spcBef>
              <a:spcAft>
                <a:spcPts val="0"/>
              </a:spcAft>
              <a:buClr>
                <a:srgbClr val="6A7278"/>
              </a:buClr>
              <a:buSzPts val="2000"/>
              <a:buFont typeface="Arial"/>
              <a:buChar char="•"/>
              <a:defRPr sz="2000" b="0" i="0" u="none" strike="noStrike" cap="none">
                <a:solidFill>
                  <a:srgbClr val="6A7278"/>
                </a:solidFill>
                <a:latin typeface="Georgia"/>
                <a:ea typeface="Georgia"/>
                <a:cs typeface="Georgia"/>
                <a:sym typeface="Georgia"/>
              </a:defRPr>
            </a:lvl2pPr>
            <a:lvl3pPr marR="0" lvl="2" algn="l" rtl="0">
              <a:lnSpc>
                <a:spcPct val="90000"/>
              </a:lnSpc>
              <a:spcBef>
                <a:spcPts val="500"/>
              </a:spcBef>
              <a:spcAft>
                <a:spcPts val="0"/>
              </a:spcAft>
              <a:buClr>
                <a:srgbClr val="6A7278"/>
              </a:buClr>
              <a:buSzPts val="1800"/>
              <a:buFont typeface="Arial"/>
              <a:buChar char="•"/>
              <a:defRPr sz="1800" b="0" i="0" u="none" strike="noStrike" cap="none">
                <a:solidFill>
                  <a:srgbClr val="6A7278"/>
                </a:solidFill>
                <a:latin typeface="Georgia"/>
                <a:ea typeface="Georgia"/>
                <a:cs typeface="Georgia"/>
                <a:sym typeface="Georgia"/>
              </a:defRPr>
            </a:lvl3pPr>
            <a:lvl4pPr marR="0" lvl="3" algn="l" rtl="0">
              <a:lnSpc>
                <a:spcPct val="90000"/>
              </a:lnSpc>
              <a:spcBef>
                <a:spcPts val="500"/>
              </a:spcBef>
              <a:spcAft>
                <a:spcPts val="0"/>
              </a:spcAft>
              <a:buClr>
                <a:srgbClr val="6A7278"/>
              </a:buClr>
              <a:buSzPts val="1600"/>
              <a:buFont typeface="Arial"/>
              <a:buChar char="•"/>
              <a:defRPr sz="1600" b="0" i="0" u="none" strike="noStrike" cap="none">
                <a:solidFill>
                  <a:srgbClr val="6A7278"/>
                </a:solidFill>
                <a:latin typeface="Georgia"/>
                <a:ea typeface="Georgia"/>
                <a:cs typeface="Georgia"/>
                <a:sym typeface="Georgia"/>
              </a:defRPr>
            </a:lvl4pPr>
            <a:lvl5pPr marR="0" lvl="4" algn="l" rtl="0">
              <a:lnSpc>
                <a:spcPct val="90000"/>
              </a:lnSpc>
              <a:spcBef>
                <a:spcPts val="500"/>
              </a:spcBef>
              <a:spcAft>
                <a:spcPts val="0"/>
              </a:spcAft>
              <a:buClr>
                <a:srgbClr val="6A7278"/>
              </a:buClr>
              <a:buSzPts val="1600"/>
              <a:buFont typeface="Arial"/>
              <a:buChar char="•"/>
              <a:defRPr sz="1600" b="0" i="0" u="none" strike="noStrike" cap="none">
                <a:solidFill>
                  <a:srgbClr val="6A7278"/>
                </a:solidFill>
                <a:latin typeface="Georgia"/>
                <a:ea typeface="Georgia"/>
                <a:cs typeface="Georgia"/>
                <a:sym typeface="Georgi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15" name="Google Shape;15;p18"/>
          <p:cNvSpPr>
            <a:spLocks noGrp="1"/>
          </p:cNvSpPr>
          <p:nvPr>
            <p:ph type="pic" idx="3"/>
          </p:nvPr>
        </p:nvSpPr>
        <p:spPr>
          <a:xfrm>
            <a:off x="6276975" y="3005138"/>
            <a:ext cx="1916113" cy="1916112"/>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rgbClr val="5595AC"/>
              </a:buClr>
              <a:buSzPts val="2400"/>
              <a:buFont typeface="Arial"/>
              <a:buChar char="•"/>
              <a:defRPr sz="2400" b="0" i="0" u="none" strike="noStrike" cap="none">
                <a:solidFill>
                  <a:srgbClr val="5595AC"/>
                </a:solidFill>
                <a:latin typeface="Georgia"/>
                <a:ea typeface="Georgia"/>
                <a:cs typeface="Georgia"/>
                <a:sym typeface="Georgia"/>
              </a:defRPr>
            </a:lvl1pPr>
            <a:lvl2pPr marR="0" lvl="1" algn="l" rtl="0">
              <a:lnSpc>
                <a:spcPct val="90000"/>
              </a:lnSpc>
              <a:spcBef>
                <a:spcPts val="500"/>
              </a:spcBef>
              <a:spcAft>
                <a:spcPts val="0"/>
              </a:spcAft>
              <a:buClr>
                <a:srgbClr val="6A7278"/>
              </a:buClr>
              <a:buSzPts val="2000"/>
              <a:buFont typeface="Arial"/>
              <a:buChar char="•"/>
              <a:defRPr sz="2000" b="0" i="0" u="none" strike="noStrike" cap="none">
                <a:solidFill>
                  <a:srgbClr val="6A7278"/>
                </a:solidFill>
                <a:latin typeface="Georgia"/>
                <a:ea typeface="Georgia"/>
                <a:cs typeface="Georgia"/>
                <a:sym typeface="Georgia"/>
              </a:defRPr>
            </a:lvl2pPr>
            <a:lvl3pPr marR="0" lvl="2" algn="l" rtl="0">
              <a:lnSpc>
                <a:spcPct val="90000"/>
              </a:lnSpc>
              <a:spcBef>
                <a:spcPts val="500"/>
              </a:spcBef>
              <a:spcAft>
                <a:spcPts val="0"/>
              </a:spcAft>
              <a:buClr>
                <a:srgbClr val="6A7278"/>
              </a:buClr>
              <a:buSzPts val="1800"/>
              <a:buFont typeface="Arial"/>
              <a:buChar char="•"/>
              <a:defRPr sz="1800" b="0" i="0" u="none" strike="noStrike" cap="none">
                <a:solidFill>
                  <a:srgbClr val="6A7278"/>
                </a:solidFill>
                <a:latin typeface="Georgia"/>
                <a:ea typeface="Georgia"/>
                <a:cs typeface="Georgia"/>
                <a:sym typeface="Georgia"/>
              </a:defRPr>
            </a:lvl3pPr>
            <a:lvl4pPr marR="0" lvl="3" algn="l" rtl="0">
              <a:lnSpc>
                <a:spcPct val="90000"/>
              </a:lnSpc>
              <a:spcBef>
                <a:spcPts val="500"/>
              </a:spcBef>
              <a:spcAft>
                <a:spcPts val="0"/>
              </a:spcAft>
              <a:buClr>
                <a:srgbClr val="6A7278"/>
              </a:buClr>
              <a:buSzPts val="1600"/>
              <a:buFont typeface="Arial"/>
              <a:buChar char="•"/>
              <a:defRPr sz="1600" b="0" i="0" u="none" strike="noStrike" cap="none">
                <a:solidFill>
                  <a:srgbClr val="6A7278"/>
                </a:solidFill>
                <a:latin typeface="Georgia"/>
                <a:ea typeface="Georgia"/>
                <a:cs typeface="Georgia"/>
                <a:sym typeface="Georgia"/>
              </a:defRPr>
            </a:lvl4pPr>
            <a:lvl5pPr marR="0" lvl="4" algn="l" rtl="0">
              <a:lnSpc>
                <a:spcPct val="90000"/>
              </a:lnSpc>
              <a:spcBef>
                <a:spcPts val="500"/>
              </a:spcBef>
              <a:spcAft>
                <a:spcPts val="0"/>
              </a:spcAft>
              <a:buClr>
                <a:srgbClr val="6A7278"/>
              </a:buClr>
              <a:buSzPts val="1600"/>
              <a:buFont typeface="Arial"/>
              <a:buChar char="•"/>
              <a:defRPr sz="1600" b="0" i="0" u="none" strike="noStrike" cap="none">
                <a:solidFill>
                  <a:srgbClr val="6A7278"/>
                </a:solidFill>
                <a:latin typeface="Georgia"/>
                <a:ea typeface="Georgia"/>
                <a:cs typeface="Georgia"/>
                <a:sym typeface="Georgi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pic>
        <p:nvPicPr>
          <p:cNvPr id="16" name="Google Shape;16;p18" descr="A picture containing man, black, photo, player&#10;&#10;Description automatically generated"/>
          <p:cNvPicPr preferRelativeResize="0"/>
          <p:nvPr/>
        </p:nvPicPr>
        <p:blipFill rotWithShape="1">
          <a:blip r:embed="rId2">
            <a:alphaModFix/>
          </a:blip>
          <a:srcRect/>
          <a:stretch/>
        </p:blipFill>
        <p:spPr>
          <a:xfrm>
            <a:off x="106218" y="-184222"/>
            <a:ext cx="6625078" cy="4147127"/>
          </a:xfrm>
          <a:prstGeom prst="rect">
            <a:avLst/>
          </a:prstGeom>
          <a:noFill/>
          <a:ln>
            <a:noFill/>
          </a:ln>
        </p:spPr>
      </p:pic>
      <p:sp>
        <p:nvSpPr>
          <p:cNvPr id="17" name="Google Shape;17;p18"/>
          <p:cNvSpPr>
            <a:spLocks noGrp="1"/>
          </p:cNvSpPr>
          <p:nvPr>
            <p:ph type="pic" idx="4"/>
          </p:nvPr>
        </p:nvSpPr>
        <p:spPr>
          <a:xfrm>
            <a:off x="3271838" y="0"/>
            <a:ext cx="3005137" cy="3005138"/>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rgbClr val="5595AC"/>
              </a:buClr>
              <a:buSzPts val="2400"/>
              <a:buFont typeface="Arial"/>
              <a:buChar char="•"/>
              <a:defRPr sz="2400" b="0" i="0" u="none" strike="noStrike" cap="none">
                <a:solidFill>
                  <a:srgbClr val="5595AC"/>
                </a:solidFill>
                <a:latin typeface="Georgia"/>
                <a:ea typeface="Georgia"/>
                <a:cs typeface="Georgia"/>
                <a:sym typeface="Georgia"/>
              </a:defRPr>
            </a:lvl1pPr>
            <a:lvl2pPr marR="0" lvl="1" algn="l" rtl="0">
              <a:lnSpc>
                <a:spcPct val="90000"/>
              </a:lnSpc>
              <a:spcBef>
                <a:spcPts val="500"/>
              </a:spcBef>
              <a:spcAft>
                <a:spcPts val="0"/>
              </a:spcAft>
              <a:buClr>
                <a:srgbClr val="6A7278"/>
              </a:buClr>
              <a:buSzPts val="2000"/>
              <a:buFont typeface="Arial"/>
              <a:buChar char="•"/>
              <a:defRPr sz="2000" b="0" i="0" u="none" strike="noStrike" cap="none">
                <a:solidFill>
                  <a:srgbClr val="6A7278"/>
                </a:solidFill>
                <a:latin typeface="Georgia"/>
                <a:ea typeface="Georgia"/>
                <a:cs typeface="Georgia"/>
                <a:sym typeface="Georgia"/>
              </a:defRPr>
            </a:lvl2pPr>
            <a:lvl3pPr marR="0" lvl="2" algn="l" rtl="0">
              <a:lnSpc>
                <a:spcPct val="90000"/>
              </a:lnSpc>
              <a:spcBef>
                <a:spcPts val="500"/>
              </a:spcBef>
              <a:spcAft>
                <a:spcPts val="0"/>
              </a:spcAft>
              <a:buClr>
                <a:srgbClr val="6A7278"/>
              </a:buClr>
              <a:buSzPts val="1800"/>
              <a:buFont typeface="Arial"/>
              <a:buChar char="•"/>
              <a:defRPr sz="1800" b="0" i="0" u="none" strike="noStrike" cap="none">
                <a:solidFill>
                  <a:srgbClr val="6A7278"/>
                </a:solidFill>
                <a:latin typeface="Georgia"/>
                <a:ea typeface="Georgia"/>
                <a:cs typeface="Georgia"/>
                <a:sym typeface="Georgia"/>
              </a:defRPr>
            </a:lvl3pPr>
            <a:lvl4pPr marR="0" lvl="3" algn="l" rtl="0">
              <a:lnSpc>
                <a:spcPct val="90000"/>
              </a:lnSpc>
              <a:spcBef>
                <a:spcPts val="500"/>
              </a:spcBef>
              <a:spcAft>
                <a:spcPts val="0"/>
              </a:spcAft>
              <a:buClr>
                <a:srgbClr val="6A7278"/>
              </a:buClr>
              <a:buSzPts val="1600"/>
              <a:buFont typeface="Arial"/>
              <a:buChar char="•"/>
              <a:defRPr sz="1600" b="0" i="0" u="none" strike="noStrike" cap="none">
                <a:solidFill>
                  <a:srgbClr val="6A7278"/>
                </a:solidFill>
                <a:latin typeface="Georgia"/>
                <a:ea typeface="Georgia"/>
                <a:cs typeface="Georgia"/>
                <a:sym typeface="Georgia"/>
              </a:defRPr>
            </a:lvl4pPr>
            <a:lvl5pPr marR="0" lvl="4" algn="l" rtl="0">
              <a:lnSpc>
                <a:spcPct val="90000"/>
              </a:lnSpc>
              <a:spcBef>
                <a:spcPts val="500"/>
              </a:spcBef>
              <a:spcAft>
                <a:spcPts val="0"/>
              </a:spcAft>
              <a:buClr>
                <a:srgbClr val="6A7278"/>
              </a:buClr>
              <a:buSzPts val="1600"/>
              <a:buFont typeface="Arial"/>
              <a:buChar char="•"/>
              <a:defRPr sz="1600" b="0" i="0" u="none" strike="noStrike" cap="none">
                <a:solidFill>
                  <a:srgbClr val="6A7278"/>
                </a:solidFill>
                <a:latin typeface="Georgia"/>
                <a:ea typeface="Georgia"/>
                <a:cs typeface="Georgia"/>
                <a:sym typeface="Georgi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18" name="Google Shape;18;p18"/>
          <p:cNvSpPr txBox="1">
            <a:spLocks noGrp="1"/>
          </p:cNvSpPr>
          <p:nvPr>
            <p:ph type="body" idx="1"/>
          </p:nvPr>
        </p:nvSpPr>
        <p:spPr>
          <a:xfrm>
            <a:off x="577607" y="4235187"/>
            <a:ext cx="5337703" cy="137228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244D60"/>
              </a:buClr>
              <a:buSzPts val="4400"/>
              <a:buNone/>
              <a:defRPr sz="4400" b="1">
                <a:solidFill>
                  <a:srgbClr val="244D60"/>
                </a:solidFill>
              </a:defRPr>
            </a:lvl1pPr>
            <a:lvl2pPr marL="914400" lvl="1" indent="-342900" algn="l">
              <a:lnSpc>
                <a:spcPct val="90000"/>
              </a:lnSpc>
              <a:spcBef>
                <a:spcPts val="500"/>
              </a:spcBef>
              <a:spcAft>
                <a:spcPts val="0"/>
              </a:spcAft>
              <a:buClr>
                <a:srgbClr val="6A7278"/>
              </a:buClr>
              <a:buSzPts val="1800"/>
              <a:buChar char="•"/>
              <a:defRPr/>
            </a:lvl2pPr>
            <a:lvl3pPr marL="1371600" lvl="2" indent="-342900" algn="l">
              <a:lnSpc>
                <a:spcPct val="90000"/>
              </a:lnSpc>
              <a:spcBef>
                <a:spcPts val="500"/>
              </a:spcBef>
              <a:spcAft>
                <a:spcPts val="0"/>
              </a:spcAft>
              <a:buClr>
                <a:srgbClr val="6A7278"/>
              </a:buClr>
              <a:buSzPts val="1800"/>
              <a:buChar char="•"/>
              <a:defRPr/>
            </a:lvl3pPr>
            <a:lvl4pPr marL="1828800" lvl="3" indent="-342900" algn="l">
              <a:lnSpc>
                <a:spcPct val="90000"/>
              </a:lnSpc>
              <a:spcBef>
                <a:spcPts val="500"/>
              </a:spcBef>
              <a:spcAft>
                <a:spcPts val="0"/>
              </a:spcAft>
              <a:buClr>
                <a:srgbClr val="6A7278"/>
              </a:buClr>
              <a:buSzPts val="1800"/>
              <a:buChar char="•"/>
              <a:defRPr/>
            </a:lvl4pPr>
            <a:lvl5pPr marL="2286000" lvl="4" indent="-342900" algn="l">
              <a:lnSpc>
                <a:spcPct val="90000"/>
              </a:lnSpc>
              <a:spcBef>
                <a:spcPts val="500"/>
              </a:spcBef>
              <a:spcAft>
                <a:spcPts val="0"/>
              </a:spcAft>
              <a:buClr>
                <a:srgbClr val="6A727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Highlight and Content">
  <p:cSld name="Highlight and Content">
    <p:spTree>
      <p:nvGrpSpPr>
        <p:cNvPr id="1" name="Shape 19"/>
        <p:cNvGrpSpPr/>
        <p:nvPr/>
      </p:nvGrpSpPr>
      <p:grpSpPr>
        <a:xfrm>
          <a:off x="0" y="0"/>
          <a:ext cx="0" cy="0"/>
          <a:chOff x="0" y="0"/>
          <a:chExt cx="0" cy="0"/>
        </a:xfrm>
      </p:grpSpPr>
      <p:sp>
        <p:nvSpPr>
          <p:cNvPr id="20" name="Google Shape;20;p19"/>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1" name="Google Shape;21;p19"/>
          <p:cNvSpPr txBox="1">
            <a:spLocks noGrp="1"/>
          </p:cNvSpPr>
          <p:nvPr>
            <p:ph type="title"/>
          </p:nvPr>
        </p:nvSpPr>
        <p:spPr>
          <a:xfrm>
            <a:off x="838200" y="365125"/>
            <a:ext cx="10515600" cy="57005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6A7278"/>
              </a:buClr>
              <a:buSzPts val="1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19"/>
          <p:cNvSpPr txBox="1">
            <a:spLocks noGrp="1"/>
          </p:cNvSpPr>
          <p:nvPr>
            <p:ph type="body" idx="1"/>
          </p:nvPr>
        </p:nvSpPr>
        <p:spPr>
          <a:xfrm>
            <a:off x="824846" y="1147023"/>
            <a:ext cx="4346378" cy="472665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5595AC"/>
              </a:buClr>
              <a:buSzPts val="2400"/>
              <a:buNone/>
              <a:defRPr/>
            </a:lvl1pPr>
            <a:lvl2pPr marL="914400" lvl="1" indent="-228600" algn="l">
              <a:lnSpc>
                <a:spcPct val="90000"/>
              </a:lnSpc>
              <a:spcBef>
                <a:spcPts val="500"/>
              </a:spcBef>
              <a:spcAft>
                <a:spcPts val="0"/>
              </a:spcAft>
              <a:buClr>
                <a:srgbClr val="6A7278"/>
              </a:buClr>
              <a:buSzPts val="2000"/>
              <a:buNone/>
              <a:defRPr/>
            </a:lvl2pPr>
            <a:lvl3pPr marL="1371600" lvl="2" indent="-342900" algn="l">
              <a:lnSpc>
                <a:spcPct val="90000"/>
              </a:lnSpc>
              <a:spcBef>
                <a:spcPts val="500"/>
              </a:spcBef>
              <a:spcAft>
                <a:spcPts val="0"/>
              </a:spcAft>
              <a:buClr>
                <a:srgbClr val="6A7278"/>
              </a:buClr>
              <a:buSzPts val="1800"/>
              <a:buChar char="•"/>
              <a:defRPr/>
            </a:lvl3pPr>
            <a:lvl4pPr marL="1828800" lvl="3" indent="-342900" algn="l">
              <a:lnSpc>
                <a:spcPct val="90000"/>
              </a:lnSpc>
              <a:spcBef>
                <a:spcPts val="500"/>
              </a:spcBef>
              <a:spcAft>
                <a:spcPts val="0"/>
              </a:spcAft>
              <a:buClr>
                <a:srgbClr val="6A7278"/>
              </a:buClr>
              <a:buSzPts val="1800"/>
              <a:buChar char="•"/>
              <a:defRPr/>
            </a:lvl4pPr>
            <a:lvl5pPr marL="2286000" lvl="4" indent="-342900" algn="l">
              <a:lnSpc>
                <a:spcPct val="90000"/>
              </a:lnSpc>
              <a:spcBef>
                <a:spcPts val="500"/>
              </a:spcBef>
              <a:spcAft>
                <a:spcPts val="0"/>
              </a:spcAft>
              <a:buClr>
                <a:srgbClr val="6A727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19"/>
          <p:cNvSpPr txBox="1">
            <a:spLocks noGrp="1"/>
          </p:cNvSpPr>
          <p:nvPr>
            <p:ph type="body" idx="2"/>
          </p:nvPr>
        </p:nvSpPr>
        <p:spPr>
          <a:xfrm>
            <a:off x="5728136" y="1147023"/>
            <a:ext cx="5625663" cy="4726650"/>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rgbClr val="6A7278"/>
              </a:buClr>
              <a:buSzPts val="1600"/>
              <a:buFont typeface="Arial"/>
              <a:buNone/>
              <a:defRPr sz="1600">
                <a:solidFill>
                  <a:srgbClr val="6A7278"/>
                </a:solidFill>
              </a:defRPr>
            </a:lvl1pPr>
            <a:lvl2pPr marL="914400" lvl="1" indent="-342900" algn="l">
              <a:lnSpc>
                <a:spcPct val="90000"/>
              </a:lnSpc>
              <a:spcBef>
                <a:spcPts val="500"/>
              </a:spcBef>
              <a:spcAft>
                <a:spcPts val="0"/>
              </a:spcAft>
              <a:buClr>
                <a:srgbClr val="6A7278"/>
              </a:buClr>
              <a:buSzPts val="1800"/>
              <a:buChar char="•"/>
              <a:defRPr sz="1800">
                <a:solidFill>
                  <a:srgbClr val="6A7278"/>
                </a:solidFill>
              </a:defRPr>
            </a:lvl2pPr>
            <a:lvl3pPr marL="1371600" lvl="2" indent="-342900" algn="l">
              <a:lnSpc>
                <a:spcPct val="90000"/>
              </a:lnSpc>
              <a:spcBef>
                <a:spcPts val="500"/>
              </a:spcBef>
              <a:spcAft>
                <a:spcPts val="0"/>
              </a:spcAft>
              <a:buClr>
                <a:srgbClr val="6A7278"/>
              </a:buClr>
              <a:buSzPts val="1800"/>
              <a:buChar char="•"/>
              <a:defRPr sz="1800">
                <a:solidFill>
                  <a:srgbClr val="6A7278"/>
                </a:solidFill>
              </a:defRPr>
            </a:lvl3pPr>
            <a:lvl4pPr marL="1828800" lvl="3" indent="-342900" algn="l">
              <a:lnSpc>
                <a:spcPct val="90000"/>
              </a:lnSpc>
              <a:spcBef>
                <a:spcPts val="500"/>
              </a:spcBef>
              <a:spcAft>
                <a:spcPts val="0"/>
              </a:spcAft>
              <a:buClr>
                <a:srgbClr val="6A7278"/>
              </a:buClr>
              <a:buSzPts val="1800"/>
              <a:buChar char="•"/>
              <a:defRPr sz="1800">
                <a:solidFill>
                  <a:srgbClr val="6A7278"/>
                </a:solidFill>
              </a:defRPr>
            </a:lvl4pPr>
            <a:lvl5pPr marL="2286000" lvl="4" indent="-342900" algn="l">
              <a:lnSpc>
                <a:spcPct val="90000"/>
              </a:lnSpc>
              <a:spcBef>
                <a:spcPts val="500"/>
              </a:spcBef>
              <a:spcAft>
                <a:spcPts val="0"/>
              </a:spcAft>
              <a:buClr>
                <a:srgbClr val="6A7278"/>
              </a:buClr>
              <a:buSzPts val="1800"/>
              <a:buChar char="•"/>
              <a:defRPr sz="1800">
                <a:solidFill>
                  <a:srgbClr val="6A727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hank You">
  <p:cSld name="Thank You">
    <p:spTree>
      <p:nvGrpSpPr>
        <p:cNvPr id="1" name="Shape 24"/>
        <p:cNvGrpSpPr/>
        <p:nvPr/>
      </p:nvGrpSpPr>
      <p:grpSpPr>
        <a:xfrm>
          <a:off x="0" y="0"/>
          <a:ext cx="0" cy="0"/>
          <a:chOff x="0" y="0"/>
          <a:chExt cx="0" cy="0"/>
        </a:xfrm>
      </p:grpSpPr>
      <p:sp>
        <p:nvSpPr>
          <p:cNvPr id="25" name="Google Shape;25;p20"/>
          <p:cNvSpPr>
            <a:spLocks noGrp="1"/>
          </p:cNvSpPr>
          <p:nvPr>
            <p:ph type="pic" idx="2"/>
          </p:nvPr>
        </p:nvSpPr>
        <p:spPr>
          <a:xfrm>
            <a:off x="6276689" y="-6025"/>
            <a:ext cx="5915311" cy="6851607"/>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rgbClr val="5595AC"/>
              </a:buClr>
              <a:buSzPts val="2400"/>
              <a:buFont typeface="Arial"/>
              <a:buChar char="•"/>
              <a:defRPr sz="2400" b="0" i="0" u="none" strike="noStrike" cap="none">
                <a:solidFill>
                  <a:srgbClr val="5595AC"/>
                </a:solidFill>
                <a:latin typeface="Georgia"/>
                <a:ea typeface="Georgia"/>
                <a:cs typeface="Georgia"/>
                <a:sym typeface="Georgia"/>
              </a:defRPr>
            </a:lvl1pPr>
            <a:lvl2pPr marR="0" lvl="1" algn="l" rtl="0">
              <a:lnSpc>
                <a:spcPct val="90000"/>
              </a:lnSpc>
              <a:spcBef>
                <a:spcPts val="500"/>
              </a:spcBef>
              <a:spcAft>
                <a:spcPts val="0"/>
              </a:spcAft>
              <a:buClr>
                <a:srgbClr val="6A7278"/>
              </a:buClr>
              <a:buSzPts val="2000"/>
              <a:buFont typeface="Arial"/>
              <a:buChar char="•"/>
              <a:defRPr sz="2000" b="0" i="0" u="none" strike="noStrike" cap="none">
                <a:solidFill>
                  <a:srgbClr val="6A7278"/>
                </a:solidFill>
                <a:latin typeface="Georgia"/>
                <a:ea typeface="Georgia"/>
                <a:cs typeface="Georgia"/>
                <a:sym typeface="Georgia"/>
              </a:defRPr>
            </a:lvl2pPr>
            <a:lvl3pPr marR="0" lvl="2" algn="l" rtl="0">
              <a:lnSpc>
                <a:spcPct val="90000"/>
              </a:lnSpc>
              <a:spcBef>
                <a:spcPts val="500"/>
              </a:spcBef>
              <a:spcAft>
                <a:spcPts val="0"/>
              </a:spcAft>
              <a:buClr>
                <a:srgbClr val="6A7278"/>
              </a:buClr>
              <a:buSzPts val="1800"/>
              <a:buFont typeface="Arial"/>
              <a:buChar char="•"/>
              <a:defRPr sz="1800" b="0" i="0" u="none" strike="noStrike" cap="none">
                <a:solidFill>
                  <a:srgbClr val="6A7278"/>
                </a:solidFill>
                <a:latin typeface="Georgia"/>
                <a:ea typeface="Georgia"/>
                <a:cs typeface="Georgia"/>
                <a:sym typeface="Georgia"/>
              </a:defRPr>
            </a:lvl3pPr>
            <a:lvl4pPr marR="0" lvl="3" algn="l" rtl="0">
              <a:lnSpc>
                <a:spcPct val="90000"/>
              </a:lnSpc>
              <a:spcBef>
                <a:spcPts val="500"/>
              </a:spcBef>
              <a:spcAft>
                <a:spcPts val="0"/>
              </a:spcAft>
              <a:buClr>
                <a:srgbClr val="6A7278"/>
              </a:buClr>
              <a:buSzPts val="1600"/>
              <a:buFont typeface="Arial"/>
              <a:buChar char="•"/>
              <a:defRPr sz="1600" b="0" i="0" u="none" strike="noStrike" cap="none">
                <a:solidFill>
                  <a:srgbClr val="6A7278"/>
                </a:solidFill>
                <a:latin typeface="Georgia"/>
                <a:ea typeface="Georgia"/>
                <a:cs typeface="Georgia"/>
                <a:sym typeface="Georgia"/>
              </a:defRPr>
            </a:lvl4pPr>
            <a:lvl5pPr marR="0" lvl="4" algn="l" rtl="0">
              <a:lnSpc>
                <a:spcPct val="90000"/>
              </a:lnSpc>
              <a:spcBef>
                <a:spcPts val="500"/>
              </a:spcBef>
              <a:spcAft>
                <a:spcPts val="0"/>
              </a:spcAft>
              <a:buClr>
                <a:srgbClr val="6A7278"/>
              </a:buClr>
              <a:buSzPts val="1600"/>
              <a:buFont typeface="Arial"/>
              <a:buChar char="•"/>
              <a:defRPr sz="1600" b="0" i="0" u="none" strike="noStrike" cap="none">
                <a:solidFill>
                  <a:srgbClr val="6A7278"/>
                </a:solidFill>
                <a:latin typeface="Georgia"/>
                <a:ea typeface="Georgia"/>
                <a:cs typeface="Georgia"/>
                <a:sym typeface="Georgi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26" name="Google Shape;26;p20"/>
          <p:cNvSpPr/>
          <p:nvPr/>
        </p:nvSpPr>
        <p:spPr>
          <a:xfrm>
            <a:off x="0" y="1828800"/>
            <a:ext cx="7366000" cy="3263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pic>
        <p:nvPicPr>
          <p:cNvPr id="27" name="Google Shape;27;p20" descr="A picture containing man, black, photo, player&#10;&#10;Description automatically generated"/>
          <p:cNvPicPr preferRelativeResize="0"/>
          <p:nvPr/>
        </p:nvPicPr>
        <p:blipFill rotWithShape="1">
          <a:blip r:embed="rId2">
            <a:alphaModFix/>
          </a:blip>
          <a:srcRect/>
          <a:stretch/>
        </p:blipFill>
        <p:spPr>
          <a:xfrm>
            <a:off x="246194" y="88900"/>
            <a:ext cx="5707216" cy="2222500"/>
          </a:xfrm>
          <a:prstGeom prst="rect">
            <a:avLst/>
          </a:prstGeom>
          <a:noFill/>
          <a:ln>
            <a:noFill/>
          </a:ln>
        </p:spPr>
      </p:pic>
      <p:pic>
        <p:nvPicPr>
          <p:cNvPr id="28" name="Google Shape;28;p20"/>
          <p:cNvPicPr preferRelativeResize="0"/>
          <p:nvPr/>
        </p:nvPicPr>
        <p:blipFill rotWithShape="1">
          <a:blip r:embed="rId3">
            <a:alphaModFix/>
          </a:blip>
          <a:srcRect/>
          <a:stretch/>
        </p:blipFill>
        <p:spPr>
          <a:xfrm>
            <a:off x="671248" y="5930303"/>
            <a:ext cx="2138508" cy="55695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Grey">
  <p:cSld name="Title Slide Grey">
    <p:spTree>
      <p:nvGrpSpPr>
        <p:cNvPr id="1" name="Shape 29"/>
        <p:cNvGrpSpPr/>
        <p:nvPr/>
      </p:nvGrpSpPr>
      <p:grpSpPr>
        <a:xfrm>
          <a:off x="0" y="0"/>
          <a:ext cx="0" cy="0"/>
          <a:chOff x="0" y="0"/>
          <a:chExt cx="0" cy="0"/>
        </a:xfrm>
      </p:grpSpPr>
      <p:sp>
        <p:nvSpPr>
          <p:cNvPr id="30" name="Google Shape;30;p21"/>
          <p:cNvSpPr/>
          <p:nvPr/>
        </p:nvSpPr>
        <p:spPr>
          <a:xfrm>
            <a:off x="0" y="0"/>
            <a:ext cx="9029700" cy="6858000"/>
          </a:xfrm>
          <a:prstGeom prst="rect">
            <a:avLst/>
          </a:prstGeom>
          <a:solidFill>
            <a:srgbClr val="5358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pic>
        <p:nvPicPr>
          <p:cNvPr id="31" name="Google Shape;31;p21" descr="A picture containing man, black, photo, player&#10;&#10;Description automatically generated"/>
          <p:cNvPicPr preferRelativeResize="0"/>
          <p:nvPr/>
        </p:nvPicPr>
        <p:blipFill rotWithShape="1">
          <a:blip r:embed="rId2">
            <a:alphaModFix/>
          </a:blip>
          <a:srcRect/>
          <a:stretch/>
        </p:blipFill>
        <p:spPr>
          <a:xfrm>
            <a:off x="2413000" y="0"/>
            <a:ext cx="9779000" cy="6121400"/>
          </a:xfrm>
          <a:prstGeom prst="rect">
            <a:avLst/>
          </a:prstGeom>
          <a:noFill/>
          <a:ln>
            <a:noFill/>
          </a:ln>
        </p:spPr>
      </p:pic>
      <p:pic>
        <p:nvPicPr>
          <p:cNvPr id="32" name="Google Shape;32;p21"/>
          <p:cNvPicPr preferRelativeResize="0"/>
          <p:nvPr/>
        </p:nvPicPr>
        <p:blipFill rotWithShape="1">
          <a:blip r:embed="rId3">
            <a:alphaModFix/>
          </a:blip>
          <a:srcRect/>
          <a:stretch/>
        </p:blipFill>
        <p:spPr>
          <a:xfrm>
            <a:off x="9666142" y="5993792"/>
            <a:ext cx="2138508" cy="556958"/>
          </a:xfrm>
          <a:prstGeom prst="rect">
            <a:avLst/>
          </a:prstGeom>
          <a:noFill/>
          <a:ln>
            <a:noFill/>
          </a:ln>
        </p:spPr>
      </p:pic>
      <p:sp>
        <p:nvSpPr>
          <p:cNvPr id="33" name="Google Shape;33;p21"/>
          <p:cNvSpPr txBox="1">
            <a:spLocks noGrp="1"/>
          </p:cNvSpPr>
          <p:nvPr>
            <p:ph type="body" idx="1"/>
          </p:nvPr>
        </p:nvSpPr>
        <p:spPr>
          <a:xfrm>
            <a:off x="577607" y="4145660"/>
            <a:ext cx="5337703" cy="137228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4400"/>
              <a:buNone/>
              <a:defRPr sz="4400" b="1">
                <a:solidFill>
                  <a:schemeClr val="lt1"/>
                </a:solidFill>
              </a:defRPr>
            </a:lvl1pPr>
            <a:lvl2pPr marL="914400" lvl="1" indent="-342900" algn="l">
              <a:lnSpc>
                <a:spcPct val="90000"/>
              </a:lnSpc>
              <a:spcBef>
                <a:spcPts val="500"/>
              </a:spcBef>
              <a:spcAft>
                <a:spcPts val="0"/>
              </a:spcAft>
              <a:buClr>
                <a:srgbClr val="6A7278"/>
              </a:buClr>
              <a:buSzPts val="1800"/>
              <a:buChar char="•"/>
              <a:defRPr/>
            </a:lvl2pPr>
            <a:lvl3pPr marL="1371600" lvl="2" indent="-342900" algn="l">
              <a:lnSpc>
                <a:spcPct val="90000"/>
              </a:lnSpc>
              <a:spcBef>
                <a:spcPts val="500"/>
              </a:spcBef>
              <a:spcAft>
                <a:spcPts val="0"/>
              </a:spcAft>
              <a:buClr>
                <a:srgbClr val="6A7278"/>
              </a:buClr>
              <a:buSzPts val="1800"/>
              <a:buChar char="•"/>
              <a:defRPr/>
            </a:lvl3pPr>
            <a:lvl4pPr marL="1828800" lvl="3" indent="-342900" algn="l">
              <a:lnSpc>
                <a:spcPct val="90000"/>
              </a:lnSpc>
              <a:spcBef>
                <a:spcPts val="500"/>
              </a:spcBef>
              <a:spcAft>
                <a:spcPts val="0"/>
              </a:spcAft>
              <a:buClr>
                <a:srgbClr val="6A7278"/>
              </a:buClr>
              <a:buSzPts val="1800"/>
              <a:buChar char="•"/>
              <a:defRPr/>
            </a:lvl4pPr>
            <a:lvl5pPr marL="2286000" lvl="4" indent="-342900" algn="l">
              <a:lnSpc>
                <a:spcPct val="90000"/>
              </a:lnSpc>
              <a:spcBef>
                <a:spcPts val="500"/>
              </a:spcBef>
              <a:spcAft>
                <a:spcPts val="0"/>
              </a:spcAft>
              <a:buClr>
                <a:srgbClr val="6A727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1"/>
          <p:cNvSpPr txBox="1">
            <a:spLocks noGrp="1"/>
          </p:cNvSpPr>
          <p:nvPr>
            <p:ph type="body" idx="2"/>
          </p:nvPr>
        </p:nvSpPr>
        <p:spPr>
          <a:xfrm>
            <a:off x="577607" y="5517944"/>
            <a:ext cx="5337703" cy="7175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595AC"/>
              </a:buClr>
              <a:buSzPts val="2400"/>
              <a:buNone/>
              <a:defRPr>
                <a:solidFill>
                  <a:srgbClr val="5595AC"/>
                </a:solidFill>
              </a:defRPr>
            </a:lvl1pPr>
            <a:lvl2pPr marL="914400" lvl="1" indent="-342900" algn="l">
              <a:lnSpc>
                <a:spcPct val="90000"/>
              </a:lnSpc>
              <a:spcBef>
                <a:spcPts val="500"/>
              </a:spcBef>
              <a:spcAft>
                <a:spcPts val="0"/>
              </a:spcAft>
              <a:buClr>
                <a:srgbClr val="6A7278"/>
              </a:buClr>
              <a:buSzPts val="1800"/>
              <a:buChar char="•"/>
              <a:defRPr/>
            </a:lvl2pPr>
            <a:lvl3pPr marL="1371600" lvl="2" indent="-342900" algn="l">
              <a:lnSpc>
                <a:spcPct val="90000"/>
              </a:lnSpc>
              <a:spcBef>
                <a:spcPts val="500"/>
              </a:spcBef>
              <a:spcAft>
                <a:spcPts val="0"/>
              </a:spcAft>
              <a:buClr>
                <a:srgbClr val="6A7278"/>
              </a:buClr>
              <a:buSzPts val="1800"/>
              <a:buChar char="•"/>
              <a:defRPr/>
            </a:lvl3pPr>
            <a:lvl4pPr marL="1828800" lvl="3" indent="-342900" algn="l">
              <a:lnSpc>
                <a:spcPct val="90000"/>
              </a:lnSpc>
              <a:spcBef>
                <a:spcPts val="500"/>
              </a:spcBef>
              <a:spcAft>
                <a:spcPts val="0"/>
              </a:spcAft>
              <a:buClr>
                <a:srgbClr val="6A7278"/>
              </a:buClr>
              <a:buSzPts val="1800"/>
              <a:buChar char="•"/>
              <a:defRPr/>
            </a:lvl4pPr>
            <a:lvl5pPr marL="2286000" lvl="4" indent="-342900" algn="l">
              <a:lnSpc>
                <a:spcPct val="90000"/>
              </a:lnSpc>
              <a:spcBef>
                <a:spcPts val="500"/>
              </a:spcBef>
              <a:spcAft>
                <a:spcPts val="0"/>
              </a:spcAft>
              <a:buClr>
                <a:srgbClr val="6A727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and Photos">
  <p:cSld name="Content and Photos">
    <p:spTree>
      <p:nvGrpSpPr>
        <p:cNvPr id="1" name="Shape 35"/>
        <p:cNvGrpSpPr/>
        <p:nvPr/>
      </p:nvGrpSpPr>
      <p:grpSpPr>
        <a:xfrm>
          <a:off x="0" y="0"/>
          <a:ext cx="0" cy="0"/>
          <a:chOff x="0" y="0"/>
          <a:chExt cx="0" cy="0"/>
        </a:xfrm>
      </p:grpSpPr>
      <p:sp>
        <p:nvSpPr>
          <p:cNvPr id="36" name="Google Shape;36;p22"/>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7" name="Google Shape;37;p22"/>
          <p:cNvSpPr txBox="1">
            <a:spLocks noGrp="1"/>
          </p:cNvSpPr>
          <p:nvPr>
            <p:ph type="title"/>
          </p:nvPr>
        </p:nvSpPr>
        <p:spPr>
          <a:xfrm>
            <a:off x="838200" y="365125"/>
            <a:ext cx="5741275" cy="57005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6A7278"/>
              </a:buClr>
              <a:buSzPts val="1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2"/>
          <p:cNvSpPr txBox="1">
            <a:spLocks noGrp="1"/>
          </p:cNvSpPr>
          <p:nvPr>
            <p:ph type="body" idx="1"/>
          </p:nvPr>
        </p:nvSpPr>
        <p:spPr>
          <a:xfrm>
            <a:off x="838200" y="1057522"/>
            <a:ext cx="5741275" cy="173317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5595AC"/>
              </a:buClr>
              <a:buSzPts val="2000"/>
              <a:buNone/>
              <a:defRPr sz="2000">
                <a:solidFill>
                  <a:srgbClr val="5595AC"/>
                </a:solidFill>
              </a:defRPr>
            </a:lvl1pPr>
            <a:lvl2pPr marL="914400" lvl="1" indent="-330200" algn="l">
              <a:lnSpc>
                <a:spcPct val="100000"/>
              </a:lnSpc>
              <a:spcBef>
                <a:spcPts val="500"/>
              </a:spcBef>
              <a:spcAft>
                <a:spcPts val="0"/>
              </a:spcAft>
              <a:buClr>
                <a:srgbClr val="6A7278"/>
              </a:buClr>
              <a:buSzPts val="1600"/>
              <a:buChar char="•"/>
              <a:defRPr sz="1600">
                <a:solidFill>
                  <a:srgbClr val="6A7278"/>
                </a:solidFill>
              </a:defRPr>
            </a:lvl2pPr>
            <a:lvl3pPr marL="1371600" lvl="2" indent="-330200" algn="l">
              <a:lnSpc>
                <a:spcPct val="100000"/>
              </a:lnSpc>
              <a:spcBef>
                <a:spcPts val="500"/>
              </a:spcBef>
              <a:spcAft>
                <a:spcPts val="0"/>
              </a:spcAft>
              <a:buClr>
                <a:srgbClr val="6A7278"/>
              </a:buClr>
              <a:buSzPts val="1600"/>
              <a:buChar char="•"/>
              <a:defRPr sz="1600">
                <a:solidFill>
                  <a:srgbClr val="6A7278"/>
                </a:solidFill>
              </a:defRPr>
            </a:lvl3pPr>
            <a:lvl4pPr marL="1828800" lvl="3" indent="-330200" algn="l">
              <a:lnSpc>
                <a:spcPct val="100000"/>
              </a:lnSpc>
              <a:spcBef>
                <a:spcPts val="500"/>
              </a:spcBef>
              <a:spcAft>
                <a:spcPts val="0"/>
              </a:spcAft>
              <a:buClr>
                <a:srgbClr val="6A7278"/>
              </a:buClr>
              <a:buSzPts val="1600"/>
              <a:buChar char="•"/>
              <a:defRPr sz="1600">
                <a:solidFill>
                  <a:srgbClr val="6A7278"/>
                </a:solidFill>
              </a:defRPr>
            </a:lvl4pPr>
            <a:lvl5pPr marL="2286000" lvl="4" indent="-330200" algn="l">
              <a:lnSpc>
                <a:spcPct val="100000"/>
              </a:lnSpc>
              <a:spcBef>
                <a:spcPts val="500"/>
              </a:spcBef>
              <a:spcAft>
                <a:spcPts val="0"/>
              </a:spcAft>
              <a:buClr>
                <a:srgbClr val="6A7278"/>
              </a:buClr>
              <a:buSzPts val="1600"/>
              <a:buChar char="•"/>
              <a:defRPr sz="1600">
                <a:solidFill>
                  <a:srgbClr val="6A727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22"/>
          <p:cNvSpPr txBox="1">
            <a:spLocks noGrp="1"/>
          </p:cNvSpPr>
          <p:nvPr>
            <p:ph type="body" idx="2"/>
          </p:nvPr>
        </p:nvSpPr>
        <p:spPr>
          <a:xfrm>
            <a:off x="838200" y="2913042"/>
            <a:ext cx="5741275" cy="3072124"/>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1000"/>
              </a:spcBef>
              <a:spcAft>
                <a:spcPts val="0"/>
              </a:spcAft>
              <a:buClr>
                <a:srgbClr val="6A7278"/>
              </a:buClr>
              <a:buSzPts val="1600"/>
              <a:buChar char="•"/>
              <a:defRPr sz="1600">
                <a:solidFill>
                  <a:srgbClr val="6A7278"/>
                </a:solidFill>
              </a:defRPr>
            </a:lvl1pPr>
            <a:lvl2pPr marL="914400" lvl="1" indent="-330200" algn="l">
              <a:lnSpc>
                <a:spcPct val="100000"/>
              </a:lnSpc>
              <a:spcBef>
                <a:spcPts val="500"/>
              </a:spcBef>
              <a:spcAft>
                <a:spcPts val="0"/>
              </a:spcAft>
              <a:buClr>
                <a:srgbClr val="6A7278"/>
              </a:buClr>
              <a:buSzPts val="1600"/>
              <a:buChar char="•"/>
              <a:defRPr sz="1600">
                <a:solidFill>
                  <a:srgbClr val="6A7278"/>
                </a:solidFill>
              </a:defRPr>
            </a:lvl2pPr>
            <a:lvl3pPr marL="1371600" lvl="2" indent="-330200" algn="l">
              <a:lnSpc>
                <a:spcPct val="100000"/>
              </a:lnSpc>
              <a:spcBef>
                <a:spcPts val="500"/>
              </a:spcBef>
              <a:spcAft>
                <a:spcPts val="0"/>
              </a:spcAft>
              <a:buClr>
                <a:srgbClr val="6A7278"/>
              </a:buClr>
              <a:buSzPts val="1600"/>
              <a:buChar char="•"/>
              <a:defRPr sz="1600">
                <a:solidFill>
                  <a:srgbClr val="6A7278"/>
                </a:solidFill>
              </a:defRPr>
            </a:lvl3pPr>
            <a:lvl4pPr marL="1828800" lvl="3" indent="-330200" algn="l">
              <a:lnSpc>
                <a:spcPct val="100000"/>
              </a:lnSpc>
              <a:spcBef>
                <a:spcPts val="500"/>
              </a:spcBef>
              <a:spcAft>
                <a:spcPts val="0"/>
              </a:spcAft>
              <a:buClr>
                <a:srgbClr val="6A7278"/>
              </a:buClr>
              <a:buSzPts val="1600"/>
              <a:buChar char="•"/>
              <a:defRPr sz="1600">
                <a:solidFill>
                  <a:srgbClr val="6A7278"/>
                </a:solidFill>
              </a:defRPr>
            </a:lvl4pPr>
            <a:lvl5pPr marL="2286000" lvl="4" indent="-330200" algn="l">
              <a:lnSpc>
                <a:spcPct val="100000"/>
              </a:lnSpc>
              <a:spcBef>
                <a:spcPts val="500"/>
              </a:spcBef>
              <a:spcAft>
                <a:spcPts val="0"/>
              </a:spcAft>
              <a:buClr>
                <a:srgbClr val="6A7278"/>
              </a:buClr>
              <a:buSzPts val="1600"/>
              <a:buChar char="•"/>
              <a:defRPr sz="1600">
                <a:solidFill>
                  <a:srgbClr val="6A727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2"/>
          <p:cNvSpPr>
            <a:spLocks noGrp="1"/>
          </p:cNvSpPr>
          <p:nvPr>
            <p:ph type="pic" idx="3"/>
          </p:nvPr>
        </p:nvSpPr>
        <p:spPr>
          <a:xfrm>
            <a:off x="7010400" y="1057522"/>
            <a:ext cx="4800600" cy="2371478"/>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rgbClr val="5595AC"/>
              </a:buClr>
              <a:buSzPts val="2400"/>
              <a:buFont typeface="Arial"/>
              <a:buChar char="•"/>
              <a:defRPr sz="2400" b="0" i="0" u="none" strike="noStrike" cap="none">
                <a:solidFill>
                  <a:srgbClr val="5595AC"/>
                </a:solidFill>
                <a:latin typeface="Georgia"/>
                <a:ea typeface="Georgia"/>
                <a:cs typeface="Georgia"/>
                <a:sym typeface="Georgia"/>
              </a:defRPr>
            </a:lvl1pPr>
            <a:lvl2pPr marR="0" lvl="1" algn="l" rtl="0">
              <a:lnSpc>
                <a:spcPct val="90000"/>
              </a:lnSpc>
              <a:spcBef>
                <a:spcPts val="500"/>
              </a:spcBef>
              <a:spcAft>
                <a:spcPts val="0"/>
              </a:spcAft>
              <a:buClr>
                <a:srgbClr val="6A7278"/>
              </a:buClr>
              <a:buSzPts val="2000"/>
              <a:buFont typeface="Arial"/>
              <a:buChar char="•"/>
              <a:defRPr sz="2000" b="0" i="0" u="none" strike="noStrike" cap="none">
                <a:solidFill>
                  <a:srgbClr val="6A7278"/>
                </a:solidFill>
                <a:latin typeface="Georgia"/>
                <a:ea typeface="Georgia"/>
                <a:cs typeface="Georgia"/>
                <a:sym typeface="Georgia"/>
              </a:defRPr>
            </a:lvl2pPr>
            <a:lvl3pPr marR="0" lvl="2" algn="l" rtl="0">
              <a:lnSpc>
                <a:spcPct val="90000"/>
              </a:lnSpc>
              <a:spcBef>
                <a:spcPts val="500"/>
              </a:spcBef>
              <a:spcAft>
                <a:spcPts val="0"/>
              </a:spcAft>
              <a:buClr>
                <a:srgbClr val="6A7278"/>
              </a:buClr>
              <a:buSzPts val="1800"/>
              <a:buFont typeface="Arial"/>
              <a:buChar char="•"/>
              <a:defRPr sz="1800" b="0" i="0" u="none" strike="noStrike" cap="none">
                <a:solidFill>
                  <a:srgbClr val="6A7278"/>
                </a:solidFill>
                <a:latin typeface="Georgia"/>
                <a:ea typeface="Georgia"/>
                <a:cs typeface="Georgia"/>
                <a:sym typeface="Georgia"/>
              </a:defRPr>
            </a:lvl3pPr>
            <a:lvl4pPr marR="0" lvl="3" algn="l" rtl="0">
              <a:lnSpc>
                <a:spcPct val="90000"/>
              </a:lnSpc>
              <a:spcBef>
                <a:spcPts val="500"/>
              </a:spcBef>
              <a:spcAft>
                <a:spcPts val="0"/>
              </a:spcAft>
              <a:buClr>
                <a:srgbClr val="6A7278"/>
              </a:buClr>
              <a:buSzPts val="1600"/>
              <a:buFont typeface="Arial"/>
              <a:buChar char="•"/>
              <a:defRPr sz="1600" b="0" i="0" u="none" strike="noStrike" cap="none">
                <a:solidFill>
                  <a:srgbClr val="6A7278"/>
                </a:solidFill>
                <a:latin typeface="Georgia"/>
                <a:ea typeface="Georgia"/>
                <a:cs typeface="Georgia"/>
                <a:sym typeface="Georgia"/>
              </a:defRPr>
            </a:lvl4pPr>
            <a:lvl5pPr marR="0" lvl="4" algn="l" rtl="0">
              <a:lnSpc>
                <a:spcPct val="90000"/>
              </a:lnSpc>
              <a:spcBef>
                <a:spcPts val="500"/>
              </a:spcBef>
              <a:spcAft>
                <a:spcPts val="0"/>
              </a:spcAft>
              <a:buClr>
                <a:srgbClr val="6A7278"/>
              </a:buClr>
              <a:buSzPts val="1600"/>
              <a:buFont typeface="Arial"/>
              <a:buChar char="•"/>
              <a:defRPr sz="1600" b="0" i="0" u="none" strike="noStrike" cap="none">
                <a:solidFill>
                  <a:srgbClr val="6A7278"/>
                </a:solidFill>
                <a:latin typeface="Georgia"/>
                <a:ea typeface="Georgia"/>
                <a:cs typeface="Georgia"/>
                <a:sym typeface="Georgi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41" name="Google Shape;41;p22"/>
          <p:cNvSpPr>
            <a:spLocks noGrp="1"/>
          </p:cNvSpPr>
          <p:nvPr>
            <p:ph type="pic" idx="4"/>
          </p:nvPr>
        </p:nvSpPr>
        <p:spPr>
          <a:xfrm>
            <a:off x="7010400" y="3613688"/>
            <a:ext cx="4800600" cy="2371478"/>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rgbClr val="5595AC"/>
              </a:buClr>
              <a:buSzPts val="2400"/>
              <a:buFont typeface="Arial"/>
              <a:buChar char="•"/>
              <a:defRPr sz="2400" b="0" i="0" u="none" strike="noStrike" cap="none">
                <a:solidFill>
                  <a:srgbClr val="5595AC"/>
                </a:solidFill>
                <a:latin typeface="Georgia"/>
                <a:ea typeface="Georgia"/>
                <a:cs typeface="Georgia"/>
                <a:sym typeface="Georgia"/>
              </a:defRPr>
            </a:lvl1pPr>
            <a:lvl2pPr marR="0" lvl="1" algn="l" rtl="0">
              <a:lnSpc>
                <a:spcPct val="90000"/>
              </a:lnSpc>
              <a:spcBef>
                <a:spcPts val="500"/>
              </a:spcBef>
              <a:spcAft>
                <a:spcPts val="0"/>
              </a:spcAft>
              <a:buClr>
                <a:srgbClr val="6A7278"/>
              </a:buClr>
              <a:buSzPts val="2000"/>
              <a:buFont typeface="Arial"/>
              <a:buChar char="•"/>
              <a:defRPr sz="2000" b="0" i="0" u="none" strike="noStrike" cap="none">
                <a:solidFill>
                  <a:srgbClr val="6A7278"/>
                </a:solidFill>
                <a:latin typeface="Georgia"/>
                <a:ea typeface="Georgia"/>
                <a:cs typeface="Georgia"/>
                <a:sym typeface="Georgia"/>
              </a:defRPr>
            </a:lvl2pPr>
            <a:lvl3pPr marR="0" lvl="2" algn="l" rtl="0">
              <a:lnSpc>
                <a:spcPct val="90000"/>
              </a:lnSpc>
              <a:spcBef>
                <a:spcPts val="500"/>
              </a:spcBef>
              <a:spcAft>
                <a:spcPts val="0"/>
              </a:spcAft>
              <a:buClr>
                <a:srgbClr val="6A7278"/>
              </a:buClr>
              <a:buSzPts val="1800"/>
              <a:buFont typeface="Arial"/>
              <a:buChar char="•"/>
              <a:defRPr sz="1800" b="0" i="0" u="none" strike="noStrike" cap="none">
                <a:solidFill>
                  <a:srgbClr val="6A7278"/>
                </a:solidFill>
                <a:latin typeface="Georgia"/>
                <a:ea typeface="Georgia"/>
                <a:cs typeface="Georgia"/>
                <a:sym typeface="Georgia"/>
              </a:defRPr>
            </a:lvl3pPr>
            <a:lvl4pPr marR="0" lvl="3" algn="l" rtl="0">
              <a:lnSpc>
                <a:spcPct val="90000"/>
              </a:lnSpc>
              <a:spcBef>
                <a:spcPts val="500"/>
              </a:spcBef>
              <a:spcAft>
                <a:spcPts val="0"/>
              </a:spcAft>
              <a:buClr>
                <a:srgbClr val="6A7278"/>
              </a:buClr>
              <a:buSzPts val="1600"/>
              <a:buFont typeface="Arial"/>
              <a:buChar char="•"/>
              <a:defRPr sz="1600" b="0" i="0" u="none" strike="noStrike" cap="none">
                <a:solidFill>
                  <a:srgbClr val="6A7278"/>
                </a:solidFill>
                <a:latin typeface="Georgia"/>
                <a:ea typeface="Georgia"/>
                <a:cs typeface="Georgia"/>
                <a:sym typeface="Georgia"/>
              </a:defRPr>
            </a:lvl4pPr>
            <a:lvl5pPr marR="0" lvl="4" algn="l" rtl="0">
              <a:lnSpc>
                <a:spcPct val="90000"/>
              </a:lnSpc>
              <a:spcBef>
                <a:spcPts val="500"/>
              </a:spcBef>
              <a:spcAft>
                <a:spcPts val="0"/>
              </a:spcAft>
              <a:buClr>
                <a:srgbClr val="6A7278"/>
              </a:buClr>
              <a:buSzPts val="1600"/>
              <a:buFont typeface="Arial"/>
              <a:buChar char="•"/>
              <a:defRPr sz="1600" b="0" i="0" u="none" strike="noStrike" cap="none">
                <a:solidFill>
                  <a:srgbClr val="6A7278"/>
                </a:solidFill>
                <a:latin typeface="Georgia"/>
                <a:ea typeface="Georgia"/>
                <a:cs typeface="Georgia"/>
                <a:sym typeface="Georgi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arge Photo">
  <p:cSld name="Large Photo">
    <p:spTree>
      <p:nvGrpSpPr>
        <p:cNvPr id="1" name="Shape 42"/>
        <p:cNvGrpSpPr/>
        <p:nvPr/>
      </p:nvGrpSpPr>
      <p:grpSpPr>
        <a:xfrm>
          <a:off x="0" y="0"/>
          <a:ext cx="0" cy="0"/>
          <a:chOff x="0" y="0"/>
          <a:chExt cx="0" cy="0"/>
        </a:xfrm>
      </p:grpSpPr>
      <p:sp>
        <p:nvSpPr>
          <p:cNvPr id="43" name="Google Shape;43;p23"/>
          <p:cNvSpPr txBox="1">
            <a:spLocks noGrp="1"/>
          </p:cNvSpPr>
          <p:nvPr>
            <p:ph type="title"/>
          </p:nvPr>
        </p:nvSpPr>
        <p:spPr>
          <a:xfrm>
            <a:off x="838200" y="365125"/>
            <a:ext cx="5741275" cy="57005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6A7278"/>
              </a:buClr>
              <a:buSzPts val="1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23"/>
          <p:cNvSpPr>
            <a:spLocks noGrp="1"/>
          </p:cNvSpPr>
          <p:nvPr>
            <p:ph type="pic" idx="2"/>
          </p:nvPr>
        </p:nvSpPr>
        <p:spPr>
          <a:xfrm>
            <a:off x="0" y="1181100"/>
            <a:ext cx="12192000" cy="56769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rgbClr val="5595AC"/>
              </a:buClr>
              <a:buSzPts val="2400"/>
              <a:buFont typeface="Arial"/>
              <a:buChar char="•"/>
              <a:defRPr sz="2400" b="0" i="0" u="none" strike="noStrike" cap="none">
                <a:solidFill>
                  <a:srgbClr val="5595AC"/>
                </a:solidFill>
                <a:latin typeface="Georgia"/>
                <a:ea typeface="Georgia"/>
                <a:cs typeface="Georgia"/>
                <a:sym typeface="Georgia"/>
              </a:defRPr>
            </a:lvl1pPr>
            <a:lvl2pPr marR="0" lvl="1" algn="l" rtl="0">
              <a:lnSpc>
                <a:spcPct val="90000"/>
              </a:lnSpc>
              <a:spcBef>
                <a:spcPts val="500"/>
              </a:spcBef>
              <a:spcAft>
                <a:spcPts val="0"/>
              </a:spcAft>
              <a:buClr>
                <a:srgbClr val="6A7278"/>
              </a:buClr>
              <a:buSzPts val="2000"/>
              <a:buFont typeface="Arial"/>
              <a:buChar char="•"/>
              <a:defRPr sz="2000" b="0" i="0" u="none" strike="noStrike" cap="none">
                <a:solidFill>
                  <a:srgbClr val="6A7278"/>
                </a:solidFill>
                <a:latin typeface="Georgia"/>
                <a:ea typeface="Georgia"/>
                <a:cs typeface="Georgia"/>
                <a:sym typeface="Georgia"/>
              </a:defRPr>
            </a:lvl2pPr>
            <a:lvl3pPr marR="0" lvl="2" algn="l" rtl="0">
              <a:lnSpc>
                <a:spcPct val="90000"/>
              </a:lnSpc>
              <a:spcBef>
                <a:spcPts val="500"/>
              </a:spcBef>
              <a:spcAft>
                <a:spcPts val="0"/>
              </a:spcAft>
              <a:buClr>
                <a:srgbClr val="6A7278"/>
              </a:buClr>
              <a:buSzPts val="1800"/>
              <a:buFont typeface="Arial"/>
              <a:buChar char="•"/>
              <a:defRPr sz="1800" b="0" i="0" u="none" strike="noStrike" cap="none">
                <a:solidFill>
                  <a:srgbClr val="6A7278"/>
                </a:solidFill>
                <a:latin typeface="Georgia"/>
                <a:ea typeface="Georgia"/>
                <a:cs typeface="Georgia"/>
                <a:sym typeface="Georgia"/>
              </a:defRPr>
            </a:lvl3pPr>
            <a:lvl4pPr marR="0" lvl="3" algn="l" rtl="0">
              <a:lnSpc>
                <a:spcPct val="90000"/>
              </a:lnSpc>
              <a:spcBef>
                <a:spcPts val="500"/>
              </a:spcBef>
              <a:spcAft>
                <a:spcPts val="0"/>
              </a:spcAft>
              <a:buClr>
                <a:srgbClr val="6A7278"/>
              </a:buClr>
              <a:buSzPts val="1600"/>
              <a:buFont typeface="Arial"/>
              <a:buChar char="•"/>
              <a:defRPr sz="1600" b="0" i="0" u="none" strike="noStrike" cap="none">
                <a:solidFill>
                  <a:srgbClr val="6A7278"/>
                </a:solidFill>
                <a:latin typeface="Georgia"/>
                <a:ea typeface="Georgia"/>
                <a:cs typeface="Georgia"/>
                <a:sym typeface="Georgia"/>
              </a:defRPr>
            </a:lvl4pPr>
            <a:lvl5pPr marR="0" lvl="4" algn="l" rtl="0">
              <a:lnSpc>
                <a:spcPct val="90000"/>
              </a:lnSpc>
              <a:spcBef>
                <a:spcPts val="500"/>
              </a:spcBef>
              <a:spcAft>
                <a:spcPts val="0"/>
              </a:spcAft>
              <a:buClr>
                <a:srgbClr val="6A7278"/>
              </a:buClr>
              <a:buSzPts val="1600"/>
              <a:buFont typeface="Arial"/>
              <a:buChar char="•"/>
              <a:defRPr sz="1600" b="0" i="0" u="none" strike="noStrike" cap="none">
                <a:solidFill>
                  <a:srgbClr val="6A7278"/>
                </a:solidFill>
                <a:latin typeface="Georgia"/>
                <a:ea typeface="Georgia"/>
                <a:cs typeface="Georgia"/>
                <a:sym typeface="Georgi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45" name="Google Shape;45;p23"/>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and Blue">
  <p:cSld name="Content and Blue">
    <p:spTree>
      <p:nvGrpSpPr>
        <p:cNvPr id="1" name="Shape 46"/>
        <p:cNvGrpSpPr/>
        <p:nvPr/>
      </p:nvGrpSpPr>
      <p:grpSpPr>
        <a:xfrm>
          <a:off x="0" y="0"/>
          <a:ext cx="0" cy="0"/>
          <a:chOff x="0" y="0"/>
          <a:chExt cx="0" cy="0"/>
        </a:xfrm>
      </p:grpSpPr>
      <p:sp>
        <p:nvSpPr>
          <p:cNvPr id="47" name="Google Shape;47;p24"/>
          <p:cNvSpPr txBox="1">
            <a:spLocks noGrp="1"/>
          </p:cNvSpPr>
          <p:nvPr>
            <p:ph type="title"/>
          </p:nvPr>
        </p:nvSpPr>
        <p:spPr>
          <a:xfrm>
            <a:off x="838200" y="365125"/>
            <a:ext cx="5741275" cy="57005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6A7278"/>
              </a:buClr>
              <a:buSzPts val="1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4"/>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200">
                <a:solidFill>
                  <a:schemeClr val="lt1"/>
                </a:solidFill>
                <a:latin typeface="Arial"/>
                <a:ea typeface="Arial"/>
                <a:cs typeface="Arial"/>
                <a:sym typeface="Arial"/>
              </a:defRPr>
            </a:lvl1pPr>
            <a:lvl2pPr marL="0" lvl="1" indent="0" algn="r">
              <a:spcBef>
                <a:spcPts val="0"/>
              </a:spcBef>
              <a:buNone/>
              <a:defRPr sz="1200">
                <a:solidFill>
                  <a:schemeClr val="lt1"/>
                </a:solidFill>
                <a:latin typeface="Arial"/>
                <a:ea typeface="Arial"/>
                <a:cs typeface="Arial"/>
                <a:sym typeface="Arial"/>
              </a:defRPr>
            </a:lvl2pPr>
            <a:lvl3pPr marL="0" lvl="2" indent="0" algn="r">
              <a:spcBef>
                <a:spcPts val="0"/>
              </a:spcBef>
              <a:buNone/>
              <a:defRPr sz="1200">
                <a:solidFill>
                  <a:schemeClr val="lt1"/>
                </a:solidFill>
                <a:latin typeface="Arial"/>
                <a:ea typeface="Arial"/>
                <a:cs typeface="Arial"/>
                <a:sym typeface="Arial"/>
              </a:defRPr>
            </a:lvl3pPr>
            <a:lvl4pPr marL="0" lvl="3" indent="0" algn="r">
              <a:spcBef>
                <a:spcPts val="0"/>
              </a:spcBef>
              <a:buNone/>
              <a:defRPr sz="1200">
                <a:solidFill>
                  <a:schemeClr val="lt1"/>
                </a:solidFill>
                <a:latin typeface="Arial"/>
                <a:ea typeface="Arial"/>
                <a:cs typeface="Arial"/>
                <a:sym typeface="Arial"/>
              </a:defRPr>
            </a:lvl4pPr>
            <a:lvl5pPr marL="0" lvl="4" indent="0" algn="r">
              <a:spcBef>
                <a:spcPts val="0"/>
              </a:spcBef>
              <a:buNone/>
              <a:defRPr sz="1200">
                <a:solidFill>
                  <a:schemeClr val="lt1"/>
                </a:solidFill>
                <a:latin typeface="Arial"/>
                <a:ea typeface="Arial"/>
                <a:cs typeface="Arial"/>
                <a:sym typeface="Arial"/>
              </a:defRPr>
            </a:lvl5pPr>
            <a:lvl6pPr marL="0" lvl="5" indent="0" algn="r">
              <a:spcBef>
                <a:spcPts val="0"/>
              </a:spcBef>
              <a:buNone/>
              <a:defRPr sz="1200">
                <a:solidFill>
                  <a:schemeClr val="lt1"/>
                </a:solidFill>
                <a:latin typeface="Arial"/>
                <a:ea typeface="Arial"/>
                <a:cs typeface="Arial"/>
                <a:sym typeface="Arial"/>
              </a:defRPr>
            </a:lvl6pPr>
            <a:lvl7pPr marL="0" lvl="6" indent="0" algn="r">
              <a:spcBef>
                <a:spcPts val="0"/>
              </a:spcBef>
              <a:buNone/>
              <a:defRPr sz="1200">
                <a:solidFill>
                  <a:schemeClr val="lt1"/>
                </a:solidFill>
                <a:latin typeface="Arial"/>
                <a:ea typeface="Arial"/>
                <a:cs typeface="Arial"/>
                <a:sym typeface="Arial"/>
              </a:defRPr>
            </a:lvl7pPr>
            <a:lvl8pPr marL="0" lvl="7" indent="0" algn="r">
              <a:spcBef>
                <a:spcPts val="0"/>
              </a:spcBef>
              <a:buNone/>
              <a:defRPr sz="1200">
                <a:solidFill>
                  <a:schemeClr val="lt1"/>
                </a:solidFill>
                <a:latin typeface="Arial"/>
                <a:ea typeface="Arial"/>
                <a:cs typeface="Arial"/>
                <a:sym typeface="Arial"/>
              </a:defRPr>
            </a:lvl8pPr>
            <a:lvl9pPr marL="0" lvl="8" indent="0" algn="r">
              <a:spcBef>
                <a:spcPts val="0"/>
              </a:spcBef>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9" name="Google Shape;49;p24"/>
          <p:cNvSpPr txBox="1">
            <a:spLocks noGrp="1"/>
          </p:cNvSpPr>
          <p:nvPr>
            <p:ph type="body" idx="1"/>
          </p:nvPr>
        </p:nvSpPr>
        <p:spPr>
          <a:xfrm>
            <a:off x="838200" y="1057522"/>
            <a:ext cx="5741275" cy="4848426"/>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1000"/>
              </a:spcBef>
              <a:spcAft>
                <a:spcPts val="0"/>
              </a:spcAft>
              <a:buClr>
                <a:srgbClr val="6A7278"/>
              </a:buClr>
              <a:buSzPts val="1600"/>
              <a:buChar char="•"/>
              <a:defRPr sz="1600">
                <a:solidFill>
                  <a:srgbClr val="6A7278"/>
                </a:solidFill>
              </a:defRPr>
            </a:lvl1pPr>
            <a:lvl2pPr marL="914400" lvl="1" indent="-330200" algn="l">
              <a:lnSpc>
                <a:spcPct val="100000"/>
              </a:lnSpc>
              <a:spcBef>
                <a:spcPts val="500"/>
              </a:spcBef>
              <a:spcAft>
                <a:spcPts val="0"/>
              </a:spcAft>
              <a:buClr>
                <a:srgbClr val="6A7278"/>
              </a:buClr>
              <a:buSzPts val="1600"/>
              <a:buChar char="•"/>
              <a:defRPr sz="1600">
                <a:solidFill>
                  <a:srgbClr val="6A7278"/>
                </a:solidFill>
              </a:defRPr>
            </a:lvl2pPr>
            <a:lvl3pPr marL="1371600" lvl="2" indent="-330200" algn="l">
              <a:lnSpc>
                <a:spcPct val="100000"/>
              </a:lnSpc>
              <a:spcBef>
                <a:spcPts val="500"/>
              </a:spcBef>
              <a:spcAft>
                <a:spcPts val="0"/>
              </a:spcAft>
              <a:buClr>
                <a:srgbClr val="6A7278"/>
              </a:buClr>
              <a:buSzPts val="1600"/>
              <a:buChar char="•"/>
              <a:defRPr sz="1600">
                <a:solidFill>
                  <a:srgbClr val="6A7278"/>
                </a:solidFill>
              </a:defRPr>
            </a:lvl3pPr>
            <a:lvl4pPr marL="1828800" lvl="3" indent="-330200" algn="l">
              <a:lnSpc>
                <a:spcPct val="100000"/>
              </a:lnSpc>
              <a:spcBef>
                <a:spcPts val="500"/>
              </a:spcBef>
              <a:spcAft>
                <a:spcPts val="0"/>
              </a:spcAft>
              <a:buClr>
                <a:srgbClr val="6A7278"/>
              </a:buClr>
              <a:buSzPts val="1600"/>
              <a:buChar char="•"/>
              <a:defRPr sz="1600">
                <a:solidFill>
                  <a:srgbClr val="6A7278"/>
                </a:solidFill>
              </a:defRPr>
            </a:lvl4pPr>
            <a:lvl5pPr marL="2286000" lvl="4" indent="-330200" algn="l">
              <a:lnSpc>
                <a:spcPct val="100000"/>
              </a:lnSpc>
              <a:spcBef>
                <a:spcPts val="500"/>
              </a:spcBef>
              <a:spcAft>
                <a:spcPts val="0"/>
              </a:spcAft>
              <a:buClr>
                <a:srgbClr val="6A7278"/>
              </a:buClr>
              <a:buSzPts val="1600"/>
              <a:buChar char="•"/>
              <a:defRPr sz="1600">
                <a:solidFill>
                  <a:srgbClr val="6A727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and Placeholder">
  <p:cSld name="Content and Placeholder">
    <p:spTree>
      <p:nvGrpSpPr>
        <p:cNvPr id="1" name="Shape 50"/>
        <p:cNvGrpSpPr/>
        <p:nvPr/>
      </p:nvGrpSpPr>
      <p:grpSpPr>
        <a:xfrm>
          <a:off x="0" y="0"/>
          <a:ext cx="0" cy="0"/>
          <a:chOff x="0" y="0"/>
          <a:chExt cx="0" cy="0"/>
        </a:xfrm>
      </p:grpSpPr>
      <p:sp>
        <p:nvSpPr>
          <p:cNvPr id="51" name="Google Shape;51;p25"/>
          <p:cNvSpPr/>
          <p:nvPr/>
        </p:nvSpPr>
        <p:spPr>
          <a:xfrm>
            <a:off x="7010400" y="0"/>
            <a:ext cx="5181600" cy="6858000"/>
          </a:xfrm>
          <a:prstGeom prst="rect">
            <a:avLst/>
          </a:prstGeom>
          <a:solidFill>
            <a:srgbClr val="5595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sp>
        <p:nvSpPr>
          <p:cNvPr id="52" name="Google Shape;52;p25"/>
          <p:cNvSpPr txBox="1">
            <a:spLocks noGrp="1"/>
          </p:cNvSpPr>
          <p:nvPr>
            <p:ph type="body" idx="1"/>
          </p:nvPr>
        </p:nvSpPr>
        <p:spPr>
          <a:xfrm>
            <a:off x="7445408" y="935182"/>
            <a:ext cx="4123672" cy="4970766"/>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chemeClr val="lt1"/>
              </a:buClr>
              <a:buSzPts val="2400"/>
              <a:buNone/>
              <a:defRPr sz="2400">
                <a:solidFill>
                  <a:schemeClr val="lt1"/>
                </a:solidFill>
                <a:latin typeface="Georgia"/>
                <a:ea typeface="Georgia"/>
                <a:cs typeface="Georgia"/>
                <a:sym typeface="Georgia"/>
              </a:defRPr>
            </a:lvl1pPr>
            <a:lvl2pPr marL="914400" lvl="1" indent="-228600" algn="l">
              <a:lnSpc>
                <a:spcPct val="90000"/>
              </a:lnSpc>
              <a:spcBef>
                <a:spcPts val="500"/>
              </a:spcBef>
              <a:spcAft>
                <a:spcPts val="0"/>
              </a:spcAft>
              <a:buClr>
                <a:srgbClr val="6A7278"/>
              </a:buClr>
              <a:buSzPts val="2000"/>
              <a:buNone/>
              <a:defRPr/>
            </a:lvl2pPr>
            <a:lvl3pPr marL="1371600" lvl="2" indent="-342900" algn="l">
              <a:lnSpc>
                <a:spcPct val="90000"/>
              </a:lnSpc>
              <a:spcBef>
                <a:spcPts val="500"/>
              </a:spcBef>
              <a:spcAft>
                <a:spcPts val="0"/>
              </a:spcAft>
              <a:buClr>
                <a:srgbClr val="6A7278"/>
              </a:buClr>
              <a:buSzPts val="1800"/>
              <a:buChar char="•"/>
              <a:defRPr/>
            </a:lvl3pPr>
            <a:lvl4pPr marL="1828800" lvl="3" indent="-342900" algn="l">
              <a:lnSpc>
                <a:spcPct val="90000"/>
              </a:lnSpc>
              <a:spcBef>
                <a:spcPts val="500"/>
              </a:spcBef>
              <a:spcAft>
                <a:spcPts val="0"/>
              </a:spcAft>
              <a:buClr>
                <a:srgbClr val="6A7278"/>
              </a:buClr>
              <a:buSzPts val="1800"/>
              <a:buChar char="•"/>
              <a:defRPr/>
            </a:lvl4pPr>
            <a:lvl5pPr marL="2286000" lvl="4" indent="-342900" algn="l">
              <a:lnSpc>
                <a:spcPct val="90000"/>
              </a:lnSpc>
              <a:spcBef>
                <a:spcPts val="500"/>
              </a:spcBef>
              <a:spcAft>
                <a:spcPts val="0"/>
              </a:spcAft>
              <a:buClr>
                <a:srgbClr val="6A727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25"/>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200">
                <a:solidFill>
                  <a:schemeClr val="lt1"/>
                </a:solidFill>
                <a:latin typeface="Arial"/>
                <a:ea typeface="Arial"/>
                <a:cs typeface="Arial"/>
                <a:sym typeface="Arial"/>
              </a:defRPr>
            </a:lvl1pPr>
            <a:lvl2pPr marL="0" lvl="1" indent="0" algn="r">
              <a:spcBef>
                <a:spcPts val="0"/>
              </a:spcBef>
              <a:buNone/>
              <a:defRPr sz="1200">
                <a:solidFill>
                  <a:schemeClr val="lt1"/>
                </a:solidFill>
                <a:latin typeface="Arial"/>
                <a:ea typeface="Arial"/>
                <a:cs typeface="Arial"/>
                <a:sym typeface="Arial"/>
              </a:defRPr>
            </a:lvl2pPr>
            <a:lvl3pPr marL="0" lvl="2" indent="0" algn="r">
              <a:spcBef>
                <a:spcPts val="0"/>
              </a:spcBef>
              <a:buNone/>
              <a:defRPr sz="1200">
                <a:solidFill>
                  <a:schemeClr val="lt1"/>
                </a:solidFill>
                <a:latin typeface="Arial"/>
                <a:ea typeface="Arial"/>
                <a:cs typeface="Arial"/>
                <a:sym typeface="Arial"/>
              </a:defRPr>
            </a:lvl3pPr>
            <a:lvl4pPr marL="0" lvl="3" indent="0" algn="r">
              <a:spcBef>
                <a:spcPts val="0"/>
              </a:spcBef>
              <a:buNone/>
              <a:defRPr sz="1200">
                <a:solidFill>
                  <a:schemeClr val="lt1"/>
                </a:solidFill>
                <a:latin typeface="Arial"/>
                <a:ea typeface="Arial"/>
                <a:cs typeface="Arial"/>
                <a:sym typeface="Arial"/>
              </a:defRPr>
            </a:lvl4pPr>
            <a:lvl5pPr marL="0" lvl="4" indent="0" algn="r">
              <a:spcBef>
                <a:spcPts val="0"/>
              </a:spcBef>
              <a:buNone/>
              <a:defRPr sz="1200">
                <a:solidFill>
                  <a:schemeClr val="lt1"/>
                </a:solidFill>
                <a:latin typeface="Arial"/>
                <a:ea typeface="Arial"/>
                <a:cs typeface="Arial"/>
                <a:sym typeface="Arial"/>
              </a:defRPr>
            </a:lvl5pPr>
            <a:lvl6pPr marL="0" lvl="5" indent="0" algn="r">
              <a:spcBef>
                <a:spcPts val="0"/>
              </a:spcBef>
              <a:buNone/>
              <a:defRPr sz="1200">
                <a:solidFill>
                  <a:schemeClr val="lt1"/>
                </a:solidFill>
                <a:latin typeface="Arial"/>
                <a:ea typeface="Arial"/>
                <a:cs typeface="Arial"/>
                <a:sym typeface="Arial"/>
              </a:defRPr>
            </a:lvl6pPr>
            <a:lvl7pPr marL="0" lvl="6" indent="0" algn="r">
              <a:spcBef>
                <a:spcPts val="0"/>
              </a:spcBef>
              <a:buNone/>
              <a:defRPr sz="1200">
                <a:solidFill>
                  <a:schemeClr val="lt1"/>
                </a:solidFill>
                <a:latin typeface="Arial"/>
                <a:ea typeface="Arial"/>
                <a:cs typeface="Arial"/>
                <a:sym typeface="Arial"/>
              </a:defRPr>
            </a:lvl7pPr>
            <a:lvl8pPr marL="0" lvl="7" indent="0" algn="r">
              <a:spcBef>
                <a:spcPts val="0"/>
              </a:spcBef>
              <a:buNone/>
              <a:defRPr sz="1200">
                <a:solidFill>
                  <a:schemeClr val="lt1"/>
                </a:solidFill>
                <a:latin typeface="Arial"/>
                <a:ea typeface="Arial"/>
                <a:cs typeface="Arial"/>
                <a:sym typeface="Arial"/>
              </a:defRPr>
            </a:lvl8pPr>
            <a:lvl9pPr marL="0" lvl="8" indent="0" algn="r">
              <a:spcBef>
                <a:spcPts val="0"/>
              </a:spcBef>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4" name="Google Shape;54;p25"/>
          <p:cNvSpPr txBox="1">
            <a:spLocks noGrp="1"/>
          </p:cNvSpPr>
          <p:nvPr>
            <p:ph type="title"/>
          </p:nvPr>
        </p:nvSpPr>
        <p:spPr>
          <a:xfrm>
            <a:off x="838200" y="365125"/>
            <a:ext cx="5741275" cy="57005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6A7278"/>
              </a:buClr>
              <a:buSzPts val="1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5"/>
          <p:cNvSpPr txBox="1">
            <a:spLocks noGrp="1"/>
          </p:cNvSpPr>
          <p:nvPr>
            <p:ph type="body" idx="2"/>
          </p:nvPr>
        </p:nvSpPr>
        <p:spPr>
          <a:xfrm>
            <a:off x="838200" y="1057522"/>
            <a:ext cx="5741275" cy="4848426"/>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1000"/>
              </a:spcBef>
              <a:spcAft>
                <a:spcPts val="0"/>
              </a:spcAft>
              <a:buClr>
                <a:srgbClr val="6A7278"/>
              </a:buClr>
              <a:buSzPts val="1600"/>
              <a:buChar char="•"/>
              <a:defRPr sz="1600">
                <a:solidFill>
                  <a:srgbClr val="6A7278"/>
                </a:solidFill>
              </a:defRPr>
            </a:lvl1pPr>
            <a:lvl2pPr marL="914400" lvl="1" indent="-330200" algn="l">
              <a:lnSpc>
                <a:spcPct val="100000"/>
              </a:lnSpc>
              <a:spcBef>
                <a:spcPts val="500"/>
              </a:spcBef>
              <a:spcAft>
                <a:spcPts val="0"/>
              </a:spcAft>
              <a:buClr>
                <a:srgbClr val="6A7278"/>
              </a:buClr>
              <a:buSzPts val="1600"/>
              <a:buChar char="•"/>
              <a:defRPr sz="1600">
                <a:solidFill>
                  <a:srgbClr val="6A7278"/>
                </a:solidFill>
              </a:defRPr>
            </a:lvl2pPr>
            <a:lvl3pPr marL="1371600" lvl="2" indent="-330200" algn="l">
              <a:lnSpc>
                <a:spcPct val="100000"/>
              </a:lnSpc>
              <a:spcBef>
                <a:spcPts val="500"/>
              </a:spcBef>
              <a:spcAft>
                <a:spcPts val="0"/>
              </a:spcAft>
              <a:buClr>
                <a:srgbClr val="6A7278"/>
              </a:buClr>
              <a:buSzPts val="1600"/>
              <a:buChar char="•"/>
              <a:defRPr sz="1600">
                <a:solidFill>
                  <a:srgbClr val="6A7278"/>
                </a:solidFill>
              </a:defRPr>
            </a:lvl3pPr>
            <a:lvl4pPr marL="1828800" lvl="3" indent="-330200" algn="l">
              <a:lnSpc>
                <a:spcPct val="100000"/>
              </a:lnSpc>
              <a:spcBef>
                <a:spcPts val="500"/>
              </a:spcBef>
              <a:spcAft>
                <a:spcPts val="0"/>
              </a:spcAft>
              <a:buClr>
                <a:srgbClr val="6A7278"/>
              </a:buClr>
              <a:buSzPts val="1600"/>
              <a:buChar char="•"/>
              <a:defRPr sz="1600">
                <a:solidFill>
                  <a:srgbClr val="6A7278"/>
                </a:solidFill>
              </a:defRPr>
            </a:lvl4pPr>
            <a:lvl5pPr marL="2286000" lvl="4" indent="-330200" algn="l">
              <a:lnSpc>
                <a:spcPct val="100000"/>
              </a:lnSpc>
              <a:spcBef>
                <a:spcPts val="500"/>
              </a:spcBef>
              <a:spcAft>
                <a:spcPts val="0"/>
              </a:spcAft>
              <a:buClr>
                <a:srgbClr val="6A7278"/>
              </a:buClr>
              <a:buSzPts val="1600"/>
              <a:buChar char="•"/>
              <a:defRPr sz="1600">
                <a:solidFill>
                  <a:srgbClr val="6A727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08 Three columns">
  <p:cSld name="008 Three columns">
    <p:spTree>
      <p:nvGrpSpPr>
        <p:cNvPr id="1" name="Shape 316"/>
        <p:cNvGrpSpPr/>
        <p:nvPr/>
      </p:nvGrpSpPr>
      <p:grpSpPr>
        <a:xfrm>
          <a:off x="0" y="0"/>
          <a:ext cx="0" cy="0"/>
          <a:chOff x="0" y="0"/>
          <a:chExt cx="0" cy="0"/>
        </a:xfrm>
      </p:grpSpPr>
      <p:sp>
        <p:nvSpPr>
          <p:cNvPr id="317" name="Google Shape;317;p11"/>
          <p:cNvSpPr txBox="1">
            <a:spLocks noGrp="1"/>
          </p:cNvSpPr>
          <p:nvPr>
            <p:ph type="subTitle" idx="1"/>
          </p:nvPr>
        </p:nvSpPr>
        <p:spPr>
          <a:xfrm>
            <a:off x="415603" y="2595025"/>
            <a:ext cx="29016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i="1"/>
            </a:lvl1pPr>
            <a:lvl2pPr lvl="1" rtl="0">
              <a:spcBef>
                <a:spcPts val="2100"/>
              </a:spcBef>
              <a:spcAft>
                <a:spcPts val="0"/>
              </a:spcAft>
              <a:buSzPts val="1800"/>
              <a:buNone/>
              <a:defRPr sz="1800" b="1" i="1"/>
            </a:lvl2pPr>
            <a:lvl3pPr lvl="2" rtl="0">
              <a:spcBef>
                <a:spcPts val="2100"/>
              </a:spcBef>
              <a:spcAft>
                <a:spcPts val="0"/>
              </a:spcAft>
              <a:buSzPts val="1800"/>
              <a:buNone/>
              <a:defRPr sz="1800" b="1" i="1"/>
            </a:lvl3pPr>
            <a:lvl4pPr lvl="3" rtl="0">
              <a:spcBef>
                <a:spcPts val="2100"/>
              </a:spcBef>
              <a:spcAft>
                <a:spcPts val="0"/>
              </a:spcAft>
              <a:buSzPts val="1800"/>
              <a:buNone/>
              <a:defRPr sz="1800" b="1" i="1"/>
            </a:lvl4pPr>
            <a:lvl5pPr lvl="4" rtl="0">
              <a:spcBef>
                <a:spcPts val="2100"/>
              </a:spcBef>
              <a:spcAft>
                <a:spcPts val="0"/>
              </a:spcAft>
              <a:buSzPts val="1800"/>
              <a:buNone/>
              <a:defRPr sz="1800" b="1" i="1"/>
            </a:lvl5pPr>
            <a:lvl6pPr lvl="5" rtl="0">
              <a:spcBef>
                <a:spcPts val="2100"/>
              </a:spcBef>
              <a:spcAft>
                <a:spcPts val="0"/>
              </a:spcAft>
              <a:buSzPts val="1800"/>
              <a:buNone/>
              <a:defRPr sz="1800" b="1" i="1"/>
            </a:lvl6pPr>
            <a:lvl7pPr lvl="6" rtl="0">
              <a:spcBef>
                <a:spcPts val="2100"/>
              </a:spcBef>
              <a:spcAft>
                <a:spcPts val="0"/>
              </a:spcAft>
              <a:buSzPts val="1800"/>
              <a:buNone/>
              <a:defRPr sz="1800" b="1" i="1"/>
            </a:lvl7pPr>
            <a:lvl8pPr lvl="7" rtl="0">
              <a:spcBef>
                <a:spcPts val="2100"/>
              </a:spcBef>
              <a:spcAft>
                <a:spcPts val="0"/>
              </a:spcAft>
              <a:buSzPts val="1800"/>
              <a:buNone/>
              <a:defRPr sz="1800" b="1" i="1"/>
            </a:lvl8pPr>
            <a:lvl9pPr lvl="8" rtl="0">
              <a:spcBef>
                <a:spcPts val="2100"/>
              </a:spcBef>
              <a:spcAft>
                <a:spcPts val="2100"/>
              </a:spcAft>
              <a:buSzPts val="1800"/>
              <a:buNone/>
              <a:defRPr sz="1800" b="1" i="1"/>
            </a:lvl9pPr>
          </a:lstStyle>
          <a:p>
            <a:endParaRPr/>
          </a:p>
        </p:txBody>
      </p:sp>
      <p:sp>
        <p:nvSpPr>
          <p:cNvPr id="318" name="Google Shape;318;p11"/>
          <p:cNvSpPr txBox="1">
            <a:spLocks noGrp="1"/>
          </p:cNvSpPr>
          <p:nvPr>
            <p:ph type="subTitle" idx="2"/>
          </p:nvPr>
        </p:nvSpPr>
        <p:spPr>
          <a:xfrm>
            <a:off x="4517582" y="2601625"/>
            <a:ext cx="29016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i="1"/>
            </a:lvl1pPr>
            <a:lvl2pPr lvl="1" rtl="0">
              <a:spcBef>
                <a:spcPts val="2100"/>
              </a:spcBef>
              <a:spcAft>
                <a:spcPts val="0"/>
              </a:spcAft>
              <a:buSzPts val="1800"/>
              <a:buNone/>
              <a:defRPr sz="1800" b="1" i="1"/>
            </a:lvl2pPr>
            <a:lvl3pPr lvl="2" rtl="0">
              <a:spcBef>
                <a:spcPts val="2100"/>
              </a:spcBef>
              <a:spcAft>
                <a:spcPts val="0"/>
              </a:spcAft>
              <a:buSzPts val="1800"/>
              <a:buNone/>
              <a:defRPr sz="1800" b="1" i="1"/>
            </a:lvl3pPr>
            <a:lvl4pPr lvl="3" rtl="0">
              <a:spcBef>
                <a:spcPts val="2100"/>
              </a:spcBef>
              <a:spcAft>
                <a:spcPts val="0"/>
              </a:spcAft>
              <a:buSzPts val="1800"/>
              <a:buNone/>
              <a:defRPr sz="1800" b="1" i="1"/>
            </a:lvl4pPr>
            <a:lvl5pPr lvl="4" rtl="0">
              <a:spcBef>
                <a:spcPts val="2100"/>
              </a:spcBef>
              <a:spcAft>
                <a:spcPts val="0"/>
              </a:spcAft>
              <a:buSzPts val="1800"/>
              <a:buNone/>
              <a:defRPr sz="1800" b="1" i="1"/>
            </a:lvl5pPr>
            <a:lvl6pPr lvl="5" rtl="0">
              <a:spcBef>
                <a:spcPts val="2100"/>
              </a:spcBef>
              <a:spcAft>
                <a:spcPts val="0"/>
              </a:spcAft>
              <a:buSzPts val="1800"/>
              <a:buNone/>
              <a:defRPr sz="1800" b="1" i="1"/>
            </a:lvl6pPr>
            <a:lvl7pPr lvl="6" rtl="0">
              <a:spcBef>
                <a:spcPts val="2100"/>
              </a:spcBef>
              <a:spcAft>
                <a:spcPts val="0"/>
              </a:spcAft>
              <a:buSzPts val="1800"/>
              <a:buNone/>
              <a:defRPr sz="1800" b="1" i="1"/>
            </a:lvl7pPr>
            <a:lvl8pPr lvl="7" rtl="0">
              <a:spcBef>
                <a:spcPts val="2100"/>
              </a:spcBef>
              <a:spcAft>
                <a:spcPts val="0"/>
              </a:spcAft>
              <a:buSzPts val="1800"/>
              <a:buNone/>
              <a:defRPr sz="1800" b="1" i="1"/>
            </a:lvl8pPr>
            <a:lvl9pPr lvl="8" rtl="0">
              <a:spcBef>
                <a:spcPts val="2100"/>
              </a:spcBef>
              <a:spcAft>
                <a:spcPts val="2100"/>
              </a:spcAft>
              <a:buSzPts val="1800"/>
              <a:buNone/>
              <a:defRPr sz="1800" b="1" i="1"/>
            </a:lvl9pPr>
          </a:lstStyle>
          <a:p>
            <a:endParaRPr/>
          </a:p>
        </p:txBody>
      </p:sp>
      <p:sp>
        <p:nvSpPr>
          <p:cNvPr id="319" name="Google Shape;319;p11"/>
          <p:cNvSpPr txBox="1">
            <a:spLocks noGrp="1"/>
          </p:cNvSpPr>
          <p:nvPr>
            <p:ph type="subTitle" idx="3"/>
          </p:nvPr>
        </p:nvSpPr>
        <p:spPr>
          <a:xfrm>
            <a:off x="8619562" y="2608250"/>
            <a:ext cx="29013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i="1"/>
            </a:lvl1pPr>
            <a:lvl2pPr lvl="1" rtl="0">
              <a:spcBef>
                <a:spcPts val="2100"/>
              </a:spcBef>
              <a:spcAft>
                <a:spcPts val="0"/>
              </a:spcAft>
              <a:buSzPts val="1800"/>
              <a:buNone/>
              <a:defRPr sz="1800" b="1" i="1"/>
            </a:lvl2pPr>
            <a:lvl3pPr lvl="2" rtl="0">
              <a:spcBef>
                <a:spcPts val="2100"/>
              </a:spcBef>
              <a:spcAft>
                <a:spcPts val="0"/>
              </a:spcAft>
              <a:buSzPts val="1800"/>
              <a:buNone/>
              <a:defRPr sz="1800" b="1" i="1"/>
            </a:lvl3pPr>
            <a:lvl4pPr lvl="3" rtl="0">
              <a:spcBef>
                <a:spcPts val="2100"/>
              </a:spcBef>
              <a:spcAft>
                <a:spcPts val="0"/>
              </a:spcAft>
              <a:buSzPts val="1800"/>
              <a:buNone/>
              <a:defRPr sz="1800" b="1" i="1"/>
            </a:lvl4pPr>
            <a:lvl5pPr lvl="4" rtl="0">
              <a:spcBef>
                <a:spcPts val="2100"/>
              </a:spcBef>
              <a:spcAft>
                <a:spcPts val="0"/>
              </a:spcAft>
              <a:buSzPts val="1800"/>
              <a:buNone/>
              <a:defRPr sz="1800" b="1" i="1"/>
            </a:lvl5pPr>
            <a:lvl6pPr lvl="5" rtl="0">
              <a:spcBef>
                <a:spcPts val="2100"/>
              </a:spcBef>
              <a:spcAft>
                <a:spcPts val="0"/>
              </a:spcAft>
              <a:buSzPts val="1800"/>
              <a:buNone/>
              <a:defRPr sz="1800" b="1" i="1"/>
            </a:lvl6pPr>
            <a:lvl7pPr lvl="6" rtl="0">
              <a:spcBef>
                <a:spcPts val="2100"/>
              </a:spcBef>
              <a:spcAft>
                <a:spcPts val="0"/>
              </a:spcAft>
              <a:buSzPts val="1800"/>
              <a:buNone/>
              <a:defRPr sz="1800" b="1" i="1"/>
            </a:lvl7pPr>
            <a:lvl8pPr lvl="7" rtl="0">
              <a:spcBef>
                <a:spcPts val="2100"/>
              </a:spcBef>
              <a:spcAft>
                <a:spcPts val="0"/>
              </a:spcAft>
              <a:buSzPts val="1800"/>
              <a:buNone/>
              <a:defRPr sz="1800" b="1" i="1"/>
            </a:lvl8pPr>
            <a:lvl9pPr lvl="8" rtl="0">
              <a:spcBef>
                <a:spcPts val="2100"/>
              </a:spcBef>
              <a:spcAft>
                <a:spcPts val="2100"/>
              </a:spcAft>
              <a:buSzPts val="1800"/>
              <a:buNone/>
              <a:defRPr sz="1800" b="1" i="1"/>
            </a:lvl9pPr>
          </a:lstStyle>
          <a:p>
            <a:endParaRPr/>
          </a:p>
        </p:txBody>
      </p:sp>
      <p:sp>
        <p:nvSpPr>
          <p:cNvPr id="320" name="Google Shape;320;p11"/>
          <p:cNvSpPr txBox="1">
            <a:spLocks noGrp="1"/>
          </p:cNvSpPr>
          <p:nvPr>
            <p:ph type="title"/>
          </p:nvPr>
        </p:nvSpPr>
        <p:spPr>
          <a:xfrm>
            <a:off x="415600" y="1507767"/>
            <a:ext cx="113607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321" name="Google Shape;321;p11"/>
          <p:cNvSpPr txBox="1">
            <a:spLocks noGrp="1"/>
          </p:cNvSpPr>
          <p:nvPr>
            <p:ph type="body" idx="4"/>
          </p:nvPr>
        </p:nvSpPr>
        <p:spPr>
          <a:xfrm>
            <a:off x="415600" y="3208749"/>
            <a:ext cx="2901600" cy="28158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322" name="Google Shape;322;p11"/>
          <p:cNvSpPr txBox="1">
            <a:spLocks noGrp="1"/>
          </p:cNvSpPr>
          <p:nvPr>
            <p:ph type="body" idx="5"/>
          </p:nvPr>
        </p:nvSpPr>
        <p:spPr>
          <a:xfrm>
            <a:off x="4517576" y="3194052"/>
            <a:ext cx="2901600" cy="28101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323" name="Google Shape;323;p11"/>
          <p:cNvSpPr txBox="1">
            <a:spLocks noGrp="1"/>
          </p:cNvSpPr>
          <p:nvPr>
            <p:ph type="body" idx="6"/>
          </p:nvPr>
        </p:nvSpPr>
        <p:spPr>
          <a:xfrm>
            <a:off x="8619552" y="3173962"/>
            <a:ext cx="2901600" cy="28101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Tree>
    <p:extLst>
      <p:ext uri="{BB962C8B-B14F-4D97-AF65-F5344CB8AC3E}">
        <p14:creationId xmlns:p14="http://schemas.microsoft.com/office/powerpoint/2010/main" val="1330420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body" idx="1"/>
          </p:nvPr>
        </p:nvSpPr>
        <p:spPr>
          <a:xfrm>
            <a:off x="838200" y="1253331"/>
            <a:ext cx="10515600" cy="435133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rgbClr val="5595AC"/>
              </a:buClr>
              <a:buSzPts val="2400"/>
              <a:buFont typeface="Arial"/>
              <a:buChar char="•"/>
              <a:defRPr sz="2400" b="0" i="0" u="none" strike="noStrike" cap="none">
                <a:solidFill>
                  <a:srgbClr val="5595AC"/>
                </a:solidFill>
                <a:latin typeface="Georgia"/>
                <a:ea typeface="Georgia"/>
                <a:cs typeface="Georgia"/>
                <a:sym typeface="Georgia"/>
              </a:defRPr>
            </a:lvl1pPr>
            <a:lvl2pPr marL="914400" marR="0" lvl="1" indent="-355600" algn="l" rtl="0">
              <a:lnSpc>
                <a:spcPct val="90000"/>
              </a:lnSpc>
              <a:spcBef>
                <a:spcPts val="500"/>
              </a:spcBef>
              <a:spcAft>
                <a:spcPts val="0"/>
              </a:spcAft>
              <a:buClr>
                <a:srgbClr val="6A7278"/>
              </a:buClr>
              <a:buSzPts val="2000"/>
              <a:buFont typeface="Arial"/>
              <a:buChar char="•"/>
              <a:defRPr sz="2000" b="0" i="0" u="none" strike="noStrike" cap="none">
                <a:solidFill>
                  <a:srgbClr val="6A7278"/>
                </a:solidFill>
                <a:latin typeface="Georgia"/>
                <a:ea typeface="Georgia"/>
                <a:cs typeface="Georgia"/>
                <a:sym typeface="Georgia"/>
              </a:defRPr>
            </a:lvl2pPr>
            <a:lvl3pPr marL="1371600" marR="0" lvl="2" indent="-342900" algn="l" rtl="0">
              <a:lnSpc>
                <a:spcPct val="90000"/>
              </a:lnSpc>
              <a:spcBef>
                <a:spcPts val="500"/>
              </a:spcBef>
              <a:spcAft>
                <a:spcPts val="0"/>
              </a:spcAft>
              <a:buClr>
                <a:srgbClr val="6A7278"/>
              </a:buClr>
              <a:buSzPts val="1800"/>
              <a:buFont typeface="Arial"/>
              <a:buChar char="•"/>
              <a:defRPr sz="1800" b="0" i="0" u="none" strike="noStrike" cap="none">
                <a:solidFill>
                  <a:srgbClr val="6A7278"/>
                </a:solidFill>
                <a:latin typeface="Georgia"/>
                <a:ea typeface="Georgia"/>
                <a:cs typeface="Georgia"/>
                <a:sym typeface="Georgia"/>
              </a:defRPr>
            </a:lvl3pPr>
            <a:lvl4pPr marL="1828800" marR="0" lvl="3" indent="-330200" algn="l" rtl="0">
              <a:lnSpc>
                <a:spcPct val="90000"/>
              </a:lnSpc>
              <a:spcBef>
                <a:spcPts val="500"/>
              </a:spcBef>
              <a:spcAft>
                <a:spcPts val="0"/>
              </a:spcAft>
              <a:buClr>
                <a:srgbClr val="6A7278"/>
              </a:buClr>
              <a:buSzPts val="1600"/>
              <a:buFont typeface="Arial"/>
              <a:buChar char="•"/>
              <a:defRPr sz="1600" b="0" i="0" u="none" strike="noStrike" cap="none">
                <a:solidFill>
                  <a:srgbClr val="6A7278"/>
                </a:solidFill>
                <a:latin typeface="Georgia"/>
                <a:ea typeface="Georgia"/>
                <a:cs typeface="Georgia"/>
                <a:sym typeface="Georgia"/>
              </a:defRPr>
            </a:lvl4pPr>
            <a:lvl5pPr marL="2286000" marR="0" lvl="4" indent="-330200" algn="l" rtl="0">
              <a:lnSpc>
                <a:spcPct val="90000"/>
              </a:lnSpc>
              <a:spcBef>
                <a:spcPts val="500"/>
              </a:spcBef>
              <a:spcAft>
                <a:spcPts val="0"/>
              </a:spcAft>
              <a:buClr>
                <a:srgbClr val="6A7278"/>
              </a:buClr>
              <a:buSzPts val="1600"/>
              <a:buFont typeface="Arial"/>
              <a:buChar char="•"/>
              <a:defRPr sz="1600" b="0" i="0" u="none" strike="noStrike" cap="none">
                <a:solidFill>
                  <a:srgbClr val="6A7278"/>
                </a:solidFill>
                <a:latin typeface="Georgia"/>
                <a:ea typeface="Georgia"/>
                <a:cs typeface="Georgia"/>
                <a:sym typeface="Georg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11" name="Google Shape;11;p17"/>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200" b="0" i="0" u="none" strike="noStrike" cap="none">
                <a:solidFill>
                  <a:srgbClr val="6A7278"/>
                </a:solidFill>
                <a:latin typeface="Arial"/>
                <a:ea typeface="Arial"/>
                <a:cs typeface="Arial"/>
                <a:sym typeface="Arial"/>
              </a:defRPr>
            </a:lvl1pPr>
            <a:lvl2pPr marL="0" marR="0" lvl="1" indent="0" algn="r" rtl="0">
              <a:spcBef>
                <a:spcPts val="0"/>
              </a:spcBef>
              <a:buNone/>
              <a:defRPr sz="1200" b="0" i="0" u="none" strike="noStrike" cap="none">
                <a:solidFill>
                  <a:srgbClr val="6A7278"/>
                </a:solidFill>
                <a:latin typeface="Arial"/>
                <a:ea typeface="Arial"/>
                <a:cs typeface="Arial"/>
                <a:sym typeface="Arial"/>
              </a:defRPr>
            </a:lvl2pPr>
            <a:lvl3pPr marL="0" marR="0" lvl="2" indent="0" algn="r" rtl="0">
              <a:spcBef>
                <a:spcPts val="0"/>
              </a:spcBef>
              <a:buNone/>
              <a:defRPr sz="1200" b="0" i="0" u="none" strike="noStrike" cap="none">
                <a:solidFill>
                  <a:srgbClr val="6A7278"/>
                </a:solidFill>
                <a:latin typeface="Arial"/>
                <a:ea typeface="Arial"/>
                <a:cs typeface="Arial"/>
                <a:sym typeface="Arial"/>
              </a:defRPr>
            </a:lvl3pPr>
            <a:lvl4pPr marL="0" marR="0" lvl="3" indent="0" algn="r" rtl="0">
              <a:spcBef>
                <a:spcPts val="0"/>
              </a:spcBef>
              <a:buNone/>
              <a:defRPr sz="1200" b="0" i="0" u="none" strike="noStrike" cap="none">
                <a:solidFill>
                  <a:srgbClr val="6A7278"/>
                </a:solidFill>
                <a:latin typeface="Arial"/>
                <a:ea typeface="Arial"/>
                <a:cs typeface="Arial"/>
                <a:sym typeface="Arial"/>
              </a:defRPr>
            </a:lvl4pPr>
            <a:lvl5pPr marL="0" marR="0" lvl="4" indent="0" algn="r" rtl="0">
              <a:spcBef>
                <a:spcPts val="0"/>
              </a:spcBef>
              <a:buNone/>
              <a:defRPr sz="1200" b="0" i="0" u="none" strike="noStrike" cap="none">
                <a:solidFill>
                  <a:srgbClr val="6A7278"/>
                </a:solidFill>
                <a:latin typeface="Arial"/>
                <a:ea typeface="Arial"/>
                <a:cs typeface="Arial"/>
                <a:sym typeface="Arial"/>
              </a:defRPr>
            </a:lvl5pPr>
            <a:lvl6pPr marL="0" marR="0" lvl="5" indent="0" algn="r" rtl="0">
              <a:spcBef>
                <a:spcPts val="0"/>
              </a:spcBef>
              <a:buNone/>
              <a:defRPr sz="1200" b="0" i="0" u="none" strike="noStrike" cap="none">
                <a:solidFill>
                  <a:srgbClr val="6A7278"/>
                </a:solidFill>
                <a:latin typeface="Arial"/>
                <a:ea typeface="Arial"/>
                <a:cs typeface="Arial"/>
                <a:sym typeface="Arial"/>
              </a:defRPr>
            </a:lvl6pPr>
            <a:lvl7pPr marL="0" marR="0" lvl="6" indent="0" algn="r" rtl="0">
              <a:spcBef>
                <a:spcPts val="0"/>
              </a:spcBef>
              <a:buNone/>
              <a:defRPr sz="1200" b="0" i="0" u="none" strike="noStrike" cap="none">
                <a:solidFill>
                  <a:srgbClr val="6A7278"/>
                </a:solidFill>
                <a:latin typeface="Arial"/>
                <a:ea typeface="Arial"/>
                <a:cs typeface="Arial"/>
                <a:sym typeface="Arial"/>
              </a:defRPr>
            </a:lvl7pPr>
            <a:lvl8pPr marL="0" marR="0" lvl="7" indent="0" algn="r" rtl="0">
              <a:spcBef>
                <a:spcPts val="0"/>
              </a:spcBef>
              <a:buNone/>
              <a:defRPr sz="1200" b="0" i="0" u="none" strike="noStrike" cap="none">
                <a:solidFill>
                  <a:srgbClr val="6A7278"/>
                </a:solidFill>
                <a:latin typeface="Arial"/>
                <a:ea typeface="Arial"/>
                <a:cs typeface="Arial"/>
                <a:sym typeface="Arial"/>
              </a:defRPr>
            </a:lvl8pPr>
            <a:lvl9pPr marL="0" marR="0" lvl="8" indent="0" algn="r" rtl="0">
              <a:spcBef>
                <a:spcPts val="0"/>
              </a:spcBef>
              <a:buNone/>
              <a:defRPr sz="1200" b="0" i="0" u="none" strike="noStrike" cap="none">
                <a:solidFill>
                  <a:srgbClr val="6A727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2" name="Google Shape;12;p17"/>
          <p:cNvSpPr txBox="1">
            <a:spLocks noGrp="1"/>
          </p:cNvSpPr>
          <p:nvPr>
            <p:ph type="title"/>
          </p:nvPr>
        </p:nvSpPr>
        <p:spPr>
          <a:xfrm>
            <a:off x="838200" y="365125"/>
            <a:ext cx="10515600" cy="570057"/>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6A7278"/>
              </a:buClr>
              <a:buSzPts val="1200"/>
              <a:buFont typeface="Arial"/>
              <a:buNone/>
              <a:defRPr sz="1200" b="1" i="0" u="none" strike="noStrike" cap="none">
                <a:solidFill>
                  <a:srgbClr val="6A727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wmf"/><Relationship Id="rId11" Type="http://schemas.openxmlformats.org/officeDocument/2006/relationships/image" Target="../media/image13.png"/><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wmf"/></Relationships>
</file>

<file path=ppt/slides/_rels/slide11.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wmf"/><Relationship Id="rId11" Type="http://schemas.openxmlformats.org/officeDocument/2006/relationships/image" Target="../media/image13.png"/><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wmf"/></Relationships>
</file>

<file path=ppt/slides/_rels/slide12.xml.rels><?xml version="1.0" encoding="UTF-8" standalone="yes"?>
<Relationships xmlns="http://schemas.openxmlformats.org/package/2006/relationships"><Relationship Id="rId8" Type="http://schemas.openxmlformats.org/officeDocument/2006/relationships/image" Target="../media/image10.wmf"/><Relationship Id="rId13" Type="http://schemas.openxmlformats.org/officeDocument/2006/relationships/image" Target="../media/image19.jpeg"/><Relationship Id="rId3" Type="http://schemas.openxmlformats.org/officeDocument/2006/relationships/image" Target="../media/image5.wmf"/><Relationship Id="rId7" Type="http://schemas.openxmlformats.org/officeDocument/2006/relationships/image" Target="../media/image9.wmf"/><Relationship Id="rId12"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8.wmf"/><Relationship Id="rId11" Type="http://schemas.openxmlformats.org/officeDocument/2006/relationships/image" Target="../media/image13.png"/><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wmf"/><Relationship Id="rId1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wmf"/><Relationship Id="rId11" Type="http://schemas.openxmlformats.org/officeDocument/2006/relationships/image" Target="../media/image13.png"/><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wmf"/></Relationships>
</file>

<file path=ppt/slides/_rels/slide3.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wmf"/><Relationship Id="rId11" Type="http://schemas.openxmlformats.org/officeDocument/2006/relationships/image" Target="../media/image13.png"/><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wmf"/><Relationship Id="rId11" Type="http://schemas.openxmlformats.org/officeDocument/2006/relationships/image" Target="../media/image13.png"/><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wmf"/></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
          <p:cNvSpPr txBox="1">
            <a:spLocks noGrp="1"/>
          </p:cNvSpPr>
          <p:nvPr>
            <p:ph type="body" idx="1"/>
          </p:nvPr>
        </p:nvSpPr>
        <p:spPr>
          <a:xfrm>
            <a:off x="577607" y="3958389"/>
            <a:ext cx="5749451" cy="164908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959"/>
              </a:buClr>
              <a:buSzPts val="3600"/>
              <a:buNone/>
            </a:pPr>
            <a:r>
              <a:rPr lang="en-US" sz="3600" dirty="0">
                <a:solidFill>
                  <a:srgbClr val="595959"/>
                </a:solidFill>
              </a:rPr>
              <a:t>DEVELOP National Orientation (2023)</a:t>
            </a:r>
          </a:p>
          <a:p>
            <a:pPr marL="0" lvl="0" indent="0" algn="l" rtl="0">
              <a:lnSpc>
                <a:spcPct val="90000"/>
              </a:lnSpc>
              <a:spcBef>
                <a:spcPts val="0"/>
              </a:spcBef>
              <a:spcAft>
                <a:spcPts val="0"/>
              </a:spcAft>
              <a:buClr>
                <a:srgbClr val="595959"/>
              </a:buClr>
              <a:buSzPts val="3600"/>
              <a:buNone/>
            </a:pPr>
            <a:r>
              <a:rPr lang="en-US" sz="2800" b="0" dirty="0">
                <a:solidFill>
                  <a:srgbClr val="595959"/>
                </a:solidFill>
              </a:rPr>
              <a:t>Module 10. Leadership Styles</a:t>
            </a:r>
            <a:endParaRPr sz="3600" b="0" dirty="0">
              <a:solidFill>
                <a:srgbClr val="595959"/>
              </a:solidFill>
            </a:endParaRPr>
          </a:p>
        </p:txBody>
      </p:sp>
      <p:pic>
        <p:nvPicPr>
          <p:cNvPr id="61" name="Google Shape;61;p1"/>
          <p:cNvPicPr preferRelativeResize="0"/>
          <p:nvPr/>
        </p:nvPicPr>
        <p:blipFill rotWithShape="1">
          <a:blip r:embed="rId3">
            <a:alphaModFix/>
          </a:blip>
          <a:srcRect/>
          <a:stretch/>
        </p:blipFill>
        <p:spPr>
          <a:xfrm>
            <a:off x="577607" y="5855346"/>
            <a:ext cx="2138508" cy="556958"/>
          </a:xfrm>
          <a:prstGeom prst="rect">
            <a:avLst/>
          </a:prstGeom>
          <a:noFill/>
          <a:ln>
            <a:noFill/>
          </a:ln>
        </p:spPr>
      </p:pic>
      <p:pic>
        <p:nvPicPr>
          <p:cNvPr id="62" name="Google Shape;62;p1"/>
          <p:cNvPicPr preferRelativeResize="0"/>
          <p:nvPr/>
        </p:nvPicPr>
        <p:blipFill rotWithShape="1">
          <a:blip r:embed="rId4">
            <a:alphaModFix/>
          </a:blip>
          <a:srcRect l="6910" r="6910"/>
          <a:stretch/>
        </p:blipFill>
        <p:spPr>
          <a:xfrm>
            <a:off x="6276689" y="-6025"/>
            <a:ext cx="5915311" cy="68640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2"/>
          <p:cNvSpPr txBox="1">
            <a:spLocks noGrp="1"/>
          </p:cNvSpPr>
          <p:nvPr>
            <p:ph type="title"/>
          </p:nvPr>
        </p:nvSpPr>
        <p:spPr>
          <a:xfrm>
            <a:off x="838200" y="365125"/>
            <a:ext cx="10515600" cy="57005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6A7278"/>
              </a:buClr>
              <a:buSzPts val="1400"/>
              <a:buFont typeface="Arial"/>
              <a:buNone/>
            </a:pPr>
            <a:r>
              <a:rPr lang="en-US" sz="1400" dirty="0">
                <a:latin typeface="Arial"/>
                <a:ea typeface="Arial"/>
                <a:cs typeface="Arial"/>
                <a:sym typeface="Arial"/>
              </a:rPr>
              <a:t>Leadership Styles</a:t>
            </a:r>
            <a:endParaRPr sz="1400" dirty="0">
              <a:latin typeface="Arial"/>
              <a:ea typeface="Arial"/>
              <a:cs typeface="Arial"/>
              <a:sym typeface="Arial"/>
            </a:endParaRPr>
          </a:p>
        </p:txBody>
      </p:sp>
      <p:sp>
        <p:nvSpPr>
          <p:cNvPr id="69" name="Google Shape;69;p2"/>
          <p:cNvSpPr txBox="1">
            <a:spLocks noGrp="1"/>
          </p:cNvSpPr>
          <p:nvPr>
            <p:ph type="body" idx="1"/>
          </p:nvPr>
        </p:nvSpPr>
        <p:spPr>
          <a:xfrm>
            <a:off x="838199" y="984732"/>
            <a:ext cx="10712117" cy="820004"/>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595AC"/>
              </a:buClr>
              <a:buSzPts val="3200"/>
              <a:buNone/>
            </a:pPr>
            <a:r>
              <a:rPr lang="en-US" sz="3200" dirty="0"/>
              <a:t>Project Leads: Common Misconceptions</a:t>
            </a:r>
            <a:endParaRPr sz="3200" dirty="0"/>
          </a:p>
        </p:txBody>
      </p:sp>
      <p:grpSp>
        <p:nvGrpSpPr>
          <p:cNvPr id="18" name="Group 17">
            <a:extLst>
              <a:ext uri="{FF2B5EF4-FFF2-40B4-BE49-F238E27FC236}">
                <a16:creationId xmlns:a16="http://schemas.microsoft.com/office/drawing/2014/main" id="{3793C21E-099E-48DE-96F9-31E1B020C29D}"/>
              </a:ext>
            </a:extLst>
          </p:cNvPr>
          <p:cNvGrpSpPr/>
          <p:nvPr/>
        </p:nvGrpSpPr>
        <p:grpSpPr>
          <a:xfrm>
            <a:off x="10775708" y="22674"/>
            <a:ext cx="717868" cy="6821483"/>
            <a:chOff x="10775708" y="22674"/>
            <a:chExt cx="717868" cy="6821483"/>
          </a:xfrm>
        </p:grpSpPr>
        <p:pic>
          <p:nvPicPr>
            <p:cNvPr id="19" name="Picture 18">
              <a:extLst>
                <a:ext uri="{FF2B5EF4-FFF2-40B4-BE49-F238E27FC236}">
                  <a16:creationId xmlns:a16="http://schemas.microsoft.com/office/drawing/2014/main" id="{8D88853B-74D0-4B26-892D-50B6580289E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20" name="Picture 19">
              <a:extLst>
                <a:ext uri="{FF2B5EF4-FFF2-40B4-BE49-F238E27FC236}">
                  <a16:creationId xmlns:a16="http://schemas.microsoft.com/office/drawing/2014/main" id="{5D2F5239-730F-48CB-8C4A-DBED28A8772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1" name="Picture 20">
              <a:extLst>
                <a:ext uri="{FF2B5EF4-FFF2-40B4-BE49-F238E27FC236}">
                  <a16:creationId xmlns:a16="http://schemas.microsoft.com/office/drawing/2014/main" id="{FF0AC0D4-A1EA-46DC-85F4-65CA1AC306F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2" name="Picture 21">
              <a:extLst>
                <a:ext uri="{FF2B5EF4-FFF2-40B4-BE49-F238E27FC236}">
                  <a16:creationId xmlns:a16="http://schemas.microsoft.com/office/drawing/2014/main" id="{6FC08E2F-228F-42D2-8CA0-44043497586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3" name="Picture 22">
              <a:extLst>
                <a:ext uri="{FF2B5EF4-FFF2-40B4-BE49-F238E27FC236}">
                  <a16:creationId xmlns:a16="http://schemas.microsoft.com/office/drawing/2014/main" id="{F9E3E5BA-69A1-4900-ABFD-41111B90FA4C}"/>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24" name="Picture 23">
              <a:extLst>
                <a:ext uri="{FF2B5EF4-FFF2-40B4-BE49-F238E27FC236}">
                  <a16:creationId xmlns:a16="http://schemas.microsoft.com/office/drawing/2014/main" id="{564E0707-2570-4476-9B6E-CEE2176DE24C}"/>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25" name="Picture 24">
              <a:extLst>
                <a:ext uri="{FF2B5EF4-FFF2-40B4-BE49-F238E27FC236}">
                  <a16:creationId xmlns:a16="http://schemas.microsoft.com/office/drawing/2014/main" id="{1EA93BF4-6D4F-497A-89B9-0EFAFE156470}"/>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26" name="Picture 25">
              <a:extLst>
                <a:ext uri="{FF2B5EF4-FFF2-40B4-BE49-F238E27FC236}">
                  <a16:creationId xmlns:a16="http://schemas.microsoft.com/office/drawing/2014/main" id="{4546B966-FC29-478E-9D8A-724E5EAD60ED}"/>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27" name="Picture 26">
              <a:extLst>
                <a:ext uri="{FF2B5EF4-FFF2-40B4-BE49-F238E27FC236}">
                  <a16:creationId xmlns:a16="http://schemas.microsoft.com/office/drawing/2014/main" id="{4E187438-0FBD-436F-8635-E0EE4FFEDB4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grpSp>
        <p:nvGrpSpPr>
          <p:cNvPr id="28" name="Google Shape;80;p2">
            <a:extLst>
              <a:ext uri="{FF2B5EF4-FFF2-40B4-BE49-F238E27FC236}">
                <a16:creationId xmlns:a16="http://schemas.microsoft.com/office/drawing/2014/main" id="{035BB184-F605-A045-8835-0DB66497FD5F}"/>
              </a:ext>
            </a:extLst>
          </p:cNvPr>
          <p:cNvGrpSpPr/>
          <p:nvPr/>
        </p:nvGrpSpPr>
        <p:grpSpPr>
          <a:xfrm>
            <a:off x="6096000" y="5737727"/>
            <a:ext cx="3360762" cy="959100"/>
            <a:chOff x="1106054" y="5121451"/>
            <a:chExt cx="5456111" cy="1005840"/>
          </a:xfrm>
        </p:grpSpPr>
        <p:sp>
          <p:nvSpPr>
            <p:cNvPr id="29" name="Google Shape;81;p2">
              <a:extLst>
                <a:ext uri="{FF2B5EF4-FFF2-40B4-BE49-F238E27FC236}">
                  <a16:creationId xmlns:a16="http://schemas.microsoft.com/office/drawing/2014/main" id="{B83DD2EE-A892-D54A-A745-5CC8C7132D13}"/>
                </a:ext>
              </a:extLst>
            </p:cNvPr>
            <p:cNvSpPr/>
            <p:nvPr/>
          </p:nvSpPr>
          <p:spPr>
            <a:xfrm>
              <a:off x="1109720" y="5121451"/>
              <a:ext cx="5452445" cy="1005840"/>
            </a:xfrm>
            <a:prstGeom prst="roundRect">
              <a:avLst>
                <a:gd name="adj" fmla="val 16667"/>
              </a:avLst>
            </a:prstGeom>
            <a:noFill/>
            <a:ln w="12700" cap="flat" cmpd="sng">
              <a:solidFill>
                <a:srgbClr val="5496A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30" name="Google Shape;82;p2">
              <a:extLst>
                <a:ext uri="{FF2B5EF4-FFF2-40B4-BE49-F238E27FC236}">
                  <a16:creationId xmlns:a16="http://schemas.microsoft.com/office/drawing/2014/main" id="{75AE6458-2594-294F-85C7-5E999F2DF0BE}"/>
                </a:ext>
              </a:extLst>
            </p:cNvPr>
            <p:cNvSpPr txBox="1"/>
            <p:nvPr/>
          </p:nvSpPr>
          <p:spPr>
            <a:xfrm>
              <a:off x="1106054" y="5179048"/>
              <a:ext cx="5452444" cy="922669"/>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78C1"/>
                </a:buClr>
                <a:buSzPts val="1600"/>
                <a:buFont typeface="Arial"/>
                <a:buNone/>
              </a:pPr>
              <a:r>
                <a:rPr lang="en-US" sz="1600" b="1" i="1" u="none" strike="noStrike" cap="none" dirty="0">
                  <a:solidFill>
                    <a:srgbClr val="0061AA"/>
                  </a:solidFill>
                  <a:latin typeface="Century Gothic"/>
                  <a:ea typeface="Century Gothic"/>
                  <a:cs typeface="Century Gothic"/>
                  <a:sym typeface="Century Gothic"/>
                </a:rPr>
                <a:t>By the way:</a:t>
              </a:r>
              <a:endParaRPr dirty="0"/>
            </a:p>
            <a:p>
              <a:pPr marL="0" marR="0" lvl="0" indent="0" algn="ctr" rtl="0">
                <a:lnSpc>
                  <a:spcPct val="90000"/>
                </a:lnSpc>
                <a:spcBef>
                  <a:spcPts val="600"/>
                </a:spcBef>
                <a:spcAft>
                  <a:spcPts val="0"/>
                </a:spcAft>
                <a:buClr>
                  <a:srgbClr val="0078C1"/>
                </a:buClr>
                <a:buSzPts val="1800"/>
                <a:buFont typeface="Arial"/>
                <a:buNone/>
              </a:pPr>
              <a:r>
                <a:rPr lang="en-US" sz="1800" b="0" i="0" u="none" strike="noStrike" cap="none" dirty="0">
                  <a:solidFill>
                    <a:srgbClr val="3F3F3F"/>
                  </a:solidFill>
                  <a:latin typeface="Century Gothic"/>
                  <a:ea typeface="Century Gothic"/>
                  <a:cs typeface="Century Gothic"/>
                  <a:sym typeface="Century Gothic"/>
                </a:rPr>
                <a:t>Project Leads are not the designated leader.</a:t>
              </a:r>
              <a:endParaRPr dirty="0"/>
            </a:p>
            <a:p>
              <a:pPr marL="0" marR="0" lvl="0" indent="0" algn="ctr" rtl="0">
                <a:lnSpc>
                  <a:spcPct val="90000"/>
                </a:lnSpc>
                <a:spcBef>
                  <a:spcPts val="0"/>
                </a:spcBef>
                <a:spcAft>
                  <a:spcPts val="0"/>
                </a:spcAft>
                <a:buClr>
                  <a:srgbClr val="0078C1"/>
                </a:buClr>
                <a:buSzPts val="1800"/>
                <a:buFont typeface="Arial"/>
                <a:buNone/>
              </a:pPr>
              <a:endParaRPr sz="1800" b="0" i="0" u="none" strike="noStrike" cap="none" dirty="0">
                <a:solidFill>
                  <a:srgbClr val="3F3F3F"/>
                </a:solidFill>
                <a:latin typeface="Century Gothic"/>
                <a:ea typeface="Century Gothic"/>
                <a:cs typeface="Century Gothic"/>
                <a:sym typeface="Century Gothic"/>
              </a:endParaRPr>
            </a:p>
          </p:txBody>
        </p:sp>
      </p:grpSp>
      <p:sp>
        <p:nvSpPr>
          <p:cNvPr id="31" name="Content Placeholder 18">
            <a:extLst>
              <a:ext uri="{FF2B5EF4-FFF2-40B4-BE49-F238E27FC236}">
                <a16:creationId xmlns:a16="http://schemas.microsoft.com/office/drawing/2014/main" id="{F9D55CEF-A1BA-AC47-90B1-51C72604006E}"/>
              </a:ext>
            </a:extLst>
          </p:cNvPr>
          <p:cNvSpPr txBox="1">
            <a:spLocks/>
          </p:cNvSpPr>
          <p:nvPr/>
        </p:nvSpPr>
        <p:spPr>
          <a:xfrm>
            <a:off x="838199" y="1854286"/>
            <a:ext cx="7738642" cy="4445876"/>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0325"/>
            <a:r>
              <a:rPr lang="en-US" sz="2000" dirty="0"/>
              <a:t>Project Leads </a:t>
            </a:r>
            <a:r>
              <a:rPr lang="en-US" sz="2000" b="1" i="1" dirty="0"/>
              <a:t>do not…</a:t>
            </a:r>
            <a:endParaRPr lang="en-US" sz="2000" dirty="0"/>
          </a:p>
          <a:p>
            <a:pPr marL="403225" indent="-342900">
              <a:buClr>
                <a:srgbClr val="6A7178"/>
              </a:buClr>
              <a:buFont typeface="Arial" panose="020B0604020202020204" pitchFamily="34" charset="0"/>
              <a:buChar char="•"/>
            </a:pPr>
            <a:r>
              <a:rPr lang="en-US" sz="1800" b="1" dirty="0"/>
              <a:t>Do more work </a:t>
            </a:r>
            <a:r>
              <a:rPr lang="en-US" sz="1800" dirty="0"/>
              <a:t>or work more hours than other team member</a:t>
            </a:r>
            <a:endParaRPr lang="en-US" sz="1600" dirty="0"/>
          </a:p>
          <a:p>
            <a:pPr marL="1089025" lvl="1" indent="-342900">
              <a:buClr>
                <a:srgbClr val="6A7178"/>
              </a:buClr>
              <a:buFont typeface="Arial" panose="020B0604020202020204" pitchFamily="34" charset="0"/>
              <a:buChar char="•"/>
            </a:pPr>
            <a:r>
              <a:rPr lang="en-US" sz="1600" dirty="0"/>
              <a:t>Project Leads are also participants and have the same participant role, just different tasks within the role</a:t>
            </a:r>
          </a:p>
          <a:p>
            <a:pPr marL="403225" indent="-342900">
              <a:buClr>
                <a:srgbClr val="6A7178"/>
              </a:buClr>
              <a:buFont typeface="Arial" panose="020B0604020202020204" pitchFamily="34" charset="0"/>
              <a:buChar char="•"/>
            </a:pPr>
            <a:r>
              <a:rPr lang="en-US" sz="1800" b="1" dirty="0"/>
              <a:t>Tell team members </a:t>
            </a:r>
            <a:r>
              <a:rPr lang="en-US" sz="1800" dirty="0"/>
              <a:t>what to do each day</a:t>
            </a:r>
          </a:p>
          <a:p>
            <a:pPr marL="1089025" lvl="1" indent="-342900">
              <a:buClr>
                <a:srgbClr val="6A7178"/>
              </a:buClr>
              <a:buFont typeface="Arial" panose="020B0604020202020204" pitchFamily="34" charset="0"/>
              <a:buChar char="•"/>
            </a:pPr>
            <a:r>
              <a:rPr lang="en-US" sz="1600" dirty="0"/>
              <a:t>Project Leads are in charge of project organization. This means occasional delegation, but it does not mean daily oversight. If they need to delegate, they should checking in with the team about who wants to do what, then helping keep the team accountable as they work.</a:t>
            </a:r>
          </a:p>
          <a:p>
            <a:pPr marL="403225" indent="-342900">
              <a:buClr>
                <a:srgbClr val="6A7178"/>
              </a:buClr>
              <a:buFont typeface="Arial" panose="020B0604020202020204" pitchFamily="34" charset="0"/>
              <a:buChar char="•"/>
            </a:pPr>
            <a:r>
              <a:rPr lang="en-US" sz="1900" b="1" dirty="0"/>
              <a:t>Pick up all slack </a:t>
            </a:r>
            <a:r>
              <a:rPr lang="en-US" sz="1900" dirty="0"/>
              <a:t>if other team members are struggling</a:t>
            </a:r>
          </a:p>
          <a:p>
            <a:pPr marL="1089025" lvl="1" indent="-342900">
              <a:buClr>
                <a:srgbClr val="6A7178"/>
              </a:buClr>
              <a:buFont typeface="Arial" panose="020B0604020202020204" pitchFamily="34" charset="0"/>
              <a:buChar char="•"/>
            </a:pPr>
            <a:r>
              <a:rPr lang="en-US" sz="1600" dirty="0"/>
              <a:t>DEVELOP isn’t always easy! Your team should be communicating together about work loads and supporting each other when things get stressful.</a:t>
            </a:r>
          </a:p>
          <a:p>
            <a:pPr marL="1089025" lvl="1" indent="-342900">
              <a:buClr>
                <a:srgbClr val="6A7178"/>
              </a:buClr>
              <a:buFont typeface="Arial" panose="020B0604020202020204" pitchFamily="34" charset="0"/>
              <a:buChar char="•"/>
            </a:pPr>
            <a:endParaRPr lang="en-US" sz="2000" dirty="0"/>
          </a:p>
          <a:p>
            <a:pPr marL="285750" indent="-225425">
              <a:buFont typeface="Arial" panose="020B0604020202020204" pitchFamily="34" charset="0"/>
              <a:buChar char="•"/>
            </a:pPr>
            <a:endParaRPr lang="en-US" dirty="0"/>
          </a:p>
        </p:txBody>
      </p:sp>
    </p:spTree>
    <p:extLst>
      <p:ext uri="{BB962C8B-B14F-4D97-AF65-F5344CB8AC3E}">
        <p14:creationId xmlns:p14="http://schemas.microsoft.com/office/powerpoint/2010/main" val="3940486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2"/>
          <p:cNvSpPr txBox="1">
            <a:spLocks noGrp="1"/>
          </p:cNvSpPr>
          <p:nvPr>
            <p:ph type="title"/>
          </p:nvPr>
        </p:nvSpPr>
        <p:spPr>
          <a:xfrm>
            <a:off x="838200" y="365125"/>
            <a:ext cx="10515600" cy="57005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6A7278"/>
              </a:buClr>
              <a:buSzPts val="1400"/>
              <a:buFont typeface="Arial"/>
              <a:buNone/>
            </a:pPr>
            <a:r>
              <a:rPr lang="en-US" sz="1400" dirty="0">
                <a:latin typeface="Arial"/>
                <a:ea typeface="Arial"/>
                <a:cs typeface="Arial"/>
                <a:sym typeface="Arial"/>
              </a:rPr>
              <a:t>Leadership Styles</a:t>
            </a:r>
            <a:endParaRPr sz="1400" dirty="0">
              <a:latin typeface="Arial"/>
              <a:ea typeface="Arial"/>
              <a:cs typeface="Arial"/>
              <a:sym typeface="Arial"/>
            </a:endParaRPr>
          </a:p>
        </p:txBody>
      </p:sp>
      <p:sp>
        <p:nvSpPr>
          <p:cNvPr id="69" name="Google Shape;69;p2"/>
          <p:cNvSpPr txBox="1">
            <a:spLocks noGrp="1"/>
          </p:cNvSpPr>
          <p:nvPr>
            <p:ph type="body" idx="1"/>
          </p:nvPr>
        </p:nvSpPr>
        <p:spPr>
          <a:xfrm>
            <a:off x="838199" y="984732"/>
            <a:ext cx="10712117" cy="820004"/>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595AC"/>
              </a:buClr>
              <a:buSzPts val="3200"/>
              <a:buNone/>
            </a:pPr>
            <a:r>
              <a:rPr lang="en-US" sz="3200" dirty="0"/>
              <a:t>The responsibilities of a Project Lead</a:t>
            </a:r>
            <a:endParaRPr sz="3200" dirty="0"/>
          </a:p>
        </p:txBody>
      </p:sp>
      <p:sp>
        <p:nvSpPr>
          <p:cNvPr id="70" name="Google Shape;70;p2"/>
          <p:cNvSpPr txBox="1"/>
          <p:nvPr/>
        </p:nvSpPr>
        <p:spPr>
          <a:xfrm>
            <a:off x="838201" y="1840452"/>
            <a:ext cx="6369423" cy="4733967"/>
          </a:xfrm>
          <a:prstGeom prst="rect">
            <a:avLst/>
          </a:prstGeom>
          <a:noFill/>
          <a:ln>
            <a:noFill/>
          </a:ln>
        </p:spPr>
        <p:txBody>
          <a:bodyPr spcFirstLastPara="1" wrap="square" lIns="91425" tIns="45700" rIns="91425" bIns="45700" anchor="t" anchorCtr="0">
            <a:normAutofit/>
          </a:bodyPr>
          <a:lstStyle/>
          <a:p>
            <a:pPr marL="60325" marR="0" lvl="0" algn="l" rtl="0">
              <a:lnSpc>
                <a:spcPct val="120000"/>
              </a:lnSpc>
              <a:spcBef>
                <a:spcPts val="0"/>
              </a:spcBef>
              <a:spcAft>
                <a:spcPts val="0"/>
              </a:spcAft>
              <a:buClr>
                <a:srgbClr val="6A7278"/>
              </a:buClr>
              <a:buSzPts val="1600"/>
            </a:pPr>
            <a:r>
              <a:rPr lang="en-US" sz="2000" b="0" i="0" u="none" strike="noStrike" cap="none" dirty="0">
                <a:solidFill>
                  <a:srgbClr val="6A7278"/>
                </a:solidFill>
                <a:latin typeface="Georgia" panose="02040502050405020303" pitchFamily="18" charset="0"/>
                <a:ea typeface="Georgia"/>
                <a:cs typeface="Georgia"/>
                <a:sym typeface="Georgia"/>
              </a:rPr>
              <a:t>Project Leads </a:t>
            </a:r>
            <a:r>
              <a:rPr lang="en-US" sz="2000" b="1" i="1" u="none" strike="noStrike" cap="none" dirty="0">
                <a:solidFill>
                  <a:srgbClr val="6A7278"/>
                </a:solidFill>
                <a:latin typeface="Georgia" panose="02040502050405020303" pitchFamily="18" charset="0"/>
                <a:ea typeface="Georgia"/>
                <a:cs typeface="Georgia"/>
                <a:sym typeface="Georgia"/>
              </a:rPr>
              <a:t>do</a:t>
            </a:r>
            <a:r>
              <a:rPr lang="en-US" sz="2000" b="0" u="none" strike="noStrike" cap="none" dirty="0">
                <a:solidFill>
                  <a:srgbClr val="6A7278"/>
                </a:solidFill>
                <a:latin typeface="Georgia" panose="02040502050405020303" pitchFamily="18" charset="0"/>
                <a:ea typeface="Georgia"/>
                <a:cs typeface="Georgia"/>
                <a:sym typeface="Georgia"/>
              </a:rPr>
              <a:t>…</a:t>
            </a:r>
            <a:endParaRPr lang="en-US" sz="2000" i="0" u="none" strike="noStrike" cap="none" dirty="0">
              <a:solidFill>
                <a:srgbClr val="6A7278"/>
              </a:solidFill>
              <a:latin typeface="Georgia" panose="02040502050405020303" pitchFamily="18" charset="0"/>
              <a:ea typeface="Georgia"/>
              <a:cs typeface="Georgia"/>
              <a:sym typeface="Georgia"/>
            </a:endParaRPr>
          </a:p>
          <a:p>
            <a:pPr marL="517525" lvl="8" indent="-457200">
              <a:lnSpc>
                <a:spcPct val="120000"/>
              </a:lnSpc>
              <a:spcBef>
                <a:spcPts val="1200"/>
              </a:spcBef>
              <a:buClr>
                <a:srgbClr val="6A7278"/>
              </a:buClr>
              <a:buSzPts val="1600"/>
              <a:buFont typeface="Arial" panose="020B0604020202020204" pitchFamily="34" charset="0"/>
              <a:buChar char="•"/>
            </a:pPr>
            <a:r>
              <a:rPr lang="en-US" sz="2000" b="0" i="0" u="none" strike="noStrike" cap="none" dirty="0">
                <a:solidFill>
                  <a:srgbClr val="6A7278"/>
                </a:solidFill>
                <a:latin typeface="Georgia" panose="02040502050405020303" pitchFamily="18" charset="0"/>
                <a:ea typeface="Georgia"/>
                <a:cs typeface="Georgia"/>
                <a:sym typeface="Georgia"/>
              </a:rPr>
              <a:t>Serve as the </a:t>
            </a:r>
            <a:r>
              <a:rPr lang="en-US" sz="2000" b="1" i="0" u="none" strike="noStrike" cap="none" dirty="0">
                <a:solidFill>
                  <a:srgbClr val="6A7278"/>
                </a:solidFill>
                <a:latin typeface="Georgia" panose="02040502050405020303" pitchFamily="18" charset="0"/>
                <a:ea typeface="Georgia"/>
                <a:cs typeface="Georgia"/>
                <a:sym typeface="Georgia"/>
              </a:rPr>
              <a:t>primary point of contact</a:t>
            </a:r>
            <a:r>
              <a:rPr lang="en-US" sz="2000" b="0" i="0" u="none" strike="noStrike" cap="none" dirty="0">
                <a:solidFill>
                  <a:srgbClr val="6A7278"/>
                </a:solidFill>
                <a:latin typeface="Georgia" panose="02040502050405020303" pitchFamily="18" charset="0"/>
                <a:ea typeface="Georgia"/>
                <a:cs typeface="Georgia"/>
                <a:sym typeface="Georgia"/>
              </a:rPr>
              <a:t>, team liaison</a:t>
            </a:r>
          </a:p>
          <a:p>
            <a:pPr marL="517525" lvl="8" indent="-457200">
              <a:lnSpc>
                <a:spcPct val="120000"/>
              </a:lnSpc>
              <a:spcBef>
                <a:spcPts val="600"/>
              </a:spcBef>
              <a:buClr>
                <a:srgbClr val="6A7278"/>
              </a:buClr>
              <a:buSzPts val="1600"/>
              <a:buFont typeface="Arial" panose="020B0604020202020204" pitchFamily="34" charset="0"/>
              <a:buChar char="•"/>
            </a:pPr>
            <a:r>
              <a:rPr lang="en-US" sz="2000" dirty="0">
                <a:solidFill>
                  <a:srgbClr val="6A7278"/>
                </a:solidFill>
                <a:latin typeface="Georgia" panose="02040502050405020303" pitchFamily="18" charset="0"/>
              </a:rPr>
              <a:t>Write and send </a:t>
            </a:r>
            <a:r>
              <a:rPr lang="en-US" sz="2000" b="1" dirty="0">
                <a:solidFill>
                  <a:srgbClr val="6A7278"/>
                </a:solidFill>
                <a:latin typeface="Georgia" panose="02040502050405020303" pitchFamily="18" charset="0"/>
              </a:rPr>
              <a:t>emails</a:t>
            </a:r>
            <a:r>
              <a:rPr lang="en-US" sz="2000" dirty="0">
                <a:solidFill>
                  <a:srgbClr val="6A7278"/>
                </a:solidFill>
                <a:latin typeface="Georgia" panose="02040502050405020303" pitchFamily="18" charset="0"/>
              </a:rPr>
              <a:t> on behalf of their team (varies by node)</a:t>
            </a:r>
          </a:p>
          <a:p>
            <a:pPr marL="517525" lvl="8" indent="-457200">
              <a:lnSpc>
                <a:spcPct val="120000"/>
              </a:lnSpc>
              <a:spcBef>
                <a:spcPts val="600"/>
              </a:spcBef>
              <a:buClr>
                <a:srgbClr val="6A7278"/>
              </a:buClr>
              <a:buSzPts val="1600"/>
              <a:buFont typeface="Arial" panose="020B0604020202020204" pitchFamily="34" charset="0"/>
              <a:buChar char="•"/>
            </a:pPr>
            <a:r>
              <a:rPr lang="en-US" sz="2000" dirty="0">
                <a:solidFill>
                  <a:srgbClr val="6A7278"/>
                </a:solidFill>
                <a:latin typeface="Georgia" panose="02040502050405020303" pitchFamily="18" charset="0"/>
              </a:rPr>
              <a:t>Provide project/team </a:t>
            </a:r>
            <a:r>
              <a:rPr lang="en-US" sz="2000" b="1" dirty="0">
                <a:solidFill>
                  <a:srgbClr val="6A7278"/>
                </a:solidFill>
                <a:latin typeface="Georgia" panose="02040502050405020303" pitchFamily="18" charset="0"/>
              </a:rPr>
              <a:t>updates</a:t>
            </a:r>
            <a:r>
              <a:rPr lang="en-US" sz="2000" dirty="0">
                <a:solidFill>
                  <a:srgbClr val="6A7278"/>
                </a:solidFill>
                <a:latin typeface="Georgia" panose="02040502050405020303" pitchFamily="18" charset="0"/>
              </a:rPr>
              <a:t> to Fellows</a:t>
            </a:r>
          </a:p>
          <a:p>
            <a:pPr marL="517525" lvl="8" indent="-457200">
              <a:lnSpc>
                <a:spcPct val="120000"/>
              </a:lnSpc>
              <a:spcBef>
                <a:spcPts val="600"/>
              </a:spcBef>
              <a:buClr>
                <a:srgbClr val="6A7278"/>
              </a:buClr>
              <a:buSzPts val="1600"/>
              <a:buFont typeface="Arial" panose="020B0604020202020204" pitchFamily="34" charset="0"/>
              <a:buChar char="•"/>
            </a:pPr>
            <a:r>
              <a:rPr lang="en-US" sz="2000" dirty="0">
                <a:solidFill>
                  <a:srgbClr val="6A7278"/>
                </a:solidFill>
                <a:latin typeface="Georgia" panose="02040502050405020303" pitchFamily="18" charset="0"/>
              </a:rPr>
              <a:t>Ensure the team </a:t>
            </a:r>
            <a:r>
              <a:rPr lang="en-US" sz="2000" b="1" dirty="0">
                <a:solidFill>
                  <a:srgbClr val="6A7278"/>
                </a:solidFill>
                <a:latin typeface="Georgia" panose="02040502050405020303" pitchFamily="18" charset="0"/>
              </a:rPr>
              <a:t>completes and submits </a:t>
            </a:r>
            <a:r>
              <a:rPr lang="en-US" sz="2000" dirty="0">
                <a:solidFill>
                  <a:srgbClr val="6A7278"/>
                </a:solidFill>
                <a:latin typeface="Georgia" panose="02040502050405020303" pitchFamily="18" charset="0"/>
              </a:rPr>
              <a:t>all deliverables on time</a:t>
            </a:r>
          </a:p>
          <a:p>
            <a:pPr marL="517525" lvl="8" indent="-457200">
              <a:lnSpc>
                <a:spcPct val="120000"/>
              </a:lnSpc>
              <a:spcBef>
                <a:spcPts val="600"/>
              </a:spcBef>
              <a:buClr>
                <a:srgbClr val="6A7278"/>
              </a:buClr>
              <a:buSzPts val="1600"/>
              <a:buFont typeface="Arial" panose="020B0604020202020204" pitchFamily="34" charset="0"/>
              <a:buChar char="•"/>
            </a:pPr>
            <a:r>
              <a:rPr lang="en-US" sz="2000" b="1" dirty="0">
                <a:solidFill>
                  <a:srgbClr val="6A7278"/>
                </a:solidFill>
                <a:latin typeface="Georgia" panose="02040502050405020303" pitchFamily="18" charset="0"/>
                <a:sym typeface="Barlow Semi Condensed"/>
              </a:rPr>
              <a:t>Foster</a:t>
            </a:r>
            <a:r>
              <a:rPr lang="en-US" sz="2000" dirty="0">
                <a:solidFill>
                  <a:srgbClr val="6A7278"/>
                </a:solidFill>
                <a:latin typeface="Georgia" panose="02040502050405020303" pitchFamily="18" charset="0"/>
                <a:sym typeface="Barlow Semi Condensed"/>
              </a:rPr>
              <a:t> a productive team dynamic and work environment</a:t>
            </a:r>
          </a:p>
          <a:p>
            <a:pPr marL="517525" lvl="8" indent="-457200">
              <a:lnSpc>
                <a:spcPct val="120000"/>
              </a:lnSpc>
              <a:spcBef>
                <a:spcPts val="600"/>
              </a:spcBef>
              <a:buClr>
                <a:srgbClr val="6A7278"/>
              </a:buClr>
              <a:buSzPts val="1600"/>
              <a:buFont typeface="Arial" panose="020B0604020202020204" pitchFamily="34" charset="0"/>
              <a:buChar char="•"/>
            </a:pPr>
            <a:r>
              <a:rPr lang="en-US" sz="2000" b="1" dirty="0">
                <a:solidFill>
                  <a:srgbClr val="6A7278"/>
                </a:solidFill>
                <a:latin typeface="Georgia" panose="02040502050405020303" pitchFamily="18" charset="0"/>
                <a:sym typeface="Barlow Semi Condensed"/>
              </a:rPr>
              <a:t>Empower</a:t>
            </a:r>
            <a:r>
              <a:rPr lang="en-US" sz="2000" dirty="0">
                <a:solidFill>
                  <a:srgbClr val="6A7278"/>
                </a:solidFill>
                <a:latin typeface="Georgia" panose="02040502050405020303" pitchFamily="18" charset="0"/>
                <a:sym typeface="Barlow Semi Condensed"/>
              </a:rPr>
              <a:t> and </a:t>
            </a:r>
            <a:r>
              <a:rPr lang="en-US" sz="2000" b="1" dirty="0">
                <a:solidFill>
                  <a:srgbClr val="6A7278"/>
                </a:solidFill>
                <a:latin typeface="Georgia" panose="02040502050405020303" pitchFamily="18" charset="0"/>
                <a:sym typeface="Barlow Semi Condensed"/>
              </a:rPr>
              <a:t>support</a:t>
            </a:r>
            <a:r>
              <a:rPr lang="en-US" sz="2000" dirty="0">
                <a:solidFill>
                  <a:srgbClr val="6A7278"/>
                </a:solidFill>
                <a:latin typeface="Georgia" panose="02040502050405020303" pitchFamily="18" charset="0"/>
                <a:sym typeface="Barlow Semi Condensed"/>
              </a:rPr>
              <a:t> team members</a:t>
            </a:r>
          </a:p>
          <a:p>
            <a:pPr marL="517525" lvl="8" indent="-457200">
              <a:lnSpc>
                <a:spcPct val="120000"/>
              </a:lnSpc>
              <a:buClr>
                <a:srgbClr val="6A7278"/>
              </a:buClr>
              <a:buSzPts val="1600"/>
              <a:buFont typeface="Arial" panose="020B0604020202020204" pitchFamily="34" charset="0"/>
              <a:buChar char="•"/>
            </a:pPr>
            <a:endParaRPr lang="en-US" sz="2000" dirty="0">
              <a:solidFill>
                <a:srgbClr val="6A7278"/>
              </a:solidFill>
              <a:latin typeface="Georgia" panose="02040502050405020303" pitchFamily="18" charset="0"/>
            </a:endParaRPr>
          </a:p>
          <a:p>
            <a:pPr lvl="0">
              <a:spcBef>
                <a:spcPts val="2100"/>
              </a:spcBef>
              <a:spcAft>
                <a:spcPts val="2100"/>
              </a:spcAft>
            </a:pPr>
            <a:endParaRPr lang="en-US" sz="2000" dirty="0"/>
          </a:p>
          <a:p>
            <a:pPr marL="457200" lvl="0" indent="-381000">
              <a:buSzPts val="2400"/>
              <a:buChar char="-"/>
            </a:pPr>
            <a:endParaRPr lang="en-US" sz="2000" dirty="0">
              <a:latin typeface="Georgia" panose="02040502050405020303" pitchFamily="18" charset="0"/>
            </a:endParaRPr>
          </a:p>
        </p:txBody>
      </p:sp>
      <p:grpSp>
        <p:nvGrpSpPr>
          <p:cNvPr id="18" name="Group 17">
            <a:extLst>
              <a:ext uri="{FF2B5EF4-FFF2-40B4-BE49-F238E27FC236}">
                <a16:creationId xmlns:a16="http://schemas.microsoft.com/office/drawing/2014/main" id="{3793C21E-099E-48DE-96F9-31E1B020C29D}"/>
              </a:ext>
            </a:extLst>
          </p:cNvPr>
          <p:cNvGrpSpPr/>
          <p:nvPr/>
        </p:nvGrpSpPr>
        <p:grpSpPr>
          <a:xfrm>
            <a:off x="10775708" y="22674"/>
            <a:ext cx="717868" cy="6821483"/>
            <a:chOff x="10775708" y="22674"/>
            <a:chExt cx="717868" cy="6821483"/>
          </a:xfrm>
        </p:grpSpPr>
        <p:pic>
          <p:nvPicPr>
            <p:cNvPr id="19" name="Picture 18">
              <a:extLst>
                <a:ext uri="{FF2B5EF4-FFF2-40B4-BE49-F238E27FC236}">
                  <a16:creationId xmlns:a16="http://schemas.microsoft.com/office/drawing/2014/main" id="{8D88853B-74D0-4B26-892D-50B6580289E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20" name="Picture 19">
              <a:extLst>
                <a:ext uri="{FF2B5EF4-FFF2-40B4-BE49-F238E27FC236}">
                  <a16:creationId xmlns:a16="http://schemas.microsoft.com/office/drawing/2014/main" id="{5D2F5239-730F-48CB-8C4A-DBED28A8772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1" name="Picture 20">
              <a:extLst>
                <a:ext uri="{FF2B5EF4-FFF2-40B4-BE49-F238E27FC236}">
                  <a16:creationId xmlns:a16="http://schemas.microsoft.com/office/drawing/2014/main" id="{FF0AC0D4-A1EA-46DC-85F4-65CA1AC306F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2" name="Picture 21">
              <a:extLst>
                <a:ext uri="{FF2B5EF4-FFF2-40B4-BE49-F238E27FC236}">
                  <a16:creationId xmlns:a16="http://schemas.microsoft.com/office/drawing/2014/main" id="{6FC08E2F-228F-42D2-8CA0-44043497586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3" name="Picture 22">
              <a:extLst>
                <a:ext uri="{FF2B5EF4-FFF2-40B4-BE49-F238E27FC236}">
                  <a16:creationId xmlns:a16="http://schemas.microsoft.com/office/drawing/2014/main" id="{F9E3E5BA-69A1-4900-ABFD-41111B90FA4C}"/>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24" name="Picture 23">
              <a:extLst>
                <a:ext uri="{FF2B5EF4-FFF2-40B4-BE49-F238E27FC236}">
                  <a16:creationId xmlns:a16="http://schemas.microsoft.com/office/drawing/2014/main" id="{564E0707-2570-4476-9B6E-CEE2176DE24C}"/>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25" name="Picture 24">
              <a:extLst>
                <a:ext uri="{FF2B5EF4-FFF2-40B4-BE49-F238E27FC236}">
                  <a16:creationId xmlns:a16="http://schemas.microsoft.com/office/drawing/2014/main" id="{1EA93BF4-6D4F-497A-89B9-0EFAFE156470}"/>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26" name="Picture 25">
              <a:extLst>
                <a:ext uri="{FF2B5EF4-FFF2-40B4-BE49-F238E27FC236}">
                  <a16:creationId xmlns:a16="http://schemas.microsoft.com/office/drawing/2014/main" id="{4546B966-FC29-478E-9D8A-724E5EAD60ED}"/>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27" name="Picture 26">
              <a:extLst>
                <a:ext uri="{FF2B5EF4-FFF2-40B4-BE49-F238E27FC236}">
                  <a16:creationId xmlns:a16="http://schemas.microsoft.com/office/drawing/2014/main" id="{4E187438-0FBD-436F-8635-E0EE4FFEDB4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grpSp>
        <p:nvGrpSpPr>
          <p:cNvPr id="15" name="Google Shape;80;p2">
            <a:extLst>
              <a:ext uri="{FF2B5EF4-FFF2-40B4-BE49-F238E27FC236}">
                <a16:creationId xmlns:a16="http://schemas.microsoft.com/office/drawing/2014/main" id="{1A9EB4FF-B224-1344-AE24-9BC53D7902DE}"/>
              </a:ext>
            </a:extLst>
          </p:cNvPr>
          <p:cNvGrpSpPr/>
          <p:nvPr/>
        </p:nvGrpSpPr>
        <p:grpSpPr>
          <a:xfrm>
            <a:off x="7068273" y="3604260"/>
            <a:ext cx="3360762" cy="1724590"/>
            <a:chOff x="1106054" y="5121451"/>
            <a:chExt cx="5456111" cy="1808635"/>
          </a:xfrm>
        </p:grpSpPr>
        <p:sp>
          <p:nvSpPr>
            <p:cNvPr id="16" name="Google Shape;81;p2">
              <a:extLst>
                <a:ext uri="{FF2B5EF4-FFF2-40B4-BE49-F238E27FC236}">
                  <a16:creationId xmlns:a16="http://schemas.microsoft.com/office/drawing/2014/main" id="{1436C360-29ED-C845-8CDF-3D38BAA81B43}"/>
                </a:ext>
              </a:extLst>
            </p:cNvPr>
            <p:cNvSpPr/>
            <p:nvPr/>
          </p:nvSpPr>
          <p:spPr>
            <a:xfrm>
              <a:off x="1109720" y="5121451"/>
              <a:ext cx="5452445" cy="1808635"/>
            </a:xfrm>
            <a:prstGeom prst="roundRect">
              <a:avLst>
                <a:gd name="adj" fmla="val 16667"/>
              </a:avLst>
            </a:prstGeom>
            <a:noFill/>
            <a:ln w="12700" cap="flat" cmpd="sng">
              <a:solidFill>
                <a:srgbClr val="5496A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17" name="Google Shape;82;p2">
              <a:extLst>
                <a:ext uri="{FF2B5EF4-FFF2-40B4-BE49-F238E27FC236}">
                  <a16:creationId xmlns:a16="http://schemas.microsoft.com/office/drawing/2014/main" id="{90CE8579-9344-9E45-9C48-7578A50E7CA6}"/>
                </a:ext>
              </a:extLst>
            </p:cNvPr>
            <p:cNvSpPr txBox="1"/>
            <p:nvPr/>
          </p:nvSpPr>
          <p:spPr>
            <a:xfrm>
              <a:off x="1106054" y="5179048"/>
              <a:ext cx="5452444" cy="1751038"/>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78C1"/>
                </a:buClr>
                <a:buSzPts val="1600"/>
                <a:buFont typeface="Arial"/>
                <a:buNone/>
              </a:pPr>
              <a:r>
                <a:rPr lang="en-US" sz="1600" b="1" i="1" u="none" strike="noStrike" cap="none" dirty="0">
                  <a:solidFill>
                    <a:srgbClr val="0061AA"/>
                  </a:solidFill>
                  <a:latin typeface="Century Gothic"/>
                  <a:ea typeface="Century Gothic"/>
                  <a:cs typeface="Century Gothic"/>
                  <a:sym typeface="Century Gothic"/>
                </a:rPr>
                <a:t>Important!</a:t>
              </a:r>
              <a:endParaRPr dirty="0"/>
            </a:p>
            <a:p>
              <a:pPr marL="0" marR="0" lvl="0" indent="0" algn="ctr" rtl="0">
                <a:lnSpc>
                  <a:spcPct val="90000"/>
                </a:lnSpc>
                <a:spcBef>
                  <a:spcPts val="600"/>
                </a:spcBef>
                <a:spcAft>
                  <a:spcPts val="0"/>
                </a:spcAft>
                <a:buClr>
                  <a:srgbClr val="0078C1"/>
                </a:buClr>
                <a:buSzPts val="1800"/>
                <a:buFont typeface="Arial"/>
                <a:buNone/>
              </a:pPr>
              <a:r>
                <a:rPr lang="en-US" sz="1800" b="0" i="0" u="none" strike="noStrike" cap="none" dirty="0">
                  <a:solidFill>
                    <a:srgbClr val="3F3F3F"/>
                  </a:solidFill>
                  <a:latin typeface="Century Gothic"/>
                  <a:ea typeface="Century Gothic"/>
                  <a:cs typeface="Century Gothic"/>
                  <a:sym typeface="Century Gothic"/>
                </a:rPr>
                <a:t>Project Leads responsibilities can vary by node. Check with your Fellow to make sure everyone is on the same page.</a:t>
              </a:r>
              <a:endParaRPr dirty="0"/>
            </a:p>
            <a:p>
              <a:pPr marL="0" marR="0" lvl="0" indent="0" algn="ctr" rtl="0">
                <a:lnSpc>
                  <a:spcPct val="90000"/>
                </a:lnSpc>
                <a:spcBef>
                  <a:spcPts val="0"/>
                </a:spcBef>
                <a:spcAft>
                  <a:spcPts val="0"/>
                </a:spcAft>
                <a:buClr>
                  <a:srgbClr val="0078C1"/>
                </a:buClr>
                <a:buSzPts val="1800"/>
                <a:buFont typeface="Arial"/>
                <a:buNone/>
              </a:pPr>
              <a:endParaRPr sz="1800" b="0" i="0" u="none" strike="noStrike" cap="none" dirty="0">
                <a:solidFill>
                  <a:srgbClr val="3F3F3F"/>
                </a:solidFill>
                <a:latin typeface="Century Gothic"/>
                <a:ea typeface="Century Gothic"/>
                <a:cs typeface="Century Gothic"/>
                <a:sym typeface="Century Gothic"/>
              </a:endParaRPr>
            </a:p>
          </p:txBody>
        </p:sp>
      </p:grpSp>
    </p:spTree>
    <p:extLst>
      <p:ext uri="{BB962C8B-B14F-4D97-AF65-F5344CB8AC3E}">
        <p14:creationId xmlns:p14="http://schemas.microsoft.com/office/powerpoint/2010/main" val="2655015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533C85D-A78A-E248-9717-CAC512CF2B1F}"/>
              </a:ext>
            </a:extLst>
          </p:cNvPr>
          <p:cNvSpPr>
            <a:spLocks noGrp="1"/>
          </p:cNvSpPr>
          <p:nvPr>
            <p:ph type="body" idx="2"/>
          </p:nvPr>
        </p:nvSpPr>
        <p:spPr>
          <a:xfrm>
            <a:off x="838200" y="2172063"/>
            <a:ext cx="5921415" cy="3072124"/>
          </a:xfrm>
        </p:spPr>
        <p:txBody>
          <a:bodyPr>
            <a:normAutofit/>
          </a:bodyPr>
          <a:lstStyle/>
          <a:p>
            <a:pPr marL="469900" indent="-342900">
              <a:buFont typeface="+mj-lt"/>
              <a:buAutoNum type="arabicPeriod"/>
            </a:pPr>
            <a:r>
              <a:rPr lang="en-US" sz="2000" dirty="0"/>
              <a:t>All styles are key aspects needed in leadership and functional groups</a:t>
            </a:r>
          </a:p>
          <a:p>
            <a:pPr marL="469900" indent="-342900">
              <a:buFont typeface="+mj-lt"/>
              <a:buAutoNum type="arabicPeriod"/>
            </a:pPr>
            <a:r>
              <a:rPr lang="en-US" sz="2000" dirty="0"/>
              <a:t>Leaders come from all quadrants</a:t>
            </a:r>
          </a:p>
          <a:p>
            <a:pPr marL="469900" indent="-342900">
              <a:buFont typeface="+mj-lt"/>
              <a:buAutoNum type="arabicPeriod"/>
            </a:pPr>
            <a:r>
              <a:rPr lang="en-US" sz="2000" dirty="0"/>
              <a:t>Lead with a style that fits you, fits the situation, and fits the group</a:t>
            </a:r>
          </a:p>
        </p:txBody>
      </p:sp>
      <p:sp>
        <p:nvSpPr>
          <p:cNvPr id="9" name="Google Shape;69;p2">
            <a:extLst>
              <a:ext uri="{FF2B5EF4-FFF2-40B4-BE49-F238E27FC236}">
                <a16:creationId xmlns:a16="http://schemas.microsoft.com/office/drawing/2014/main" id="{E060F8B3-D88C-874D-9824-9D5C04FDE109}"/>
              </a:ext>
            </a:extLst>
          </p:cNvPr>
          <p:cNvSpPr txBox="1">
            <a:spLocks noGrp="1"/>
          </p:cNvSpPr>
          <p:nvPr>
            <p:ph type="body" idx="1"/>
          </p:nvPr>
        </p:nvSpPr>
        <p:spPr>
          <a:xfrm>
            <a:off x="838200" y="984732"/>
            <a:ext cx="5741276" cy="82000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595AC"/>
              </a:buClr>
              <a:buSzPts val="3200"/>
              <a:buNone/>
            </a:pPr>
            <a:r>
              <a:rPr lang="en-US" sz="2800" dirty="0"/>
              <a:t>As a DEVELOPer, you are a leader!</a:t>
            </a:r>
            <a:endParaRPr sz="2800" dirty="0"/>
          </a:p>
        </p:txBody>
      </p:sp>
      <p:pic>
        <p:nvPicPr>
          <p:cNvPr id="11" name="Picture 10">
            <a:extLst>
              <a:ext uri="{FF2B5EF4-FFF2-40B4-BE49-F238E27FC236}">
                <a16:creationId xmlns:a16="http://schemas.microsoft.com/office/drawing/2014/main" id="{9647AA8A-F4A6-4F44-8E09-FA09FC87AF3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288434" y="5987474"/>
            <a:ext cx="709675" cy="713232"/>
          </a:xfrm>
          <a:prstGeom prst="rect">
            <a:avLst/>
          </a:prstGeom>
        </p:spPr>
      </p:pic>
      <p:pic>
        <p:nvPicPr>
          <p:cNvPr id="12" name="Picture 11">
            <a:extLst>
              <a:ext uri="{FF2B5EF4-FFF2-40B4-BE49-F238E27FC236}">
                <a16:creationId xmlns:a16="http://schemas.microsoft.com/office/drawing/2014/main" id="{4A6B37BC-8C4A-DC4D-BDAA-5AA0319CEB9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42548" y="5987474"/>
            <a:ext cx="709675" cy="713232"/>
          </a:xfrm>
          <a:prstGeom prst="rect">
            <a:avLst/>
          </a:prstGeom>
        </p:spPr>
      </p:pic>
      <p:pic>
        <p:nvPicPr>
          <p:cNvPr id="13" name="Picture 12">
            <a:extLst>
              <a:ext uri="{FF2B5EF4-FFF2-40B4-BE49-F238E27FC236}">
                <a16:creationId xmlns:a16="http://schemas.microsoft.com/office/drawing/2014/main" id="{55F89029-F46E-9F4A-8F32-13F6CB588A3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584912" y="5987474"/>
            <a:ext cx="709665" cy="713232"/>
          </a:xfrm>
          <a:prstGeom prst="rect">
            <a:avLst/>
          </a:prstGeom>
        </p:spPr>
      </p:pic>
      <p:pic>
        <p:nvPicPr>
          <p:cNvPr id="14" name="Picture 13">
            <a:extLst>
              <a:ext uri="{FF2B5EF4-FFF2-40B4-BE49-F238E27FC236}">
                <a16:creationId xmlns:a16="http://schemas.microsoft.com/office/drawing/2014/main" id="{1C37ACD3-06FC-7F40-B1EC-4D1DA08F0904}"/>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054658" y="5987474"/>
            <a:ext cx="708209" cy="713232"/>
          </a:xfrm>
          <a:prstGeom prst="rect">
            <a:avLst/>
          </a:prstGeom>
        </p:spPr>
      </p:pic>
      <p:pic>
        <p:nvPicPr>
          <p:cNvPr id="15" name="Picture 14">
            <a:extLst>
              <a:ext uri="{FF2B5EF4-FFF2-40B4-BE49-F238E27FC236}">
                <a16:creationId xmlns:a16="http://schemas.microsoft.com/office/drawing/2014/main" id="{D2D34F05-115F-BE40-8E3E-60B482ACC5ED}"/>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2819413" y="5987474"/>
            <a:ext cx="709681" cy="713232"/>
          </a:xfrm>
          <a:prstGeom prst="rect">
            <a:avLst/>
          </a:prstGeom>
        </p:spPr>
      </p:pic>
      <p:pic>
        <p:nvPicPr>
          <p:cNvPr id="16" name="Picture 15">
            <a:extLst>
              <a:ext uri="{FF2B5EF4-FFF2-40B4-BE49-F238E27FC236}">
                <a16:creationId xmlns:a16="http://schemas.microsoft.com/office/drawing/2014/main" id="{E16491BF-6377-F142-9B9D-C52AEAD24E03}"/>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522943" y="5987474"/>
            <a:ext cx="709675" cy="713232"/>
          </a:xfrm>
          <a:prstGeom prst="rect">
            <a:avLst/>
          </a:prstGeom>
        </p:spPr>
      </p:pic>
      <p:pic>
        <p:nvPicPr>
          <p:cNvPr id="17" name="Picture 16">
            <a:extLst>
              <a:ext uri="{FF2B5EF4-FFF2-40B4-BE49-F238E27FC236}">
                <a16:creationId xmlns:a16="http://schemas.microsoft.com/office/drawing/2014/main" id="{CD8AE3BF-AE97-A042-ACBC-21DFD2B71AF9}"/>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4350403" y="5987474"/>
            <a:ext cx="709665" cy="713232"/>
          </a:xfrm>
          <a:prstGeom prst="rect">
            <a:avLst/>
          </a:prstGeom>
        </p:spPr>
      </p:pic>
      <p:pic>
        <p:nvPicPr>
          <p:cNvPr id="18" name="Picture 17">
            <a:extLst>
              <a:ext uri="{FF2B5EF4-FFF2-40B4-BE49-F238E27FC236}">
                <a16:creationId xmlns:a16="http://schemas.microsoft.com/office/drawing/2014/main" id="{EEBDDE2B-2ADC-F94E-8AE7-7A98F98E5D2C}"/>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5114111" y="5987474"/>
            <a:ext cx="713232" cy="713232"/>
          </a:xfrm>
          <a:prstGeom prst="rect">
            <a:avLst/>
          </a:prstGeom>
        </p:spPr>
      </p:pic>
      <p:pic>
        <p:nvPicPr>
          <p:cNvPr id="19" name="Picture 18">
            <a:extLst>
              <a:ext uri="{FF2B5EF4-FFF2-40B4-BE49-F238E27FC236}">
                <a16:creationId xmlns:a16="http://schemas.microsoft.com/office/drawing/2014/main" id="{6DB4A22A-1442-E246-A959-4981F87C7890}"/>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948" t="2359" r="1188" b="2741"/>
          <a:stretch/>
        </p:blipFill>
        <p:spPr>
          <a:xfrm>
            <a:off x="5861607" y="5987474"/>
            <a:ext cx="717868" cy="713232"/>
          </a:xfrm>
          <a:prstGeom prst="rect">
            <a:avLst/>
          </a:prstGeom>
        </p:spPr>
      </p:pic>
      <p:pic>
        <p:nvPicPr>
          <p:cNvPr id="20" name="Picture 19">
            <a:extLst>
              <a:ext uri="{FF2B5EF4-FFF2-40B4-BE49-F238E27FC236}">
                <a16:creationId xmlns:a16="http://schemas.microsoft.com/office/drawing/2014/main" id="{9075533D-21A3-B744-933D-7571B435882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144721" y="5987474"/>
            <a:ext cx="709675" cy="713232"/>
          </a:xfrm>
          <a:prstGeom prst="rect">
            <a:avLst/>
          </a:prstGeom>
        </p:spPr>
      </p:pic>
      <p:pic>
        <p:nvPicPr>
          <p:cNvPr id="21" name="Picture 20">
            <a:extLst>
              <a:ext uri="{FF2B5EF4-FFF2-40B4-BE49-F238E27FC236}">
                <a16:creationId xmlns:a16="http://schemas.microsoft.com/office/drawing/2014/main" id="{74E65158-9D64-3B42-98D5-706740367F7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613739" y="5987474"/>
            <a:ext cx="709675" cy="713232"/>
          </a:xfrm>
          <a:prstGeom prst="rect">
            <a:avLst/>
          </a:prstGeom>
        </p:spPr>
      </p:pic>
      <p:pic>
        <p:nvPicPr>
          <p:cNvPr id="22" name="Picture 21">
            <a:extLst>
              <a:ext uri="{FF2B5EF4-FFF2-40B4-BE49-F238E27FC236}">
                <a16:creationId xmlns:a16="http://schemas.microsoft.com/office/drawing/2014/main" id="{BD5F433A-18B6-154A-9100-740BB6C0AC8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441199" y="5987474"/>
            <a:ext cx="709665" cy="713232"/>
          </a:xfrm>
          <a:prstGeom prst="rect">
            <a:avLst/>
          </a:prstGeom>
        </p:spPr>
      </p:pic>
      <p:pic>
        <p:nvPicPr>
          <p:cNvPr id="23" name="Picture 22">
            <a:extLst>
              <a:ext uri="{FF2B5EF4-FFF2-40B4-BE49-F238E27FC236}">
                <a16:creationId xmlns:a16="http://schemas.microsoft.com/office/drawing/2014/main" id="{81B5C839-2046-C14C-B847-6CB8274F25F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910945" y="5987474"/>
            <a:ext cx="708209" cy="713232"/>
          </a:xfrm>
          <a:prstGeom prst="rect">
            <a:avLst/>
          </a:prstGeom>
        </p:spPr>
      </p:pic>
      <p:pic>
        <p:nvPicPr>
          <p:cNvPr id="24" name="Picture 23">
            <a:extLst>
              <a:ext uri="{FF2B5EF4-FFF2-40B4-BE49-F238E27FC236}">
                <a16:creationId xmlns:a16="http://schemas.microsoft.com/office/drawing/2014/main" id="{23E54E48-630E-594F-962C-875608320C4C}"/>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9675700" y="5987474"/>
            <a:ext cx="709681" cy="713232"/>
          </a:xfrm>
          <a:prstGeom prst="rect">
            <a:avLst/>
          </a:prstGeom>
        </p:spPr>
      </p:pic>
      <p:pic>
        <p:nvPicPr>
          <p:cNvPr id="25" name="Picture 24">
            <a:extLst>
              <a:ext uri="{FF2B5EF4-FFF2-40B4-BE49-F238E27FC236}">
                <a16:creationId xmlns:a16="http://schemas.microsoft.com/office/drawing/2014/main" id="{11D17794-9FF0-EB45-8DFC-EB37FBB80050}"/>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7379230" y="5987474"/>
            <a:ext cx="709675" cy="713232"/>
          </a:xfrm>
          <a:prstGeom prst="rect">
            <a:avLst/>
          </a:prstGeom>
        </p:spPr>
      </p:pic>
      <p:pic>
        <p:nvPicPr>
          <p:cNvPr id="26" name="Picture 25">
            <a:extLst>
              <a:ext uri="{FF2B5EF4-FFF2-40B4-BE49-F238E27FC236}">
                <a16:creationId xmlns:a16="http://schemas.microsoft.com/office/drawing/2014/main" id="{D97A5D95-261A-5349-8A41-853F4E70319A}"/>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1206690" y="5987474"/>
            <a:ext cx="709665" cy="713232"/>
          </a:xfrm>
          <a:prstGeom prst="rect">
            <a:avLst/>
          </a:prstGeom>
        </p:spPr>
      </p:pic>
      <p:pic>
        <p:nvPicPr>
          <p:cNvPr id="27" name="Picture 26">
            <a:extLst>
              <a:ext uri="{FF2B5EF4-FFF2-40B4-BE49-F238E27FC236}">
                <a16:creationId xmlns:a16="http://schemas.microsoft.com/office/drawing/2014/main" id="{C6188DFB-BD90-E54C-B19F-80458D1953F3}"/>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1970398" y="5987474"/>
            <a:ext cx="713232" cy="713232"/>
          </a:xfrm>
          <a:prstGeom prst="rect">
            <a:avLst/>
          </a:prstGeom>
        </p:spPr>
      </p:pic>
      <p:sp>
        <p:nvSpPr>
          <p:cNvPr id="32" name="Google Shape;68;p2">
            <a:extLst>
              <a:ext uri="{FF2B5EF4-FFF2-40B4-BE49-F238E27FC236}">
                <a16:creationId xmlns:a16="http://schemas.microsoft.com/office/drawing/2014/main" id="{ABE2B82E-AE50-364E-B3DE-44911A16B934}"/>
              </a:ext>
            </a:extLst>
          </p:cNvPr>
          <p:cNvSpPr txBox="1">
            <a:spLocks/>
          </p:cNvSpPr>
          <p:nvPr/>
        </p:nvSpPr>
        <p:spPr>
          <a:xfrm>
            <a:off x="838200" y="365125"/>
            <a:ext cx="10515600" cy="570057"/>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6A7278"/>
              </a:buClr>
              <a:buSzPts val="1200"/>
              <a:buFont typeface="Arial"/>
              <a:buNone/>
              <a:defRPr sz="1200" b="1" i="0" u="none" strike="noStrike" cap="none">
                <a:solidFill>
                  <a:srgbClr val="6A727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1400"/>
            </a:pPr>
            <a:r>
              <a:rPr lang="en-US" sz="1400"/>
              <a:t>Leadership Styles</a:t>
            </a:r>
            <a:endParaRPr lang="en-US" sz="1400" dirty="0"/>
          </a:p>
        </p:txBody>
      </p:sp>
      <p:pic>
        <p:nvPicPr>
          <p:cNvPr id="8" name="Picture Placeholder 7">
            <a:extLst>
              <a:ext uri="{FF2B5EF4-FFF2-40B4-BE49-F238E27FC236}">
                <a16:creationId xmlns:a16="http://schemas.microsoft.com/office/drawing/2014/main" id="{34C2F682-4D18-6241-85F7-E15E9C7A8620}"/>
              </a:ext>
            </a:extLst>
          </p:cNvPr>
          <p:cNvPicPr>
            <a:picLocks noGrp="1" noChangeAspect="1"/>
          </p:cNvPicPr>
          <p:nvPr>
            <p:ph type="pic" idx="3"/>
          </p:nvPr>
        </p:nvPicPr>
        <p:blipFill rotWithShape="1">
          <a:blip r:embed="rId12"/>
          <a:srcRect l="5439" t="17254" r="8168" b="17436"/>
          <a:stretch/>
        </p:blipFill>
        <p:spPr>
          <a:xfrm>
            <a:off x="6096000" y="3159274"/>
            <a:ext cx="2534419" cy="2554279"/>
          </a:xfrm>
        </p:spPr>
      </p:pic>
      <p:pic>
        <p:nvPicPr>
          <p:cNvPr id="36" name="Picture 35">
            <a:extLst>
              <a:ext uri="{FF2B5EF4-FFF2-40B4-BE49-F238E27FC236}">
                <a16:creationId xmlns:a16="http://schemas.microsoft.com/office/drawing/2014/main" id="{93AB4C7D-1972-7449-BC4F-268E8676EDBB}"/>
              </a:ext>
            </a:extLst>
          </p:cNvPr>
          <p:cNvPicPr>
            <a:picLocks noChangeAspect="1"/>
          </p:cNvPicPr>
          <p:nvPr/>
        </p:nvPicPr>
        <p:blipFill>
          <a:blip r:embed="rId13"/>
          <a:stretch>
            <a:fillRect/>
          </a:stretch>
        </p:blipFill>
        <p:spPr>
          <a:xfrm>
            <a:off x="7400673" y="380403"/>
            <a:ext cx="4436962" cy="3327722"/>
          </a:xfrm>
          <a:prstGeom prst="rect">
            <a:avLst/>
          </a:prstGeom>
        </p:spPr>
      </p:pic>
      <p:pic>
        <p:nvPicPr>
          <p:cNvPr id="34" name="Picture 33">
            <a:extLst>
              <a:ext uri="{FF2B5EF4-FFF2-40B4-BE49-F238E27FC236}">
                <a16:creationId xmlns:a16="http://schemas.microsoft.com/office/drawing/2014/main" id="{7FB17F16-1C89-AF4A-9709-DB20021320D9}"/>
              </a:ext>
            </a:extLst>
          </p:cNvPr>
          <p:cNvPicPr>
            <a:picLocks noChangeAspect="1"/>
          </p:cNvPicPr>
          <p:nvPr/>
        </p:nvPicPr>
        <p:blipFill>
          <a:blip r:embed="rId14"/>
          <a:stretch>
            <a:fillRect/>
          </a:stretch>
        </p:blipFill>
        <p:spPr>
          <a:xfrm>
            <a:off x="8557695" y="3347033"/>
            <a:ext cx="3412703" cy="2559528"/>
          </a:xfrm>
          <a:prstGeom prst="rect">
            <a:avLst/>
          </a:prstGeom>
        </p:spPr>
      </p:pic>
    </p:spTree>
    <p:extLst>
      <p:ext uri="{BB962C8B-B14F-4D97-AF65-F5344CB8AC3E}">
        <p14:creationId xmlns:p14="http://schemas.microsoft.com/office/powerpoint/2010/main" val="1761318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16"/>
          <p:cNvSpPr txBox="1"/>
          <p:nvPr/>
        </p:nvSpPr>
        <p:spPr>
          <a:xfrm>
            <a:off x="671248" y="2241072"/>
            <a:ext cx="5337703" cy="17542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a:solidFill>
                  <a:srgbClr val="244D60"/>
                </a:solidFill>
                <a:latin typeface="Georgia"/>
                <a:ea typeface="Georgia"/>
                <a:cs typeface="Georgia"/>
                <a:sym typeface="Georgia"/>
              </a:rPr>
              <a:t>“I see what isn’t happening here and I’ll do it.”</a:t>
            </a:r>
            <a:endParaRPr sz="3600" dirty="0"/>
          </a:p>
        </p:txBody>
      </p:sp>
      <p:sp>
        <p:nvSpPr>
          <p:cNvPr id="322" name="Google Shape;322;p16"/>
          <p:cNvSpPr txBox="1"/>
          <p:nvPr/>
        </p:nvSpPr>
        <p:spPr>
          <a:xfrm>
            <a:off x="671247" y="4111106"/>
            <a:ext cx="5057749" cy="94597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rgbClr val="3F3F3F"/>
              </a:buClr>
              <a:buSzPts val="2400"/>
              <a:buFont typeface="Arial"/>
              <a:buNone/>
            </a:pPr>
            <a:r>
              <a:rPr lang="en-US" sz="2400" dirty="0">
                <a:solidFill>
                  <a:srgbClr val="3F3F3F"/>
                </a:solidFill>
                <a:latin typeface="Georgia"/>
                <a:ea typeface="Georgia"/>
                <a:cs typeface="Georgia"/>
                <a:sym typeface="Georgia"/>
              </a:rPr>
              <a:t>You are acting as a leader when you take part in creating the world you want to see.</a:t>
            </a:r>
            <a:endParaRPr dirty="0"/>
          </a:p>
        </p:txBody>
      </p:sp>
      <p:pic>
        <p:nvPicPr>
          <p:cNvPr id="323" name="Google Shape;323;p16" descr="Map&#10;&#10;Description automatically generated"/>
          <p:cNvPicPr preferRelativeResize="0">
            <a:picLocks noGrp="1"/>
          </p:cNvPicPr>
          <p:nvPr>
            <p:ph type="pic" idx="2"/>
          </p:nvPr>
        </p:nvPicPr>
        <p:blipFill rotWithShape="1">
          <a:blip r:embed="rId3">
            <a:alphaModFix/>
          </a:blip>
          <a:srcRect l="6835" r="6835"/>
          <a:stretch/>
        </p:blipFill>
        <p:spPr>
          <a:xfrm>
            <a:off x="6276689" y="-6025"/>
            <a:ext cx="5915311" cy="6851607"/>
          </a:xfrm>
          <a:prstGeom prst="rect">
            <a:avLst/>
          </a:prstGeom>
          <a:noFill/>
          <a:ln>
            <a:noFill/>
          </a:ln>
        </p:spPr>
      </p:pic>
    </p:spTree>
    <p:extLst>
      <p:ext uri="{BB962C8B-B14F-4D97-AF65-F5344CB8AC3E}">
        <p14:creationId xmlns:p14="http://schemas.microsoft.com/office/powerpoint/2010/main" val="327932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2"/>
          <p:cNvSpPr txBox="1">
            <a:spLocks noGrp="1"/>
          </p:cNvSpPr>
          <p:nvPr>
            <p:ph type="title"/>
          </p:nvPr>
        </p:nvSpPr>
        <p:spPr>
          <a:xfrm>
            <a:off x="838200" y="365125"/>
            <a:ext cx="10515600" cy="57005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6A7278"/>
              </a:buClr>
              <a:buSzPts val="1400"/>
              <a:buFont typeface="Arial"/>
              <a:buNone/>
            </a:pPr>
            <a:r>
              <a:rPr lang="en-US" sz="1400" dirty="0">
                <a:latin typeface="Arial"/>
                <a:ea typeface="Arial"/>
                <a:cs typeface="Arial"/>
                <a:sym typeface="Arial"/>
              </a:rPr>
              <a:t>Leadership Styles</a:t>
            </a:r>
            <a:endParaRPr sz="1400" dirty="0">
              <a:latin typeface="Arial"/>
              <a:ea typeface="Arial"/>
              <a:cs typeface="Arial"/>
              <a:sym typeface="Arial"/>
            </a:endParaRPr>
          </a:p>
        </p:txBody>
      </p:sp>
      <p:sp>
        <p:nvSpPr>
          <p:cNvPr id="69" name="Google Shape;69;p2"/>
          <p:cNvSpPr txBox="1">
            <a:spLocks noGrp="1"/>
          </p:cNvSpPr>
          <p:nvPr>
            <p:ph type="body" idx="1"/>
          </p:nvPr>
        </p:nvSpPr>
        <p:spPr>
          <a:xfrm>
            <a:off x="838199" y="984732"/>
            <a:ext cx="10712117" cy="820004"/>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595AC"/>
              </a:buClr>
              <a:buSzPts val="3200"/>
              <a:buNone/>
            </a:pPr>
            <a:r>
              <a:rPr lang="en-US" sz="3200" dirty="0"/>
              <a:t>What is leadership?</a:t>
            </a:r>
            <a:endParaRPr sz="3200" dirty="0"/>
          </a:p>
        </p:txBody>
      </p:sp>
      <p:sp>
        <p:nvSpPr>
          <p:cNvPr id="70" name="Google Shape;70;p2"/>
          <p:cNvSpPr txBox="1"/>
          <p:nvPr/>
        </p:nvSpPr>
        <p:spPr>
          <a:xfrm>
            <a:off x="838201" y="1840453"/>
            <a:ext cx="6369423" cy="2532764"/>
          </a:xfrm>
          <a:prstGeom prst="rect">
            <a:avLst/>
          </a:prstGeom>
          <a:noFill/>
          <a:ln>
            <a:noFill/>
          </a:ln>
        </p:spPr>
        <p:txBody>
          <a:bodyPr spcFirstLastPara="1" wrap="square" lIns="91425" tIns="45700" rIns="91425" bIns="45700" anchor="t" anchorCtr="0">
            <a:normAutofit/>
          </a:bodyPr>
          <a:lstStyle/>
          <a:p>
            <a:pPr marL="60325" marR="0" lvl="0" algn="l" rtl="0">
              <a:lnSpc>
                <a:spcPct val="120000"/>
              </a:lnSpc>
              <a:spcBef>
                <a:spcPts val="0"/>
              </a:spcBef>
              <a:spcAft>
                <a:spcPts val="0"/>
              </a:spcAft>
              <a:buClr>
                <a:srgbClr val="6A7278"/>
              </a:buClr>
              <a:buSzPts val="1600"/>
            </a:pPr>
            <a:r>
              <a:rPr lang="en-US" sz="1800" b="0" i="0" u="none" strike="noStrike" cap="none" dirty="0">
                <a:solidFill>
                  <a:srgbClr val="6A7278"/>
                </a:solidFill>
                <a:latin typeface="Georgia"/>
                <a:ea typeface="Georgia"/>
                <a:cs typeface="Georgia"/>
                <a:sym typeface="Georgia"/>
              </a:rPr>
              <a:t>There are 4 leadership </a:t>
            </a:r>
            <a:r>
              <a:rPr lang="en-US" sz="1800" b="1" i="0" u="none" strike="noStrike" cap="none" dirty="0">
                <a:solidFill>
                  <a:srgbClr val="6A7278"/>
                </a:solidFill>
                <a:latin typeface="Georgia"/>
                <a:ea typeface="Georgia"/>
                <a:cs typeface="Georgia"/>
                <a:sym typeface="Georgia"/>
              </a:rPr>
              <a:t>roles</a:t>
            </a:r>
            <a:r>
              <a:rPr lang="en-US" sz="1800" i="0" u="none" strike="noStrike" cap="none" dirty="0">
                <a:solidFill>
                  <a:srgbClr val="6A7278"/>
                </a:solidFill>
                <a:latin typeface="Georgia"/>
                <a:ea typeface="Georgia"/>
                <a:cs typeface="Georgia"/>
                <a:sym typeface="Georgia"/>
              </a:rPr>
              <a:t>:</a:t>
            </a:r>
          </a:p>
          <a:p>
            <a:pPr marL="517525" lvl="8" indent="-457200">
              <a:lnSpc>
                <a:spcPct val="120000"/>
              </a:lnSpc>
              <a:buClr>
                <a:srgbClr val="6A7278"/>
              </a:buClr>
              <a:buSzPts val="1600"/>
              <a:buFont typeface="+mj-lt"/>
              <a:buAutoNum type="arabicPeriod"/>
            </a:pPr>
            <a:r>
              <a:rPr lang="en-US" sz="2000" b="0" i="0" u="none" strike="noStrike" cap="none" dirty="0">
                <a:solidFill>
                  <a:srgbClr val="6A7278"/>
                </a:solidFill>
                <a:latin typeface="Georgia"/>
                <a:ea typeface="Georgia"/>
                <a:cs typeface="Georgia"/>
                <a:sym typeface="Georgia"/>
              </a:rPr>
              <a:t>Designated Leadership</a:t>
            </a:r>
          </a:p>
          <a:p>
            <a:pPr marL="517525" lvl="8" indent="-457200">
              <a:lnSpc>
                <a:spcPct val="120000"/>
              </a:lnSpc>
              <a:buClr>
                <a:srgbClr val="6A7278"/>
              </a:buClr>
              <a:buSzPts val="1600"/>
              <a:buFont typeface="+mj-lt"/>
              <a:buAutoNum type="arabicPeriod"/>
            </a:pPr>
            <a:r>
              <a:rPr lang="en-US" sz="2000" dirty="0">
                <a:solidFill>
                  <a:srgbClr val="6A7278"/>
                </a:solidFill>
                <a:latin typeface="Georgia"/>
                <a:ea typeface="Georgia"/>
                <a:cs typeface="Georgia"/>
                <a:sym typeface="Georgia"/>
              </a:rPr>
              <a:t>Self Leadership</a:t>
            </a:r>
          </a:p>
          <a:p>
            <a:pPr marL="517525" lvl="8" indent="-457200">
              <a:lnSpc>
                <a:spcPct val="120000"/>
              </a:lnSpc>
              <a:buClr>
                <a:srgbClr val="6A7278"/>
              </a:buClr>
              <a:buSzPts val="1600"/>
              <a:buFont typeface="+mj-lt"/>
              <a:buAutoNum type="arabicPeriod"/>
            </a:pPr>
            <a:r>
              <a:rPr lang="en-US" sz="2000" b="0" i="0" u="none" strike="noStrike" cap="none" dirty="0">
                <a:solidFill>
                  <a:srgbClr val="6A7278"/>
                </a:solidFill>
                <a:latin typeface="Georgia"/>
                <a:ea typeface="Georgia"/>
                <a:cs typeface="Georgia"/>
                <a:sym typeface="Georgia"/>
              </a:rPr>
              <a:t>Active Followership</a:t>
            </a:r>
          </a:p>
          <a:p>
            <a:pPr marL="517525" lvl="8" indent="-457200">
              <a:lnSpc>
                <a:spcPct val="120000"/>
              </a:lnSpc>
              <a:buClr>
                <a:srgbClr val="6A7278"/>
              </a:buClr>
              <a:buSzPts val="1600"/>
              <a:buFont typeface="+mj-lt"/>
              <a:buAutoNum type="arabicPeriod"/>
            </a:pPr>
            <a:r>
              <a:rPr lang="en-US" sz="2000" dirty="0">
                <a:solidFill>
                  <a:srgbClr val="6A7278"/>
                </a:solidFill>
                <a:latin typeface="Georgia"/>
                <a:ea typeface="Georgia"/>
                <a:cs typeface="Georgia"/>
                <a:sym typeface="Georgia"/>
              </a:rPr>
              <a:t>Peer Leadership</a:t>
            </a:r>
            <a:endParaRPr sz="2000" b="0" i="0" u="none" strike="noStrike" cap="none" dirty="0">
              <a:solidFill>
                <a:srgbClr val="6A7278"/>
              </a:solidFill>
              <a:latin typeface="Georgia"/>
              <a:ea typeface="Georgia"/>
              <a:cs typeface="Georgia"/>
              <a:sym typeface="Georgia"/>
            </a:endParaRPr>
          </a:p>
        </p:txBody>
      </p:sp>
      <p:grpSp>
        <p:nvGrpSpPr>
          <p:cNvPr id="2" name="Group 1">
            <a:extLst>
              <a:ext uri="{FF2B5EF4-FFF2-40B4-BE49-F238E27FC236}">
                <a16:creationId xmlns:a16="http://schemas.microsoft.com/office/drawing/2014/main" id="{A647710A-5FA7-4548-948D-20E50C163C86}"/>
              </a:ext>
            </a:extLst>
          </p:cNvPr>
          <p:cNvGrpSpPr/>
          <p:nvPr/>
        </p:nvGrpSpPr>
        <p:grpSpPr>
          <a:xfrm>
            <a:off x="6730737" y="2053562"/>
            <a:ext cx="2685888" cy="1562431"/>
            <a:chOff x="6730737" y="2053562"/>
            <a:chExt cx="2685888" cy="1562431"/>
          </a:xfrm>
        </p:grpSpPr>
        <p:sp>
          <p:nvSpPr>
            <p:cNvPr id="81" name="Google Shape;81;p2"/>
            <p:cNvSpPr/>
            <p:nvPr/>
          </p:nvSpPr>
          <p:spPr>
            <a:xfrm>
              <a:off x="6732542" y="2053562"/>
              <a:ext cx="2684083" cy="1562431"/>
            </a:xfrm>
            <a:prstGeom prst="roundRect">
              <a:avLst>
                <a:gd name="adj" fmla="val 16667"/>
              </a:avLst>
            </a:prstGeom>
            <a:noFill/>
            <a:ln w="12700" cap="flat" cmpd="sng">
              <a:solidFill>
                <a:srgbClr val="5496A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82" name="Google Shape;82;p2"/>
            <p:cNvSpPr txBox="1"/>
            <p:nvPr/>
          </p:nvSpPr>
          <p:spPr>
            <a:xfrm>
              <a:off x="6730737" y="2143031"/>
              <a:ext cx="2684083" cy="1433237"/>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78C1"/>
                </a:buClr>
                <a:buSzPts val="1600"/>
                <a:buFont typeface="Arial"/>
                <a:buNone/>
              </a:pPr>
              <a:r>
                <a:rPr lang="en-US" sz="1600" b="1" i="1" u="none" strike="noStrike" cap="none" dirty="0">
                  <a:solidFill>
                    <a:srgbClr val="0061AA"/>
                  </a:solidFill>
                  <a:latin typeface="Century Gothic"/>
                  <a:ea typeface="Century Gothic"/>
                  <a:cs typeface="Century Gothic"/>
                  <a:sym typeface="Century Gothic"/>
                </a:rPr>
                <a:t>By The Way</a:t>
              </a:r>
              <a:endParaRPr dirty="0"/>
            </a:p>
            <a:p>
              <a:pPr marL="0" marR="0" lvl="0" indent="0" algn="ctr" rtl="0">
                <a:lnSpc>
                  <a:spcPct val="90000"/>
                </a:lnSpc>
                <a:spcBef>
                  <a:spcPts val="600"/>
                </a:spcBef>
                <a:spcAft>
                  <a:spcPts val="0"/>
                </a:spcAft>
                <a:buClr>
                  <a:srgbClr val="0078C1"/>
                </a:buClr>
                <a:buSzPts val="1800"/>
                <a:buFont typeface="Arial"/>
                <a:buNone/>
              </a:pPr>
              <a:r>
                <a:rPr lang="en-US" sz="1800" b="0" i="0" u="none" strike="noStrike" cap="none" dirty="0">
                  <a:solidFill>
                    <a:srgbClr val="3F3F3F"/>
                  </a:solidFill>
                  <a:latin typeface="Century Gothic"/>
                  <a:ea typeface="Century Gothic"/>
                  <a:cs typeface="Century Gothic"/>
                  <a:sym typeface="Century Gothic"/>
                </a:rPr>
                <a:t>Fellows consider all of these factors when selecting DEVELOP teams!</a:t>
              </a:r>
              <a:endParaRPr dirty="0"/>
            </a:p>
            <a:p>
              <a:pPr marL="0" marR="0" lvl="0" indent="0" algn="ctr" rtl="0">
                <a:lnSpc>
                  <a:spcPct val="90000"/>
                </a:lnSpc>
                <a:spcBef>
                  <a:spcPts val="0"/>
                </a:spcBef>
                <a:spcAft>
                  <a:spcPts val="0"/>
                </a:spcAft>
                <a:buClr>
                  <a:srgbClr val="0078C1"/>
                </a:buClr>
                <a:buSzPts val="1800"/>
                <a:buFont typeface="Arial"/>
                <a:buNone/>
              </a:pPr>
              <a:endParaRPr sz="1800" b="0" i="0" u="none" strike="noStrike" cap="none" dirty="0">
                <a:solidFill>
                  <a:srgbClr val="3F3F3F"/>
                </a:solidFill>
                <a:latin typeface="Century Gothic"/>
                <a:ea typeface="Century Gothic"/>
                <a:cs typeface="Century Gothic"/>
                <a:sym typeface="Century Gothic"/>
              </a:endParaRPr>
            </a:p>
          </p:txBody>
        </p:sp>
      </p:grpSp>
      <p:sp>
        <p:nvSpPr>
          <p:cNvPr id="83" name="Google Shape;83;p2"/>
          <p:cNvSpPr txBox="1"/>
          <p:nvPr/>
        </p:nvSpPr>
        <p:spPr>
          <a:xfrm>
            <a:off x="1561494" y="4025615"/>
            <a:ext cx="7582507" cy="2068728"/>
          </a:xfrm>
          <a:prstGeom prst="rect">
            <a:avLst/>
          </a:prstGeom>
          <a:noFill/>
          <a:ln>
            <a:noFill/>
          </a:ln>
        </p:spPr>
        <p:txBody>
          <a:bodyPr spcFirstLastPara="1" wrap="square" lIns="91425" tIns="45700" rIns="91425" bIns="45700" anchor="t" anchorCtr="0">
            <a:normAutofit/>
          </a:bodyPr>
          <a:lstStyle/>
          <a:p>
            <a:pPr marL="285750" marR="0" lvl="0" indent="-98425" algn="l" rtl="0">
              <a:lnSpc>
                <a:spcPct val="120000"/>
              </a:lnSpc>
              <a:spcBef>
                <a:spcPts val="0"/>
              </a:spcBef>
              <a:spcAft>
                <a:spcPts val="0"/>
              </a:spcAft>
              <a:buClr>
                <a:srgbClr val="6A7278"/>
              </a:buClr>
              <a:buSzPts val="2000"/>
              <a:buFont typeface="Arial"/>
              <a:buNone/>
            </a:pPr>
            <a:endParaRPr sz="2000" b="0" i="0" u="none" strike="noStrike" cap="none" dirty="0">
              <a:solidFill>
                <a:srgbClr val="5496AD"/>
              </a:solidFill>
              <a:latin typeface="Georgia"/>
              <a:ea typeface="Georgia"/>
              <a:cs typeface="Georgia"/>
              <a:sym typeface="Georgia"/>
            </a:endParaRPr>
          </a:p>
          <a:p>
            <a:pPr marL="60325" marR="0" lvl="0" indent="0" algn="ctr" rtl="0">
              <a:lnSpc>
                <a:spcPct val="120000"/>
              </a:lnSpc>
              <a:spcBef>
                <a:spcPts val="1000"/>
              </a:spcBef>
              <a:spcAft>
                <a:spcPts val="0"/>
              </a:spcAft>
              <a:buClr>
                <a:srgbClr val="5496AD"/>
              </a:buClr>
              <a:buSzPts val="2000"/>
              <a:buFont typeface="Arial"/>
              <a:buNone/>
            </a:pPr>
            <a:r>
              <a:rPr lang="en-US" sz="2000" b="0" i="0" u="none" strike="noStrike" cap="none" dirty="0">
                <a:solidFill>
                  <a:srgbClr val="5496AD"/>
                </a:solidFill>
                <a:latin typeface="Georgia"/>
                <a:ea typeface="Georgia"/>
                <a:cs typeface="Georgia"/>
                <a:sym typeface="Georgia"/>
              </a:rPr>
              <a:t>At any time in DEVELOP, you can be a leader, but only sometimes will you be a “</a:t>
            </a:r>
            <a:r>
              <a:rPr lang="en-US" sz="2000" b="1" i="0" u="none" strike="noStrike" cap="none" dirty="0">
                <a:solidFill>
                  <a:srgbClr val="5496AD"/>
                </a:solidFill>
                <a:latin typeface="Georgia"/>
                <a:ea typeface="Georgia"/>
                <a:cs typeface="Georgia"/>
                <a:sym typeface="Georgia"/>
              </a:rPr>
              <a:t>designated leader</a:t>
            </a:r>
            <a:r>
              <a:rPr lang="en-US" sz="2000" b="0" i="0" u="none" strike="noStrike" cap="none" dirty="0">
                <a:solidFill>
                  <a:srgbClr val="5496AD"/>
                </a:solidFill>
                <a:latin typeface="Georgia"/>
                <a:ea typeface="Georgia"/>
                <a:cs typeface="Georgia"/>
                <a:sym typeface="Georgia"/>
              </a:rPr>
              <a:t>.”</a:t>
            </a:r>
            <a:endParaRPr dirty="0"/>
          </a:p>
          <a:p>
            <a:pPr marL="285750" marR="0" lvl="0" indent="-98425" algn="l" rtl="0">
              <a:lnSpc>
                <a:spcPct val="120000"/>
              </a:lnSpc>
              <a:spcBef>
                <a:spcPts val="1000"/>
              </a:spcBef>
              <a:spcAft>
                <a:spcPts val="0"/>
              </a:spcAft>
              <a:buClr>
                <a:srgbClr val="6A7278"/>
              </a:buClr>
              <a:buSzPts val="2000"/>
              <a:buFont typeface="Arial"/>
              <a:buNone/>
            </a:pPr>
            <a:endParaRPr sz="2000" b="0" i="0" u="none" strike="noStrike" cap="none" dirty="0">
              <a:solidFill>
                <a:srgbClr val="5496AD"/>
              </a:solidFill>
              <a:latin typeface="Georgia"/>
              <a:ea typeface="Georgia"/>
              <a:cs typeface="Georgia"/>
              <a:sym typeface="Georgia"/>
            </a:endParaRPr>
          </a:p>
        </p:txBody>
      </p:sp>
      <p:grpSp>
        <p:nvGrpSpPr>
          <p:cNvPr id="18" name="Group 17">
            <a:extLst>
              <a:ext uri="{FF2B5EF4-FFF2-40B4-BE49-F238E27FC236}">
                <a16:creationId xmlns:a16="http://schemas.microsoft.com/office/drawing/2014/main" id="{3793C21E-099E-48DE-96F9-31E1B020C29D}"/>
              </a:ext>
            </a:extLst>
          </p:cNvPr>
          <p:cNvGrpSpPr/>
          <p:nvPr/>
        </p:nvGrpSpPr>
        <p:grpSpPr>
          <a:xfrm>
            <a:off x="10775708" y="22674"/>
            <a:ext cx="717868" cy="6821483"/>
            <a:chOff x="10775708" y="22674"/>
            <a:chExt cx="717868" cy="6821483"/>
          </a:xfrm>
        </p:grpSpPr>
        <p:pic>
          <p:nvPicPr>
            <p:cNvPr id="19" name="Picture 18">
              <a:extLst>
                <a:ext uri="{FF2B5EF4-FFF2-40B4-BE49-F238E27FC236}">
                  <a16:creationId xmlns:a16="http://schemas.microsoft.com/office/drawing/2014/main" id="{8D88853B-74D0-4B26-892D-50B6580289E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20" name="Picture 19">
              <a:extLst>
                <a:ext uri="{FF2B5EF4-FFF2-40B4-BE49-F238E27FC236}">
                  <a16:creationId xmlns:a16="http://schemas.microsoft.com/office/drawing/2014/main" id="{5D2F5239-730F-48CB-8C4A-DBED28A8772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1" name="Picture 20">
              <a:extLst>
                <a:ext uri="{FF2B5EF4-FFF2-40B4-BE49-F238E27FC236}">
                  <a16:creationId xmlns:a16="http://schemas.microsoft.com/office/drawing/2014/main" id="{FF0AC0D4-A1EA-46DC-85F4-65CA1AC306F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2" name="Picture 21">
              <a:extLst>
                <a:ext uri="{FF2B5EF4-FFF2-40B4-BE49-F238E27FC236}">
                  <a16:creationId xmlns:a16="http://schemas.microsoft.com/office/drawing/2014/main" id="{6FC08E2F-228F-42D2-8CA0-44043497586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3" name="Picture 22">
              <a:extLst>
                <a:ext uri="{FF2B5EF4-FFF2-40B4-BE49-F238E27FC236}">
                  <a16:creationId xmlns:a16="http://schemas.microsoft.com/office/drawing/2014/main" id="{F9E3E5BA-69A1-4900-ABFD-41111B90FA4C}"/>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24" name="Picture 23">
              <a:extLst>
                <a:ext uri="{FF2B5EF4-FFF2-40B4-BE49-F238E27FC236}">
                  <a16:creationId xmlns:a16="http://schemas.microsoft.com/office/drawing/2014/main" id="{564E0707-2570-4476-9B6E-CEE2176DE24C}"/>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25" name="Picture 24">
              <a:extLst>
                <a:ext uri="{FF2B5EF4-FFF2-40B4-BE49-F238E27FC236}">
                  <a16:creationId xmlns:a16="http://schemas.microsoft.com/office/drawing/2014/main" id="{1EA93BF4-6D4F-497A-89B9-0EFAFE156470}"/>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26" name="Picture 25">
              <a:extLst>
                <a:ext uri="{FF2B5EF4-FFF2-40B4-BE49-F238E27FC236}">
                  <a16:creationId xmlns:a16="http://schemas.microsoft.com/office/drawing/2014/main" id="{4546B966-FC29-478E-9D8A-724E5EAD60ED}"/>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27" name="Picture 26">
              <a:extLst>
                <a:ext uri="{FF2B5EF4-FFF2-40B4-BE49-F238E27FC236}">
                  <a16:creationId xmlns:a16="http://schemas.microsoft.com/office/drawing/2014/main" id="{4E187438-0FBD-436F-8635-E0EE4FFEDB4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2"/>
          <p:cNvSpPr txBox="1">
            <a:spLocks noGrp="1"/>
          </p:cNvSpPr>
          <p:nvPr>
            <p:ph type="title"/>
          </p:nvPr>
        </p:nvSpPr>
        <p:spPr>
          <a:xfrm>
            <a:off x="838200" y="365125"/>
            <a:ext cx="10515600" cy="57005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6A7278"/>
              </a:buClr>
              <a:buSzPts val="1400"/>
              <a:buFont typeface="Arial"/>
              <a:buNone/>
            </a:pPr>
            <a:r>
              <a:rPr lang="en-US" sz="1400" dirty="0">
                <a:latin typeface="Arial"/>
                <a:ea typeface="Arial"/>
                <a:cs typeface="Arial"/>
                <a:sym typeface="Arial"/>
              </a:rPr>
              <a:t>Leadership Styles</a:t>
            </a:r>
            <a:endParaRPr sz="1400" dirty="0">
              <a:latin typeface="Arial"/>
              <a:ea typeface="Arial"/>
              <a:cs typeface="Arial"/>
              <a:sym typeface="Arial"/>
            </a:endParaRPr>
          </a:p>
        </p:txBody>
      </p:sp>
      <p:sp>
        <p:nvSpPr>
          <p:cNvPr id="69" name="Google Shape;69;p2"/>
          <p:cNvSpPr txBox="1">
            <a:spLocks noGrp="1"/>
          </p:cNvSpPr>
          <p:nvPr>
            <p:ph type="body" idx="1"/>
          </p:nvPr>
        </p:nvSpPr>
        <p:spPr>
          <a:xfrm>
            <a:off x="838199" y="984732"/>
            <a:ext cx="10712117" cy="820004"/>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595AC"/>
              </a:buClr>
              <a:buSzPts val="3200"/>
              <a:buNone/>
            </a:pPr>
            <a:r>
              <a:rPr lang="en-US" sz="3200" dirty="0"/>
              <a:t>What is leadership?</a:t>
            </a:r>
            <a:endParaRPr sz="3200" dirty="0"/>
          </a:p>
        </p:txBody>
      </p:sp>
      <p:sp>
        <p:nvSpPr>
          <p:cNvPr id="70" name="Google Shape;70;p2"/>
          <p:cNvSpPr txBox="1"/>
          <p:nvPr/>
        </p:nvSpPr>
        <p:spPr>
          <a:xfrm>
            <a:off x="838201" y="1840453"/>
            <a:ext cx="6369423" cy="2532764"/>
          </a:xfrm>
          <a:prstGeom prst="rect">
            <a:avLst/>
          </a:prstGeom>
          <a:noFill/>
          <a:ln>
            <a:noFill/>
          </a:ln>
        </p:spPr>
        <p:txBody>
          <a:bodyPr spcFirstLastPara="1" wrap="square" lIns="91425" tIns="45700" rIns="91425" bIns="45700" anchor="t" anchorCtr="0">
            <a:normAutofit/>
          </a:bodyPr>
          <a:lstStyle/>
          <a:p>
            <a:pPr marL="60325" marR="0" lvl="0" algn="l" rtl="0">
              <a:lnSpc>
                <a:spcPct val="120000"/>
              </a:lnSpc>
              <a:spcBef>
                <a:spcPts val="0"/>
              </a:spcBef>
              <a:spcAft>
                <a:spcPts val="0"/>
              </a:spcAft>
              <a:buClr>
                <a:srgbClr val="6A7278"/>
              </a:buClr>
              <a:buSzPts val="1600"/>
            </a:pPr>
            <a:r>
              <a:rPr lang="en-US" sz="1800" b="0" i="0" u="none" strike="noStrike" cap="none" dirty="0">
                <a:solidFill>
                  <a:srgbClr val="6A7278"/>
                </a:solidFill>
                <a:latin typeface="Georgia"/>
                <a:ea typeface="Georgia"/>
                <a:cs typeface="Georgia"/>
                <a:sym typeface="Georgia"/>
              </a:rPr>
              <a:t>There are 4 leadership </a:t>
            </a:r>
            <a:r>
              <a:rPr lang="en-US" sz="1800" b="1" i="0" u="none" strike="noStrike" cap="none" dirty="0">
                <a:solidFill>
                  <a:srgbClr val="6A7278"/>
                </a:solidFill>
                <a:latin typeface="Georgia"/>
                <a:ea typeface="Georgia"/>
                <a:cs typeface="Georgia"/>
                <a:sym typeface="Georgia"/>
              </a:rPr>
              <a:t>roles</a:t>
            </a:r>
            <a:r>
              <a:rPr lang="en-US" sz="1800" i="0" u="none" strike="noStrike" cap="none" dirty="0">
                <a:solidFill>
                  <a:srgbClr val="6A7278"/>
                </a:solidFill>
                <a:latin typeface="Georgia"/>
                <a:ea typeface="Georgia"/>
                <a:cs typeface="Georgia"/>
                <a:sym typeface="Georgia"/>
              </a:rPr>
              <a:t>:</a:t>
            </a:r>
          </a:p>
          <a:p>
            <a:pPr marL="517525" lvl="8" indent="-457200">
              <a:lnSpc>
                <a:spcPct val="120000"/>
              </a:lnSpc>
              <a:buClr>
                <a:srgbClr val="6A7278"/>
              </a:buClr>
              <a:buSzPts val="1600"/>
              <a:buFont typeface="+mj-lt"/>
              <a:buAutoNum type="arabicPeriod"/>
            </a:pPr>
            <a:r>
              <a:rPr lang="en-US" sz="2000" b="0" i="0" u="none" strike="noStrike" cap="none" dirty="0">
                <a:solidFill>
                  <a:schemeClr val="bg1">
                    <a:lumMod val="75000"/>
                  </a:schemeClr>
                </a:solidFill>
                <a:latin typeface="Georgia"/>
                <a:ea typeface="Georgia"/>
                <a:cs typeface="Georgia"/>
                <a:sym typeface="Georgia"/>
              </a:rPr>
              <a:t>Designated Leadership</a:t>
            </a:r>
          </a:p>
          <a:p>
            <a:pPr marL="517525" lvl="8" indent="-457200">
              <a:lnSpc>
                <a:spcPct val="120000"/>
              </a:lnSpc>
              <a:buClr>
                <a:srgbClr val="6A7278"/>
              </a:buClr>
              <a:buSzPts val="1600"/>
              <a:buFont typeface="+mj-lt"/>
              <a:buAutoNum type="arabicPeriod"/>
            </a:pPr>
            <a:r>
              <a:rPr lang="en-US" sz="2000" dirty="0">
                <a:solidFill>
                  <a:srgbClr val="6A7278"/>
                </a:solidFill>
                <a:latin typeface="Georgia"/>
                <a:ea typeface="Georgia"/>
                <a:cs typeface="Georgia"/>
                <a:sym typeface="Georgia"/>
              </a:rPr>
              <a:t>Self Leadership</a:t>
            </a:r>
          </a:p>
          <a:p>
            <a:pPr marL="517525" lvl="8" indent="-457200">
              <a:lnSpc>
                <a:spcPct val="120000"/>
              </a:lnSpc>
              <a:buClr>
                <a:srgbClr val="6A7278"/>
              </a:buClr>
              <a:buSzPts val="1600"/>
              <a:buFont typeface="+mj-lt"/>
              <a:buAutoNum type="arabicPeriod"/>
            </a:pPr>
            <a:r>
              <a:rPr lang="en-US" sz="2000" b="0" i="0" u="none" strike="noStrike" cap="none" dirty="0">
                <a:solidFill>
                  <a:schemeClr val="bg1">
                    <a:lumMod val="75000"/>
                  </a:schemeClr>
                </a:solidFill>
                <a:latin typeface="Georgia"/>
                <a:ea typeface="Georgia"/>
                <a:cs typeface="Georgia"/>
                <a:sym typeface="Georgia"/>
              </a:rPr>
              <a:t>Active Followership</a:t>
            </a:r>
          </a:p>
          <a:p>
            <a:pPr marL="517525" lvl="8" indent="-457200">
              <a:lnSpc>
                <a:spcPct val="120000"/>
              </a:lnSpc>
              <a:buClr>
                <a:srgbClr val="6A7278"/>
              </a:buClr>
              <a:buSzPts val="1600"/>
              <a:buFont typeface="+mj-lt"/>
              <a:buAutoNum type="arabicPeriod"/>
            </a:pPr>
            <a:r>
              <a:rPr lang="en-US" sz="2000" dirty="0">
                <a:solidFill>
                  <a:srgbClr val="6A7278"/>
                </a:solidFill>
                <a:latin typeface="Georgia"/>
                <a:ea typeface="Georgia"/>
                <a:cs typeface="Georgia"/>
                <a:sym typeface="Georgia"/>
              </a:rPr>
              <a:t>Peer Leadership</a:t>
            </a:r>
            <a:endParaRPr sz="2000" b="0" i="0" u="none" strike="noStrike" cap="none" dirty="0">
              <a:solidFill>
                <a:srgbClr val="6A7278"/>
              </a:solidFill>
              <a:latin typeface="Georgia"/>
              <a:ea typeface="Georgia"/>
              <a:cs typeface="Georgia"/>
              <a:sym typeface="Georgia"/>
            </a:endParaRPr>
          </a:p>
        </p:txBody>
      </p:sp>
      <p:grpSp>
        <p:nvGrpSpPr>
          <p:cNvPr id="80" name="Google Shape;80;p2"/>
          <p:cNvGrpSpPr/>
          <p:nvPr/>
        </p:nvGrpSpPr>
        <p:grpSpPr>
          <a:xfrm>
            <a:off x="6730737" y="2053562"/>
            <a:ext cx="2685888" cy="1562431"/>
            <a:chOff x="1106054" y="5121451"/>
            <a:chExt cx="5456111" cy="1005840"/>
          </a:xfrm>
        </p:grpSpPr>
        <p:sp>
          <p:nvSpPr>
            <p:cNvPr id="81" name="Google Shape;81;p2"/>
            <p:cNvSpPr/>
            <p:nvPr/>
          </p:nvSpPr>
          <p:spPr>
            <a:xfrm>
              <a:off x="1109720" y="5121451"/>
              <a:ext cx="5452445" cy="1005840"/>
            </a:xfrm>
            <a:prstGeom prst="roundRect">
              <a:avLst>
                <a:gd name="adj" fmla="val 16667"/>
              </a:avLst>
            </a:prstGeom>
            <a:noFill/>
            <a:ln w="12700" cap="flat" cmpd="sng">
              <a:solidFill>
                <a:srgbClr val="5496A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82" name="Google Shape;82;p2"/>
            <p:cNvSpPr txBox="1"/>
            <p:nvPr/>
          </p:nvSpPr>
          <p:spPr>
            <a:xfrm>
              <a:off x="1106054" y="5179048"/>
              <a:ext cx="5452445" cy="922669"/>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78C1"/>
                </a:buClr>
                <a:buSzPts val="1600"/>
                <a:buFont typeface="Arial"/>
                <a:buNone/>
              </a:pPr>
              <a:r>
                <a:rPr lang="en-US" sz="1600" b="1" i="1" u="none" strike="noStrike" cap="none" dirty="0">
                  <a:solidFill>
                    <a:srgbClr val="0061AA"/>
                  </a:solidFill>
                  <a:latin typeface="Century Gothic"/>
                  <a:ea typeface="Century Gothic"/>
                  <a:cs typeface="Century Gothic"/>
                  <a:sym typeface="Century Gothic"/>
                </a:rPr>
                <a:t>By The Way</a:t>
              </a:r>
              <a:endParaRPr dirty="0"/>
            </a:p>
            <a:p>
              <a:pPr marL="0" marR="0" lvl="0" indent="0" algn="ctr" rtl="0">
                <a:lnSpc>
                  <a:spcPct val="90000"/>
                </a:lnSpc>
                <a:spcBef>
                  <a:spcPts val="600"/>
                </a:spcBef>
                <a:spcAft>
                  <a:spcPts val="0"/>
                </a:spcAft>
                <a:buClr>
                  <a:srgbClr val="0078C1"/>
                </a:buClr>
                <a:buSzPts val="1800"/>
                <a:buFont typeface="Arial"/>
                <a:buNone/>
              </a:pPr>
              <a:r>
                <a:rPr lang="en-US" sz="1800" b="0" i="0" u="none" strike="noStrike" cap="none" dirty="0">
                  <a:solidFill>
                    <a:srgbClr val="3F3F3F"/>
                  </a:solidFill>
                  <a:latin typeface="Century Gothic"/>
                  <a:ea typeface="Century Gothic"/>
                  <a:cs typeface="Century Gothic"/>
                  <a:sym typeface="Century Gothic"/>
                </a:rPr>
                <a:t>Fellows consider all of these factors when selecting DEVELOP teams!</a:t>
              </a:r>
              <a:endParaRPr dirty="0"/>
            </a:p>
            <a:p>
              <a:pPr marL="0" marR="0" lvl="0" indent="0" algn="ctr" rtl="0">
                <a:lnSpc>
                  <a:spcPct val="90000"/>
                </a:lnSpc>
                <a:spcBef>
                  <a:spcPts val="0"/>
                </a:spcBef>
                <a:spcAft>
                  <a:spcPts val="0"/>
                </a:spcAft>
                <a:buClr>
                  <a:srgbClr val="0078C1"/>
                </a:buClr>
                <a:buSzPts val="1800"/>
                <a:buFont typeface="Arial"/>
                <a:buNone/>
              </a:pPr>
              <a:endParaRPr sz="1800" b="0" i="0" u="none" strike="noStrike" cap="none" dirty="0">
                <a:solidFill>
                  <a:srgbClr val="3F3F3F"/>
                </a:solidFill>
                <a:latin typeface="Century Gothic"/>
                <a:ea typeface="Century Gothic"/>
                <a:cs typeface="Century Gothic"/>
                <a:sym typeface="Century Gothic"/>
              </a:endParaRPr>
            </a:p>
          </p:txBody>
        </p:sp>
      </p:grpSp>
      <p:sp>
        <p:nvSpPr>
          <p:cNvPr id="83" name="Google Shape;83;p2"/>
          <p:cNvSpPr txBox="1"/>
          <p:nvPr/>
        </p:nvSpPr>
        <p:spPr>
          <a:xfrm>
            <a:off x="1561494" y="4025615"/>
            <a:ext cx="7582507" cy="2068728"/>
          </a:xfrm>
          <a:prstGeom prst="rect">
            <a:avLst/>
          </a:prstGeom>
          <a:noFill/>
          <a:ln>
            <a:noFill/>
          </a:ln>
        </p:spPr>
        <p:txBody>
          <a:bodyPr spcFirstLastPara="1" wrap="square" lIns="91425" tIns="45700" rIns="91425" bIns="45700" anchor="t" anchorCtr="0">
            <a:normAutofit/>
          </a:bodyPr>
          <a:lstStyle/>
          <a:p>
            <a:pPr marL="285750" marR="0" lvl="0" indent="-98425" algn="l" rtl="0">
              <a:lnSpc>
                <a:spcPct val="120000"/>
              </a:lnSpc>
              <a:spcBef>
                <a:spcPts val="0"/>
              </a:spcBef>
              <a:spcAft>
                <a:spcPts val="0"/>
              </a:spcAft>
              <a:buClr>
                <a:srgbClr val="6A7278"/>
              </a:buClr>
              <a:buSzPts val="2000"/>
              <a:buFont typeface="Arial"/>
              <a:buNone/>
            </a:pPr>
            <a:endParaRPr sz="2000" b="0" i="0" u="none" strike="noStrike" cap="none" dirty="0">
              <a:solidFill>
                <a:srgbClr val="5496AD"/>
              </a:solidFill>
              <a:latin typeface="Georgia"/>
              <a:ea typeface="Georgia"/>
              <a:cs typeface="Georgia"/>
              <a:sym typeface="Georgia"/>
            </a:endParaRPr>
          </a:p>
          <a:p>
            <a:pPr marL="60325" marR="0" lvl="0" indent="0" algn="ctr" rtl="0">
              <a:lnSpc>
                <a:spcPct val="120000"/>
              </a:lnSpc>
              <a:spcBef>
                <a:spcPts val="1000"/>
              </a:spcBef>
              <a:spcAft>
                <a:spcPts val="0"/>
              </a:spcAft>
              <a:buClr>
                <a:srgbClr val="5496AD"/>
              </a:buClr>
              <a:buSzPts val="2000"/>
              <a:buFont typeface="Arial"/>
              <a:buNone/>
            </a:pPr>
            <a:r>
              <a:rPr lang="en-US" sz="2000" b="0" i="0" u="none" strike="noStrike" cap="none" dirty="0">
                <a:solidFill>
                  <a:srgbClr val="5496AD"/>
                </a:solidFill>
                <a:latin typeface="Georgia"/>
                <a:ea typeface="Georgia"/>
                <a:cs typeface="Georgia"/>
                <a:sym typeface="Georgia"/>
              </a:rPr>
              <a:t>At any time in DEVELOP, you can be a leader, but only sometimes will you be a “</a:t>
            </a:r>
            <a:r>
              <a:rPr lang="en-US" sz="2000" b="1" i="0" u="none" strike="noStrike" cap="none" dirty="0">
                <a:solidFill>
                  <a:srgbClr val="5496AD"/>
                </a:solidFill>
                <a:latin typeface="Georgia"/>
                <a:ea typeface="Georgia"/>
                <a:cs typeface="Georgia"/>
                <a:sym typeface="Georgia"/>
              </a:rPr>
              <a:t>designated leader</a:t>
            </a:r>
            <a:r>
              <a:rPr lang="en-US" sz="2000" b="0" i="0" u="none" strike="noStrike" cap="none" dirty="0">
                <a:solidFill>
                  <a:srgbClr val="5496AD"/>
                </a:solidFill>
                <a:latin typeface="Georgia"/>
                <a:ea typeface="Georgia"/>
                <a:cs typeface="Georgia"/>
                <a:sym typeface="Georgia"/>
              </a:rPr>
              <a:t>.”</a:t>
            </a:r>
            <a:endParaRPr dirty="0"/>
          </a:p>
          <a:p>
            <a:pPr marL="285750" marR="0" lvl="0" indent="-98425" algn="l" rtl="0">
              <a:lnSpc>
                <a:spcPct val="120000"/>
              </a:lnSpc>
              <a:spcBef>
                <a:spcPts val="1000"/>
              </a:spcBef>
              <a:spcAft>
                <a:spcPts val="0"/>
              </a:spcAft>
              <a:buClr>
                <a:srgbClr val="6A7278"/>
              </a:buClr>
              <a:buSzPts val="2000"/>
              <a:buFont typeface="Arial"/>
              <a:buNone/>
            </a:pPr>
            <a:endParaRPr sz="2000" b="0" i="0" u="none" strike="noStrike" cap="none" dirty="0">
              <a:solidFill>
                <a:srgbClr val="5496AD"/>
              </a:solidFill>
              <a:latin typeface="Georgia"/>
              <a:ea typeface="Georgia"/>
              <a:cs typeface="Georgia"/>
              <a:sym typeface="Georgia"/>
            </a:endParaRPr>
          </a:p>
        </p:txBody>
      </p:sp>
      <p:grpSp>
        <p:nvGrpSpPr>
          <p:cNvPr id="18" name="Group 17">
            <a:extLst>
              <a:ext uri="{FF2B5EF4-FFF2-40B4-BE49-F238E27FC236}">
                <a16:creationId xmlns:a16="http://schemas.microsoft.com/office/drawing/2014/main" id="{3793C21E-099E-48DE-96F9-31E1B020C29D}"/>
              </a:ext>
            </a:extLst>
          </p:cNvPr>
          <p:cNvGrpSpPr/>
          <p:nvPr/>
        </p:nvGrpSpPr>
        <p:grpSpPr>
          <a:xfrm>
            <a:off x="10775708" y="22674"/>
            <a:ext cx="717868" cy="6821483"/>
            <a:chOff x="10775708" y="22674"/>
            <a:chExt cx="717868" cy="6821483"/>
          </a:xfrm>
        </p:grpSpPr>
        <p:pic>
          <p:nvPicPr>
            <p:cNvPr id="19" name="Picture 18">
              <a:extLst>
                <a:ext uri="{FF2B5EF4-FFF2-40B4-BE49-F238E27FC236}">
                  <a16:creationId xmlns:a16="http://schemas.microsoft.com/office/drawing/2014/main" id="{8D88853B-74D0-4B26-892D-50B6580289E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20" name="Picture 19">
              <a:extLst>
                <a:ext uri="{FF2B5EF4-FFF2-40B4-BE49-F238E27FC236}">
                  <a16:creationId xmlns:a16="http://schemas.microsoft.com/office/drawing/2014/main" id="{5D2F5239-730F-48CB-8C4A-DBED28A8772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1" name="Picture 20">
              <a:extLst>
                <a:ext uri="{FF2B5EF4-FFF2-40B4-BE49-F238E27FC236}">
                  <a16:creationId xmlns:a16="http://schemas.microsoft.com/office/drawing/2014/main" id="{FF0AC0D4-A1EA-46DC-85F4-65CA1AC306F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2" name="Picture 21">
              <a:extLst>
                <a:ext uri="{FF2B5EF4-FFF2-40B4-BE49-F238E27FC236}">
                  <a16:creationId xmlns:a16="http://schemas.microsoft.com/office/drawing/2014/main" id="{6FC08E2F-228F-42D2-8CA0-44043497586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3" name="Picture 22">
              <a:extLst>
                <a:ext uri="{FF2B5EF4-FFF2-40B4-BE49-F238E27FC236}">
                  <a16:creationId xmlns:a16="http://schemas.microsoft.com/office/drawing/2014/main" id="{F9E3E5BA-69A1-4900-ABFD-41111B90FA4C}"/>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24" name="Picture 23">
              <a:extLst>
                <a:ext uri="{FF2B5EF4-FFF2-40B4-BE49-F238E27FC236}">
                  <a16:creationId xmlns:a16="http://schemas.microsoft.com/office/drawing/2014/main" id="{564E0707-2570-4476-9B6E-CEE2176DE24C}"/>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25" name="Picture 24">
              <a:extLst>
                <a:ext uri="{FF2B5EF4-FFF2-40B4-BE49-F238E27FC236}">
                  <a16:creationId xmlns:a16="http://schemas.microsoft.com/office/drawing/2014/main" id="{1EA93BF4-6D4F-497A-89B9-0EFAFE156470}"/>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26" name="Picture 25">
              <a:extLst>
                <a:ext uri="{FF2B5EF4-FFF2-40B4-BE49-F238E27FC236}">
                  <a16:creationId xmlns:a16="http://schemas.microsoft.com/office/drawing/2014/main" id="{4546B966-FC29-478E-9D8A-724E5EAD60ED}"/>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27" name="Picture 26">
              <a:extLst>
                <a:ext uri="{FF2B5EF4-FFF2-40B4-BE49-F238E27FC236}">
                  <a16:creationId xmlns:a16="http://schemas.microsoft.com/office/drawing/2014/main" id="{4E187438-0FBD-436F-8635-E0EE4FFEDB4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
        <p:nvSpPr>
          <p:cNvPr id="28" name="Google Shape;375;p18">
            <a:extLst>
              <a:ext uri="{FF2B5EF4-FFF2-40B4-BE49-F238E27FC236}">
                <a16:creationId xmlns:a16="http://schemas.microsoft.com/office/drawing/2014/main" id="{21DE630B-FFF1-EB4D-B8E5-E103CF72179A}"/>
              </a:ext>
            </a:extLst>
          </p:cNvPr>
          <p:cNvSpPr/>
          <p:nvPr/>
        </p:nvSpPr>
        <p:spPr>
          <a:xfrm>
            <a:off x="1391489" y="2568065"/>
            <a:ext cx="1860998" cy="428075"/>
          </a:xfrm>
          <a:prstGeom prst="rect">
            <a:avLst/>
          </a:prstGeom>
          <a:noFill/>
          <a:ln w="19050" cap="flat" cmpd="sng">
            <a:solidFill>
              <a:srgbClr val="CC412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75;p18">
            <a:extLst>
              <a:ext uri="{FF2B5EF4-FFF2-40B4-BE49-F238E27FC236}">
                <a16:creationId xmlns:a16="http://schemas.microsoft.com/office/drawing/2014/main" id="{4263BB31-7FD2-2D4F-9451-6CB10768BBB5}"/>
              </a:ext>
            </a:extLst>
          </p:cNvPr>
          <p:cNvSpPr/>
          <p:nvPr/>
        </p:nvSpPr>
        <p:spPr>
          <a:xfrm>
            <a:off x="1391488" y="3295677"/>
            <a:ext cx="1953595" cy="428075"/>
          </a:xfrm>
          <a:prstGeom prst="rect">
            <a:avLst/>
          </a:prstGeom>
          <a:noFill/>
          <a:ln w="19050" cap="flat" cmpd="sng">
            <a:solidFill>
              <a:srgbClr val="CC412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55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30" name="Google Shape;380;p19">
            <a:extLst>
              <a:ext uri="{FF2B5EF4-FFF2-40B4-BE49-F238E27FC236}">
                <a16:creationId xmlns:a16="http://schemas.microsoft.com/office/drawing/2014/main" id="{8E814072-999E-634F-863E-DAEFBA245A55}"/>
              </a:ext>
            </a:extLst>
          </p:cNvPr>
          <p:cNvSpPr txBox="1">
            <a:spLocks/>
          </p:cNvSpPr>
          <p:nvPr/>
        </p:nvSpPr>
        <p:spPr>
          <a:xfrm>
            <a:off x="418426" y="4687300"/>
            <a:ext cx="2450100" cy="6069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rgbClr val="5595AC"/>
              </a:buClr>
              <a:buSzPts val="2400"/>
              <a:buFont typeface="Arial"/>
              <a:buNone/>
              <a:defRPr sz="2400" b="0" i="0" u="none" strike="noStrike" cap="none">
                <a:solidFill>
                  <a:srgbClr val="5595AC"/>
                </a:solidFill>
                <a:latin typeface="Georgia"/>
                <a:ea typeface="Georgia"/>
                <a:cs typeface="Georgia"/>
                <a:sym typeface="Georgia"/>
              </a:defRPr>
            </a:lvl1pPr>
            <a:lvl2pPr marL="914400" marR="0" lvl="1" indent="-228600" algn="l" rtl="0">
              <a:lnSpc>
                <a:spcPct val="90000"/>
              </a:lnSpc>
              <a:spcBef>
                <a:spcPts val="500"/>
              </a:spcBef>
              <a:spcAft>
                <a:spcPts val="0"/>
              </a:spcAft>
              <a:buClr>
                <a:srgbClr val="6A7278"/>
              </a:buClr>
              <a:buSzPts val="2000"/>
              <a:buFont typeface="Arial"/>
              <a:buNone/>
              <a:defRPr sz="2000" b="0" i="0" u="none" strike="noStrike" cap="none">
                <a:solidFill>
                  <a:srgbClr val="6A7278"/>
                </a:solidFill>
                <a:latin typeface="Georgia"/>
                <a:ea typeface="Georgia"/>
                <a:cs typeface="Georgia"/>
                <a:sym typeface="Georgia"/>
              </a:defRPr>
            </a:lvl2pPr>
            <a:lvl3pPr marL="1371600" marR="0" lvl="2" indent="-342900" algn="l" rtl="0">
              <a:lnSpc>
                <a:spcPct val="90000"/>
              </a:lnSpc>
              <a:spcBef>
                <a:spcPts val="500"/>
              </a:spcBef>
              <a:spcAft>
                <a:spcPts val="0"/>
              </a:spcAft>
              <a:buClr>
                <a:srgbClr val="6A7278"/>
              </a:buClr>
              <a:buSzPts val="1800"/>
              <a:buFont typeface="Arial"/>
              <a:buChar char="•"/>
              <a:defRPr sz="1800" b="0" i="0" u="none" strike="noStrike" cap="none">
                <a:solidFill>
                  <a:srgbClr val="6A7278"/>
                </a:solidFill>
                <a:latin typeface="Georgia"/>
                <a:ea typeface="Georgia"/>
                <a:cs typeface="Georgia"/>
                <a:sym typeface="Georgia"/>
              </a:defRPr>
            </a:lvl3pPr>
            <a:lvl4pPr marL="1828800" marR="0" lvl="3" indent="-342900" algn="l" rtl="0">
              <a:lnSpc>
                <a:spcPct val="90000"/>
              </a:lnSpc>
              <a:spcBef>
                <a:spcPts val="500"/>
              </a:spcBef>
              <a:spcAft>
                <a:spcPts val="0"/>
              </a:spcAft>
              <a:buClr>
                <a:srgbClr val="6A7278"/>
              </a:buClr>
              <a:buSzPts val="1800"/>
              <a:buFont typeface="Arial"/>
              <a:buChar char="•"/>
              <a:defRPr sz="1600" b="0" i="0" u="none" strike="noStrike" cap="none">
                <a:solidFill>
                  <a:srgbClr val="6A7278"/>
                </a:solidFill>
                <a:latin typeface="Georgia"/>
                <a:ea typeface="Georgia"/>
                <a:cs typeface="Georgia"/>
                <a:sym typeface="Georgia"/>
              </a:defRPr>
            </a:lvl4pPr>
            <a:lvl5pPr marL="2286000" marR="0" lvl="4" indent="-342900" algn="l" rtl="0">
              <a:lnSpc>
                <a:spcPct val="90000"/>
              </a:lnSpc>
              <a:spcBef>
                <a:spcPts val="500"/>
              </a:spcBef>
              <a:spcAft>
                <a:spcPts val="0"/>
              </a:spcAft>
              <a:buClr>
                <a:srgbClr val="6A7278"/>
              </a:buClr>
              <a:buSzPts val="1800"/>
              <a:buFont typeface="Arial"/>
              <a:buChar char="•"/>
              <a:defRPr sz="1600" b="0" i="0" u="none" strike="noStrike" cap="none">
                <a:solidFill>
                  <a:srgbClr val="6A7278"/>
                </a:solidFill>
                <a:latin typeface="Georgia"/>
                <a:ea typeface="Georgia"/>
                <a:cs typeface="Georgia"/>
                <a:sym typeface="Georg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pPr marL="0" indent="0">
              <a:spcBef>
                <a:spcPts val="0"/>
              </a:spcBef>
            </a:pPr>
            <a:endParaRPr lang="en-US" dirty="0"/>
          </a:p>
        </p:txBody>
      </p:sp>
      <p:sp>
        <p:nvSpPr>
          <p:cNvPr id="31" name="Google Shape;381;p19">
            <a:extLst>
              <a:ext uri="{FF2B5EF4-FFF2-40B4-BE49-F238E27FC236}">
                <a16:creationId xmlns:a16="http://schemas.microsoft.com/office/drawing/2014/main" id="{FC8A765C-73C4-B347-9AA2-15B8984B12EF}"/>
              </a:ext>
            </a:extLst>
          </p:cNvPr>
          <p:cNvSpPr txBox="1">
            <a:spLocks/>
          </p:cNvSpPr>
          <p:nvPr/>
        </p:nvSpPr>
        <p:spPr>
          <a:xfrm>
            <a:off x="8962802" y="4383850"/>
            <a:ext cx="2673000" cy="6069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228600" algn="l" rtl="0">
              <a:lnSpc>
                <a:spcPct val="120000"/>
              </a:lnSpc>
              <a:spcBef>
                <a:spcPts val="1000"/>
              </a:spcBef>
              <a:spcAft>
                <a:spcPts val="0"/>
              </a:spcAft>
              <a:buClr>
                <a:srgbClr val="6A7278"/>
              </a:buClr>
              <a:buSzPts val="1600"/>
              <a:buFont typeface="Arial"/>
              <a:buNone/>
              <a:defRPr sz="1600" b="0" i="0" u="none" strike="noStrike" cap="none">
                <a:solidFill>
                  <a:srgbClr val="6A7278"/>
                </a:solidFill>
                <a:latin typeface="Georgia"/>
                <a:ea typeface="Georgia"/>
                <a:cs typeface="Georgia"/>
                <a:sym typeface="Georgia"/>
              </a:defRPr>
            </a:lvl1pPr>
            <a:lvl2pPr marL="914400" marR="0" lvl="1" indent="-342900" algn="l" rtl="0">
              <a:lnSpc>
                <a:spcPct val="90000"/>
              </a:lnSpc>
              <a:spcBef>
                <a:spcPts val="500"/>
              </a:spcBef>
              <a:spcAft>
                <a:spcPts val="0"/>
              </a:spcAft>
              <a:buClr>
                <a:srgbClr val="6A7278"/>
              </a:buClr>
              <a:buSzPts val="1800"/>
              <a:buFont typeface="Arial"/>
              <a:buChar char="•"/>
              <a:defRPr sz="1800" b="0" i="0" u="none" strike="noStrike" cap="none">
                <a:solidFill>
                  <a:srgbClr val="6A7278"/>
                </a:solidFill>
                <a:latin typeface="Georgia"/>
                <a:ea typeface="Georgia"/>
                <a:cs typeface="Georgia"/>
                <a:sym typeface="Georgia"/>
              </a:defRPr>
            </a:lvl2pPr>
            <a:lvl3pPr marL="1371600" marR="0" lvl="2" indent="-342900" algn="l" rtl="0">
              <a:lnSpc>
                <a:spcPct val="90000"/>
              </a:lnSpc>
              <a:spcBef>
                <a:spcPts val="500"/>
              </a:spcBef>
              <a:spcAft>
                <a:spcPts val="0"/>
              </a:spcAft>
              <a:buClr>
                <a:srgbClr val="6A7278"/>
              </a:buClr>
              <a:buSzPts val="1800"/>
              <a:buFont typeface="Arial"/>
              <a:buChar char="•"/>
              <a:defRPr sz="1800" b="0" i="0" u="none" strike="noStrike" cap="none">
                <a:solidFill>
                  <a:srgbClr val="6A7278"/>
                </a:solidFill>
                <a:latin typeface="Georgia"/>
                <a:ea typeface="Georgia"/>
                <a:cs typeface="Georgia"/>
                <a:sym typeface="Georgia"/>
              </a:defRPr>
            </a:lvl3pPr>
            <a:lvl4pPr marL="1828800" marR="0" lvl="3" indent="-342900" algn="l" rtl="0">
              <a:lnSpc>
                <a:spcPct val="90000"/>
              </a:lnSpc>
              <a:spcBef>
                <a:spcPts val="500"/>
              </a:spcBef>
              <a:spcAft>
                <a:spcPts val="0"/>
              </a:spcAft>
              <a:buClr>
                <a:srgbClr val="6A7278"/>
              </a:buClr>
              <a:buSzPts val="1800"/>
              <a:buFont typeface="Arial"/>
              <a:buChar char="•"/>
              <a:defRPr sz="1800" b="0" i="0" u="none" strike="noStrike" cap="none">
                <a:solidFill>
                  <a:srgbClr val="6A7278"/>
                </a:solidFill>
                <a:latin typeface="Georgia"/>
                <a:ea typeface="Georgia"/>
                <a:cs typeface="Georgia"/>
                <a:sym typeface="Georgia"/>
              </a:defRPr>
            </a:lvl4pPr>
            <a:lvl5pPr marL="2286000" marR="0" lvl="4" indent="-342900" algn="l" rtl="0">
              <a:lnSpc>
                <a:spcPct val="90000"/>
              </a:lnSpc>
              <a:spcBef>
                <a:spcPts val="500"/>
              </a:spcBef>
              <a:spcAft>
                <a:spcPts val="0"/>
              </a:spcAft>
              <a:buClr>
                <a:srgbClr val="6A7278"/>
              </a:buClr>
              <a:buSzPts val="1800"/>
              <a:buFont typeface="Arial"/>
              <a:buChar char="•"/>
              <a:defRPr sz="1800" b="0" i="0" u="none" strike="noStrike" cap="none">
                <a:solidFill>
                  <a:srgbClr val="6A7278"/>
                </a:solidFill>
                <a:latin typeface="Georgia"/>
                <a:ea typeface="Georgia"/>
                <a:cs typeface="Georgia"/>
                <a:sym typeface="Georg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pPr marL="0" indent="0" algn="r">
              <a:lnSpc>
                <a:spcPct val="100000"/>
              </a:lnSpc>
              <a:spcBef>
                <a:spcPts val="0"/>
              </a:spcBef>
            </a:pPr>
            <a:r>
              <a:rPr lang="en-US" dirty="0"/>
              <a:t>“I state my opinions freely and take stands easily. People know exactly what I think, feel, and want. I’m an open book, and you don’t even have to read the words because I tell them to you.”</a:t>
            </a:r>
          </a:p>
        </p:txBody>
      </p:sp>
      <p:sp>
        <p:nvSpPr>
          <p:cNvPr id="34" name="Google Shape;384;p19">
            <a:extLst>
              <a:ext uri="{FF2B5EF4-FFF2-40B4-BE49-F238E27FC236}">
                <a16:creationId xmlns:a16="http://schemas.microsoft.com/office/drawing/2014/main" id="{970F891F-18B6-2B40-8FA4-44335D066B07}"/>
              </a:ext>
            </a:extLst>
          </p:cNvPr>
          <p:cNvSpPr/>
          <p:nvPr/>
        </p:nvSpPr>
        <p:spPr>
          <a:xfrm>
            <a:off x="206250" y="3351300"/>
            <a:ext cx="11779500" cy="155400"/>
          </a:xfrm>
          <a:prstGeom prst="lef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81;p19">
            <a:extLst>
              <a:ext uri="{FF2B5EF4-FFF2-40B4-BE49-F238E27FC236}">
                <a16:creationId xmlns:a16="http://schemas.microsoft.com/office/drawing/2014/main" id="{09E69834-3471-3E45-A63D-13543A052B56}"/>
              </a:ext>
            </a:extLst>
          </p:cNvPr>
          <p:cNvSpPr txBox="1">
            <a:spLocks/>
          </p:cNvSpPr>
          <p:nvPr/>
        </p:nvSpPr>
        <p:spPr>
          <a:xfrm>
            <a:off x="375901" y="4489486"/>
            <a:ext cx="2673000" cy="6069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228600" algn="l" rtl="0">
              <a:lnSpc>
                <a:spcPct val="120000"/>
              </a:lnSpc>
              <a:spcBef>
                <a:spcPts val="1000"/>
              </a:spcBef>
              <a:spcAft>
                <a:spcPts val="0"/>
              </a:spcAft>
              <a:buClr>
                <a:srgbClr val="6A7278"/>
              </a:buClr>
              <a:buSzPts val="1600"/>
              <a:buFont typeface="Arial"/>
              <a:buNone/>
              <a:defRPr sz="1600" b="0" i="0" u="none" strike="noStrike" cap="none">
                <a:solidFill>
                  <a:srgbClr val="6A7278"/>
                </a:solidFill>
                <a:latin typeface="Georgia"/>
                <a:ea typeface="Georgia"/>
                <a:cs typeface="Georgia"/>
                <a:sym typeface="Georgia"/>
              </a:defRPr>
            </a:lvl1pPr>
            <a:lvl2pPr marL="914400" marR="0" lvl="1" indent="-342900" algn="l" rtl="0">
              <a:lnSpc>
                <a:spcPct val="90000"/>
              </a:lnSpc>
              <a:spcBef>
                <a:spcPts val="500"/>
              </a:spcBef>
              <a:spcAft>
                <a:spcPts val="0"/>
              </a:spcAft>
              <a:buClr>
                <a:srgbClr val="6A7278"/>
              </a:buClr>
              <a:buSzPts val="1800"/>
              <a:buFont typeface="Arial"/>
              <a:buChar char="•"/>
              <a:defRPr sz="1800" b="0" i="0" u="none" strike="noStrike" cap="none">
                <a:solidFill>
                  <a:srgbClr val="6A7278"/>
                </a:solidFill>
                <a:latin typeface="Georgia"/>
                <a:ea typeface="Georgia"/>
                <a:cs typeface="Georgia"/>
                <a:sym typeface="Georgia"/>
              </a:defRPr>
            </a:lvl2pPr>
            <a:lvl3pPr marL="1371600" marR="0" lvl="2" indent="-342900" algn="l" rtl="0">
              <a:lnSpc>
                <a:spcPct val="90000"/>
              </a:lnSpc>
              <a:spcBef>
                <a:spcPts val="500"/>
              </a:spcBef>
              <a:spcAft>
                <a:spcPts val="0"/>
              </a:spcAft>
              <a:buClr>
                <a:srgbClr val="6A7278"/>
              </a:buClr>
              <a:buSzPts val="1800"/>
              <a:buFont typeface="Arial"/>
              <a:buChar char="•"/>
              <a:defRPr sz="1800" b="0" i="0" u="none" strike="noStrike" cap="none">
                <a:solidFill>
                  <a:srgbClr val="6A7278"/>
                </a:solidFill>
                <a:latin typeface="Georgia"/>
                <a:ea typeface="Georgia"/>
                <a:cs typeface="Georgia"/>
                <a:sym typeface="Georgia"/>
              </a:defRPr>
            </a:lvl3pPr>
            <a:lvl4pPr marL="1828800" marR="0" lvl="3" indent="-342900" algn="l" rtl="0">
              <a:lnSpc>
                <a:spcPct val="90000"/>
              </a:lnSpc>
              <a:spcBef>
                <a:spcPts val="500"/>
              </a:spcBef>
              <a:spcAft>
                <a:spcPts val="0"/>
              </a:spcAft>
              <a:buClr>
                <a:srgbClr val="6A7278"/>
              </a:buClr>
              <a:buSzPts val="1800"/>
              <a:buFont typeface="Arial"/>
              <a:buChar char="•"/>
              <a:defRPr sz="1800" b="0" i="0" u="none" strike="noStrike" cap="none">
                <a:solidFill>
                  <a:srgbClr val="6A7278"/>
                </a:solidFill>
                <a:latin typeface="Georgia"/>
                <a:ea typeface="Georgia"/>
                <a:cs typeface="Georgia"/>
                <a:sym typeface="Georgia"/>
              </a:defRPr>
            </a:lvl4pPr>
            <a:lvl5pPr marL="2286000" marR="0" lvl="4" indent="-342900" algn="l" rtl="0">
              <a:lnSpc>
                <a:spcPct val="90000"/>
              </a:lnSpc>
              <a:spcBef>
                <a:spcPts val="500"/>
              </a:spcBef>
              <a:spcAft>
                <a:spcPts val="0"/>
              </a:spcAft>
              <a:buClr>
                <a:srgbClr val="6A7278"/>
              </a:buClr>
              <a:buSzPts val="1800"/>
              <a:buFont typeface="Arial"/>
              <a:buChar char="•"/>
              <a:defRPr sz="1800" b="0" i="0" u="none" strike="noStrike" cap="none">
                <a:solidFill>
                  <a:srgbClr val="6A7278"/>
                </a:solidFill>
                <a:latin typeface="Georgia"/>
                <a:ea typeface="Georgia"/>
                <a:cs typeface="Georgia"/>
                <a:sym typeface="Georg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pPr marL="0" indent="0">
              <a:lnSpc>
                <a:spcPct val="100000"/>
              </a:lnSpc>
              <a:spcBef>
                <a:spcPts val="0"/>
              </a:spcBef>
            </a:pPr>
            <a:r>
              <a:rPr lang="en-US" dirty="0"/>
              <a:t>“I hesitate to state my own opinions. I put others before myself pretty consistently. I’m very flexible. You probably don’t really know where I stand on issues, or what I think about you, unless you ask very directly.”</a:t>
            </a:r>
          </a:p>
        </p:txBody>
      </p:sp>
      <p:sp>
        <p:nvSpPr>
          <p:cNvPr id="37" name="Subtitle 5">
            <a:extLst>
              <a:ext uri="{FF2B5EF4-FFF2-40B4-BE49-F238E27FC236}">
                <a16:creationId xmlns:a16="http://schemas.microsoft.com/office/drawing/2014/main" id="{ECB2C32D-0CCF-1C44-A2D5-08D6A1DBF6F4}"/>
              </a:ext>
            </a:extLst>
          </p:cNvPr>
          <p:cNvSpPr txBox="1">
            <a:spLocks/>
          </p:cNvSpPr>
          <p:nvPr/>
        </p:nvSpPr>
        <p:spPr>
          <a:xfrm>
            <a:off x="147301" y="2560609"/>
            <a:ext cx="2901600" cy="6069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rgbClr val="5595AC"/>
              </a:buClr>
              <a:buSzPts val="2400"/>
              <a:buFont typeface="Arial"/>
              <a:buNone/>
              <a:defRPr sz="2400" b="0" i="0" u="none" strike="noStrike" cap="none">
                <a:solidFill>
                  <a:srgbClr val="5595AC"/>
                </a:solidFill>
                <a:latin typeface="Georgia"/>
                <a:ea typeface="Georgia"/>
                <a:cs typeface="Georgia"/>
                <a:sym typeface="Georgia"/>
              </a:defRPr>
            </a:lvl1pPr>
            <a:lvl2pPr marL="914400" marR="0" lvl="1" indent="-228600" algn="l" rtl="0">
              <a:lnSpc>
                <a:spcPct val="90000"/>
              </a:lnSpc>
              <a:spcBef>
                <a:spcPts val="500"/>
              </a:spcBef>
              <a:spcAft>
                <a:spcPts val="0"/>
              </a:spcAft>
              <a:buClr>
                <a:srgbClr val="6A7278"/>
              </a:buClr>
              <a:buSzPts val="2000"/>
              <a:buFont typeface="Arial"/>
              <a:buNone/>
              <a:defRPr sz="2000" b="0" i="0" u="none" strike="noStrike" cap="none">
                <a:solidFill>
                  <a:srgbClr val="6A7278"/>
                </a:solidFill>
                <a:latin typeface="Georgia"/>
                <a:ea typeface="Georgia"/>
                <a:cs typeface="Georgia"/>
                <a:sym typeface="Georgia"/>
              </a:defRPr>
            </a:lvl2pPr>
            <a:lvl3pPr marL="1371600" marR="0" lvl="2" indent="-342900" algn="l" rtl="0">
              <a:lnSpc>
                <a:spcPct val="90000"/>
              </a:lnSpc>
              <a:spcBef>
                <a:spcPts val="500"/>
              </a:spcBef>
              <a:spcAft>
                <a:spcPts val="0"/>
              </a:spcAft>
              <a:buClr>
                <a:srgbClr val="6A7278"/>
              </a:buClr>
              <a:buSzPts val="1800"/>
              <a:buFont typeface="Arial"/>
              <a:buChar char="•"/>
              <a:defRPr sz="1800" b="0" i="0" u="none" strike="noStrike" cap="none">
                <a:solidFill>
                  <a:srgbClr val="6A7278"/>
                </a:solidFill>
                <a:latin typeface="Georgia"/>
                <a:ea typeface="Georgia"/>
                <a:cs typeface="Georgia"/>
                <a:sym typeface="Georgia"/>
              </a:defRPr>
            </a:lvl3pPr>
            <a:lvl4pPr marL="1828800" marR="0" lvl="3" indent="-342900" algn="l" rtl="0">
              <a:lnSpc>
                <a:spcPct val="90000"/>
              </a:lnSpc>
              <a:spcBef>
                <a:spcPts val="500"/>
              </a:spcBef>
              <a:spcAft>
                <a:spcPts val="0"/>
              </a:spcAft>
              <a:buClr>
                <a:srgbClr val="6A7278"/>
              </a:buClr>
              <a:buSzPts val="1800"/>
              <a:buFont typeface="Arial"/>
              <a:buChar char="•"/>
              <a:defRPr sz="1600" b="0" i="0" u="none" strike="noStrike" cap="none">
                <a:solidFill>
                  <a:srgbClr val="6A7278"/>
                </a:solidFill>
                <a:latin typeface="Georgia"/>
                <a:ea typeface="Georgia"/>
                <a:cs typeface="Georgia"/>
                <a:sym typeface="Georgia"/>
              </a:defRPr>
            </a:lvl4pPr>
            <a:lvl5pPr marL="2286000" marR="0" lvl="4" indent="-342900" algn="l" rtl="0">
              <a:lnSpc>
                <a:spcPct val="90000"/>
              </a:lnSpc>
              <a:spcBef>
                <a:spcPts val="500"/>
              </a:spcBef>
              <a:spcAft>
                <a:spcPts val="0"/>
              </a:spcAft>
              <a:buClr>
                <a:srgbClr val="6A7278"/>
              </a:buClr>
              <a:buSzPts val="1800"/>
              <a:buFont typeface="Arial"/>
              <a:buChar char="•"/>
              <a:defRPr sz="1600" b="0" i="0" u="none" strike="noStrike" cap="none">
                <a:solidFill>
                  <a:srgbClr val="6A7278"/>
                </a:solidFill>
                <a:latin typeface="Georgia"/>
                <a:ea typeface="Georgia"/>
                <a:cs typeface="Georgia"/>
                <a:sym typeface="Georg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r>
              <a:rPr lang="en-US" sz="3200" dirty="0"/>
              <a:t>Water</a:t>
            </a:r>
          </a:p>
        </p:txBody>
      </p:sp>
      <p:sp>
        <p:nvSpPr>
          <p:cNvPr id="38" name="Subtitle 5">
            <a:extLst>
              <a:ext uri="{FF2B5EF4-FFF2-40B4-BE49-F238E27FC236}">
                <a16:creationId xmlns:a16="http://schemas.microsoft.com/office/drawing/2014/main" id="{97FAE549-4E79-FF4C-865A-2C846977A5A6}"/>
              </a:ext>
            </a:extLst>
          </p:cNvPr>
          <p:cNvSpPr txBox="1">
            <a:spLocks/>
          </p:cNvSpPr>
          <p:nvPr/>
        </p:nvSpPr>
        <p:spPr>
          <a:xfrm>
            <a:off x="8734202" y="2560609"/>
            <a:ext cx="2901600" cy="6069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rgbClr val="5595AC"/>
              </a:buClr>
              <a:buSzPts val="2400"/>
              <a:buFont typeface="Arial"/>
              <a:buNone/>
              <a:defRPr sz="2400" b="0" i="0" u="none" strike="noStrike" cap="none">
                <a:solidFill>
                  <a:srgbClr val="5595AC"/>
                </a:solidFill>
                <a:latin typeface="Georgia"/>
                <a:ea typeface="Georgia"/>
                <a:cs typeface="Georgia"/>
                <a:sym typeface="Georgia"/>
              </a:defRPr>
            </a:lvl1pPr>
            <a:lvl2pPr marL="914400" marR="0" lvl="1" indent="-228600" algn="l" rtl="0">
              <a:lnSpc>
                <a:spcPct val="90000"/>
              </a:lnSpc>
              <a:spcBef>
                <a:spcPts val="500"/>
              </a:spcBef>
              <a:spcAft>
                <a:spcPts val="0"/>
              </a:spcAft>
              <a:buClr>
                <a:srgbClr val="6A7278"/>
              </a:buClr>
              <a:buSzPts val="2000"/>
              <a:buFont typeface="Arial"/>
              <a:buNone/>
              <a:defRPr sz="2000" b="0" i="0" u="none" strike="noStrike" cap="none">
                <a:solidFill>
                  <a:srgbClr val="6A7278"/>
                </a:solidFill>
                <a:latin typeface="Georgia"/>
                <a:ea typeface="Georgia"/>
                <a:cs typeface="Georgia"/>
                <a:sym typeface="Georgia"/>
              </a:defRPr>
            </a:lvl2pPr>
            <a:lvl3pPr marL="1371600" marR="0" lvl="2" indent="-342900" algn="l" rtl="0">
              <a:lnSpc>
                <a:spcPct val="90000"/>
              </a:lnSpc>
              <a:spcBef>
                <a:spcPts val="500"/>
              </a:spcBef>
              <a:spcAft>
                <a:spcPts val="0"/>
              </a:spcAft>
              <a:buClr>
                <a:srgbClr val="6A7278"/>
              </a:buClr>
              <a:buSzPts val="1800"/>
              <a:buFont typeface="Arial"/>
              <a:buChar char="•"/>
              <a:defRPr sz="1800" b="0" i="0" u="none" strike="noStrike" cap="none">
                <a:solidFill>
                  <a:srgbClr val="6A7278"/>
                </a:solidFill>
                <a:latin typeface="Georgia"/>
                <a:ea typeface="Georgia"/>
                <a:cs typeface="Georgia"/>
                <a:sym typeface="Georgia"/>
              </a:defRPr>
            </a:lvl3pPr>
            <a:lvl4pPr marL="1828800" marR="0" lvl="3" indent="-342900" algn="l" rtl="0">
              <a:lnSpc>
                <a:spcPct val="90000"/>
              </a:lnSpc>
              <a:spcBef>
                <a:spcPts val="500"/>
              </a:spcBef>
              <a:spcAft>
                <a:spcPts val="0"/>
              </a:spcAft>
              <a:buClr>
                <a:srgbClr val="6A7278"/>
              </a:buClr>
              <a:buSzPts val="1800"/>
              <a:buFont typeface="Arial"/>
              <a:buChar char="•"/>
              <a:defRPr sz="1600" b="0" i="0" u="none" strike="noStrike" cap="none">
                <a:solidFill>
                  <a:srgbClr val="6A7278"/>
                </a:solidFill>
                <a:latin typeface="Georgia"/>
                <a:ea typeface="Georgia"/>
                <a:cs typeface="Georgia"/>
                <a:sym typeface="Georgia"/>
              </a:defRPr>
            </a:lvl4pPr>
            <a:lvl5pPr marL="2286000" marR="0" lvl="4" indent="-342900" algn="l" rtl="0">
              <a:lnSpc>
                <a:spcPct val="90000"/>
              </a:lnSpc>
              <a:spcBef>
                <a:spcPts val="500"/>
              </a:spcBef>
              <a:spcAft>
                <a:spcPts val="0"/>
              </a:spcAft>
              <a:buClr>
                <a:srgbClr val="6A7278"/>
              </a:buClr>
              <a:buSzPts val="1800"/>
              <a:buFont typeface="Arial"/>
              <a:buChar char="•"/>
              <a:defRPr sz="1600" b="0" i="0" u="none" strike="noStrike" cap="none">
                <a:solidFill>
                  <a:srgbClr val="6A7278"/>
                </a:solidFill>
                <a:latin typeface="Georgia"/>
                <a:ea typeface="Georgia"/>
                <a:cs typeface="Georgia"/>
                <a:sym typeface="Georg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pPr algn="r"/>
            <a:r>
              <a:rPr lang="en-US" sz="3200" dirty="0"/>
              <a:t>Wind</a:t>
            </a:r>
          </a:p>
        </p:txBody>
      </p:sp>
      <p:sp>
        <p:nvSpPr>
          <p:cNvPr id="40" name="Google Shape;396;p20">
            <a:extLst>
              <a:ext uri="{FF2B5EF4-FFF2-40B4-BE49-F238E27FC236}">
                <a16:creationId xmlns:a16="http://schemas.microsoft.com/office/drawing/2014/main" id="{DD1F8C20-ABC9-D14E-9C0D-9D3ED0B44E3E}"/>
              </a:ext>
            </a:extLst>
          </p:cNvPr>
          <p:cNvSpPr txBox="1">
            <a:spLocks/>
          </p:cNvSpPr>
          <p:nvPr/>
        </p:nvSpPr>
        <p:spPr>
          <a:xfrm>
            <a:off x="5891551" y="3125550"/>
            <a:ext cx="408900" cy="6069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rgbClr val="5595AC"/>
              </a:buClr>
              <a:buSzPts val="2400"/>
              <a:buFont typeface="Arial"/>
              <a:buNone/>
              <a:defRPr sz="2400" b="0" i="0" u="none" strike="noStrike" cap="none">
                <a:solidFill>
                  <a:srgbClr val="5595AC"/>
                </a:solidFill>
                <a:latin typeface="Georgia"/>
                <a:ea typeface="Georgia"/>
                <a:cs typeface="Georgia"/>
                <a:sym typeface="Georgia"/>
              </a:defRPr>
            </a:lvl1pPr>
            <a:lvl2pPr marL="914400" marR="0" lvl="1" indent="-228600" algn="l" rtl="0">
              <a:lnSpc>
                <a:spcPct val="90000"/>
              </a:lnSpc>
              <a:spcBef>
                <a:spcPts val="500"/>
              </a:spcBef>
              <a:spcAft>
                <a:spcPts val="0"/>
              </a:spcAft>
              <a:buClr>
                <a:srgbClr val="6A7278"/>
              </a:buClr>
              <a:buSzPts val="2000"/>
              <a:buFont typeface="Arial"/>
              <a:buNone/>
              <a:defRPr sz="2000" b="0" i="0" u="none" strike="noStrike" cap="none">
                <a:solidFill>
                  <a:srgbClr val="6A7278"/>
                </a:solidFill>
                <a:latin typeface="Georgia"/>
                <a:ea typeface="Georgia"/>
                <a:cs typeface="Georgia"/>
                <a:sym typeface="Georgia"/>
              </a:defRPr>
            </a:lvl2pPr>
            <a:lvl3pPr marL="1371600" marR="0" lvl="2" indent="-342900" algn="l" rtl="0">
              <a:lnSpc>
                <a:spcPct val="90000"/>
              </a:lnSpc>
              <a:spcBef>
                <a:spcPts val="500"/>
              </a:spcBef>
              <a:spcAft>
                <a:spcPts val="0"/>
              </a:spcAft>
              <a:buClr>
                <a:srgbClr val="6A7278"/>
              </a:buClr>
              <a:buSzPts val="1800"/>
              <a:buFont typeface="Arial"/>
              <a:buChar char="•"/>
              <a:defRPr sz="1800" b="0" i="0" u="none" strike="noStrike" cap="none">
                <a:solidFill>
                  <a:srgbClr val="6A7278"/>
                </a:solidFill>
                <a:latin typeface="Georgia"/>
                <a:ea typeface="Georgia"/>
                <a:cs typeface="Georgia"/>
                <a:sym typeface="Georgia"/>
              </a:defRPr>
            </a:lvl3pPr>
            <a:lvl4pPr marL="1828800" marR="0" lvl="3" indent="-342900" algn="l" rtl="0">
              <a:lnSpc>
                <a:spcPct val="90000"/>
              </a:lnSpc>
              <a:spcBef>
                <a:spcPts val="500"/>
              </a:spcBef>
              <a:spcAft>
                <a:spcPts val="0"/>
              </a:spcAft>
              <a:buClr>
                <a:srgbClr val="6A7278"/>
              </a:buClr>
              <a:buSzPts val="1800"/>
              <a:buFont typeface="Arial"/>
              <a:buChar char="•"/>
              <a:defRPr sz="1600" b="0" i="0" u="none" strike="noStrike" cap="none">
                <a:solidFill>
                  <a:srgbClr val="6A7278"/>
                </a:solidFill>
                <a:latin typeface="Georgia"/>
                <a:ea typeface="Georgia"/>
                <a:cs typeface="Georgia"/>
                <a:sym typeface="Georgia"/>
              </a:defRPr>
            </a:lvl4pPr>
            <a:lvl5pPr marL="2286000" marR="0" lvl="4" indent="-342900" algn="l" rtl="0">
              <a:lnSpc>
                <a:spcPct val="90000"/>
              </a:lnSpc>
              <a:spcBef>
                <a:spcPts val="500"/>
              </a:spcBef>
              <a:spcAft>
                <a:spcPts val="0"/>
              </a:spcAft>
              <a:buClr>
                <a:srgbClr val="6A7278"/>
              </a:buClr>
              <a:buSzPts val="1800"/>
              <a:buFont typeface="Arial"/>
              <a:buChar char="•"/>
              <a:defRPr sz="1600" b="0" i="0" u="none" strike="noStrike" cap="none">
                <a:solidFill>
                  <a:srgbClr val="6A7278"/>
                </a:solidFill>
                <a:latin typeface="Georgia"/>
                <a:ea typeface="Georgia"/>
                <a:cs typeface="Georgia"/>
                <a:sym typeface="Georg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pPr marL="0" indent="0" algn="ctr">
              <a:spcBef>
                <a:spcPts val="0"/>
              </a:spcBef>
            </a:pPr>
            <a:r>
              <a:rPr lang="en-US" sz="2500" b="1" dirty="0">
                <a:solidFill>
                  <a:srgbClr val="FF0000"/>
                </a:solidFill>
              </a:rPr>
              <a:t>X</a:t>
            </a:r>
          </a:p>
        </p:txBody>
      </p:sp>
      <p:grpSp>
        <p:nvGrpSpPr>
          <p:cNvPr id="41" name="Google Shape;80;p2">
            <a:extLst>
              <a:ext uri="{FF2B5EF4-FFF2-40B4-BE49-F238E27FC236}">
                <a16:creationId xmlns:a16="http://schemas.microsoft.com/office/drawing/2014/main" id="{07E50BB0-4CE8-1440-AEA0-430F696FEC73}"/>
              </a:ext>
            </a:extLst>
          </p:cNvPr>
          <p:cNvGrpSpPr/>
          <p:nvPr/>
        </p:nvGrpSpPr>
        <p:grpSpPr>
          <a:xfrm>
            <a:off x="4415619" y="267396"/>
            <a:ext cx="3360762" cy="1204566"/>
            <a:chOff x="1106054" y="5121451"/>
            <a:chExt cx="5456111" cy="1263268"/>
          </a:xfrm>
        </p:grpSpPr>
        <p:sp>
          <p:nvSpPr>
            <p:cNvPr id="42" name="Google Shape;81;p2">
              <a:extLst>
                <a:ext uri="{FF2B5EF4-FFF2-40B4-BE49-F238E27FC236}">
                  <a16:creationId xmlns:a16="http://schemas.microsoft.com/office/drawing/2014/main" id="{695B989D-5CC0-854D-A4DB-021B0C39CA42}"/>
                </a:ext>
              </a:extLst>
            </p:cNvPr>
            <p:cNvSpPr/>
            <p:nvPr/>
          </p:nvSpPr>
          <p:spPr>
            <a:xfrm>
              <a:off x="1109720" y="5121451"/>
              <a:ext cx="5452445" cy="1263268"/>
            </a:xfrm>
            <a:prstGeom prst="roundRect">
              <a:avLst>
                <a:gd name="adj" fmla="val 16667"/>
              </a:avLst>
            </a:prstGeom>
            <a:noFill/>
            <a:ln w="12700" cap="flat" cmpd="sng">
              <a:solidFill>
                <a:srgbClr val="5496A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43" name="Google Shape;82;p2">
              <a:extLst>
                <a:ext uri="{FF2B5EF4-FFF2-40B4-BE49-F238E27FC236}">
                  <a16:creationId xmlns:a16="http://schemas.microsoft.com/office/drawing/2014/main" id="{2DB70E0A-64C9-EA45-BF96-8963475CD3CF}"/>
                </a:ext>
              </a:extLst>
            </p:cNvPr>
            <p:cNvSpPr txBox="1"/>
            <p:nvPr/>
          </p:nvSpPr>
          <p:spPr>
            <a:xfrm>
              <a:off x="1106054" y="5179048"/>
              <a:ext cx="5452444" cy="922669"/>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78C1"/>
                </a:buClr>
                <a:buSzPts val="1600"/>
                <a:buFont typeface="Arial"/>
                <a:buNone/>
              </a:pPr>
              <a:r>
                <a:rPr lang="en-US" sz="1600" b="1" i="1" u="none" strike="noStrike" cap="none" dirty="0" err="1">
                  <a:solidFill>
                    <a:srgbClr val="0061AA"/>
                  </a:solidFill>
                  <a:latin typeface="Century Gothic"/>
                  <a:ea typeface="Century Gothic"/>
                  <a:cs typeface="Century Gothic"/>
                  <a:sym typeface="Century Gothic"/>
                </a:rPr>
                <a:t>Jamboard</a:t>
              </a:r>
              <a:r>
                <a:rPr lang="en-US" sz="1600" b="1" i="1" u="none" strike="noStrike" cap="none" dirty="0">
                  <a:solidFill>
                    <a:srgbClr val="0061AA"/>
                  </a:solidFill>
                  <a:latin typeface="Century Gothic"/>
                  <a:ea typeface="Century Gothic"/>
                  <a:cs typeface="Century Gothic"/>
                  <a:sym typeface="Century Gothic"/>
                </a:rPr>
                <a:t>:</a:t>
              </a:r>
              <a:endParaRPr dirty="0"/>
            </a:p>
            <a:p>
              <a:pPr marL="0" marR="0" lvl="0" indent="0" algn="ctr" rtl="0">
                <a:lnSpc>
                  <a:spcPct val="90000"/>
                </a:lnSpc>
                <a:spcBef>
                  <a:spcPts val="600"/>
                </a:spcBef>
                <a:spcAft>
                  <a:spcPts val="0"/>
                </a:spcAft>
                <a:buClr>
                  <a:srgbClr val="0078C1"/>
                </a:buClr>
                <a:buSzPts val="1800"/>
                <a:buFont typeface="Arial"/>
                <a:buNone/>
              </a:pPr>
              <a:r>
                <a:rPr lang="en-US" sz="1800" b="0" i="0" u="none" strike="noStrike" cap="none" dirty="0">
                  <a:solidFill>
                    <a:srgbClr val="3F3F3F"/>
                  </a:solidFill>
                  <a:latin typeface="Century Gothic"/>
                  <a:ea typeface="Century Gothic"/>
                  <a:cs typeface="Century Gothic"/>
                  <a:sym typeface="Century Gothic"/>
                </a:rPr>
                <a:t>Align yourself on the continuum—the middle is out of bounds!</a:t>
              </a:r>
              <a:endParaRPr dirty="0"/>
            </a:p>
            <a:p>
              <a:pPr marL="0" marR="0" lvl="0" indent="0" algn="ctr" rtl="0">
                <a:lnSpc>
                  <a:spcPct val="90000"/>
                </a:lnSpc>
                <a:spcBef>
                  <a:spcPts val="0"/>
                </a:spcBef>
                <a:spcAft>
                  <a:spcPts val="0"/>
                </a:spcAft>
                <a:buClr>
                  <a:srgbClr val="0078C1"/>
                </a:buClr>
                <a:buSzPts val="1800"/>
                <a:buFont typeface="Arial"/>
                <a:buNone/>
              </a:pPr>
              <a:endParaRPr sz="1800" b="0" i="0" u="none" strike="noStrike" cap="none" dirty="0">
                <a:solidFill>
                  <a:srgbClr val="3F3F3F"/>
                </a:solidFill>
                <a:latin typeface="Century Gothic"/>
                <a:ea typeface="Century Gothic"/>
                <a:cs typeface="Century Gothic"/>
                <a:sym typeface="Century Gothic"/>
              </a:endParaRPr>
            </a:p>
          </p:txBody>
        </p:sp>
      </p:grpSp>
    </p:spTree>
    <p:extLst>
      <p:ext uri="{BB962C8B-B14F-4D97-AF65-F5344CB8AC3E}">
        <p14:creationId xmlns:p14="http://schemas.microsoft.com/office/powerpoint/2010/main" val="3902987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5" name="Google Shape;395;p20"/>
          <p:cNvSpPr/>
          <p:nvPr/>
        </p:nvSpPr>
        <p:spPr>
          <a:xfrm rot="5400000">
            <a:off x="2796300" y="3351300"/>
            <a:ext cx="6599400" cy="155400"/>
          </a:xfrm>
          <a:prstGeom prst="lef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0"/>
          <p:cNvSpPr txBox="1">
            <a:spLocks noGrp="1"/>
          </p:cNvSpPr>
          <p:nvPr>
            <p:ph type="subTitle" idx="1"/>
          </p:nvPr>
        </p:nvSpPr>
        <p:spPr>
          <a:xfrm>
            <a:off x="5891551" y="3125550"/>
            <a:ext cx="408900" cy="606900"/>
          </a:xfrm>
          <a:prstGeom prst="rect">
            <a:avLst/>
          </a:prstGeom>
        </p:spPr>
        <p:txBody>
          <a:bodyPr spcFirstLastPara="1" wrap="square" lIns="121900" tIns="121900" rIns="121900" bIns="121900" anchor="ctr" anchorCtr="0">
            <a:noAutofit/>
          </a:bodyPr>
          <a:lstStyle/>
          <a:p>
            <a:pPr marL="0" lvl="0" indent="0" algn="ctr" rtl="0">
              <a:lnSpc>
                <a:spcPct val="100000"/>
              </a:lnSpc>
              <a:spcBef>
                <a:spcPts val="0"/>
              </a:spcBef>
              <a:spcAft>
                <a:spcPts val="0"/>
              </a:spcAft>
              <a:buNone/>
            </a:pPr>
            <a:r>
              <a:rPr lang="en" sz="2500" i="0" dirty="0">
                <a:solidFill>
                  <a:srgbClr val="FF0000"/>
                </a:solidFill>
              </a:rPr>
              <a:t>X</a:t>
            </a:r>
            <a:endParaRPr sz="2500" i="0" dirty="0">
              <a:solidFill>
                <a:srgbClr val="FF0000"/>
              </a:solidFill>
            </a:endParaRPr>
          </a:p>
        </p:txBody>
      </p:sp>
      <p:sp>
        <p:nvSpPr>
          <p:cNvPr id="10" name="Google Shape;381;p19">
            <a:extLst>
              <a:ext uri="{FF2B5EF4-FFF2-40B4-BE49-F238E27FC236}">
                <a16:creationId xmlns:a16="http://schemas.microsoft.com/office/drawing/2014/main" id="{74F53F6B-438A-224E-86CD-DA807AE753C0}"/>
              </a:ext>
            </a:extLst>
          </p:cNvPr>
          <p:cNvSpPr txBox="1">
            <a:spLocks/>
          </p:cNvSpPr>
          <p:nvPr/>
        </p:nvSpPr>
        <p:spPr>
          <a:xfrm>
            <a:off x="6321689" y="425774"/>
            <a:ext cx="2673000" cy="6069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228600" algn="l" rtl="0">
              <a:lnSpc>
                <a:spcPct val="120000"/>
              </a:lnSpc>
              <a:spcBef>
                <a:spcPts val="1000"/>
              </a:spcBef>
              <a:spcAft>
                <a:spcPts val="0"/>
              </a:spcAft>
              <a:buClr>
                <a:srgbClr val="6A7278"/>
              </a:buClr>
              <a:buSzPts val="1600"/>
              <a:buFont typeface="Arial"/>
              <a:buNone/>
              <a:defRPr sz="1600" b="0" i="0" u="none" strike="noStrike" cap="none">
                <a:solidFill>
                  <a:srgbClr val="6A7278"/>
                </a:solidFill>
                <a:latin typeface="Georgia"/>
                <a:ea typeface="Georgia"/>
                <a:cs typeface="Georgia"/>
                <a:sym typeface="Georgia"/>
              </a:defRPr>
            </a:lvl1pPr>
            <a:lvl2pPr marL="914400" marR="0" lvl="1" indent="-342900" algn="l" rtl="0">
              <a:lnSpc>
                <a:spcPct val="90000"/>
              </a:lnSpc>
              <a:spcBef>
                <a:spcPts val="500"/>
              </a:spcBef>
              <a:spcAft>
                <a:spcPts val="0"/>
              </a:spcAft>
              <a:buClr>
                <a:srgbClr val="6A7278"/>
              </a:buClr>
              <a:buSzPts val="1800"/>
              <a:buFont typeface="Arial"/>
              <a:buChar char="•"/>
              <a:defRPr sz="1800" b="0" i="0" u="none" strike="noStrike" cap="none">
                <a:solidFill>
                  <a:srgbClr val="6A7278"/>
                </a:solidFill>
                <a:latin typeface="Georgia"/>
                <a:ea typeface="Georgia"/>
                <a:cs typeface="Georgia"/>
                <a:sym typeface="Georgia"/>
              </a:defRPr>
            </a:lvl2pPr>
            <a:lvl3pPr marL="1371600" marR="0" lvl="2" indent="-342900" algn="l" rtl="0">
              <a:lnSpc>
                <a:spcPct val="90000"/>
              </a:lnSpc>
              <a:spcBef>
                <a:spcPts val="500"/>
              </a:spcBef>
              <a:spcAft>
                <a:spcPts val="0"/>
              </a:spcAft>
              <a:buClr>
                <a:srgbClr val="6A7278"/>
              </a:buClr>
              <a:buSzPts val="1800"/>
              <a:buFont typeface="Arial"/>
              <a:buChar char="•"/>
              <a:defRPr sz="1800" b="0" i="0" u="none" strike="noStrike" cap="none">
                <a:solidFill>
                  <a:srgbClr val="6A7278"/>
                </a:solidFill>
                <a:latin typeface="Georgia"/>
                <a:ea typeface="Georgia"/>
                <a:cs typeface="Georgia"/>
                <a:sym typeface="Georgia"/>
              </a:defRPr>
            </a:lvl3pPr>
            <a:lvl4pPr marL="1828800" marR="0" lvl="3" indent="-342900" algn="l" rtl="0">
              <a:lnSpc>
                <a:spcPct val="90000"/>
              </a:lnSpc>
              <a:spcBef>
                <a:spcPts val="500"/>
              </a:spcBef>
              <a:spcAft>
                <a:spcPts val="0"/>
              </a:spcAft>
              <a:buClr>
                <a:srgbClr val="6A7278"/>
              </a:buClr>
              <a:buSzPts val="1800"/>
              <a:buFont typeface="Arial"/>
              <a:buChar char="•"/>
              <a:defRPr sz="1800" b="0" i="0" u="none" strike="noStrike" cap="none">
                <a:solidFill>
                  <a:srgbClr val="6A7278"/>
                </a:solidFill>
                <a:latin typeface="Georgia"/>
                <a:ea typeface="Georgia"/>
                <a:cs typeface="Georgia"/>
                <a:sym typeface="Georgia"/>
              </a:defRPr>
            </a:lvl4pPr>
            <a:lvl5pPr marL="2286000" marR="0" lvl="4" indent="-342900" algn="l" rtl="0">
              <a:lnSpc>
                <a:spcPct val="90000"/>
              </a:lnSpc>
              <a:spcBef>
                <a:spcPts val="500"/>
              </a:spcBef>
              <a:spcAft>
                <a:spcPts val="0"/>
              </a:spcAft>
              <a:buClr>
                <a:srgbClr val="6A7278"/>
              </a:buClr>
              <a:buSzPts val="1800"/>
              <a:buFont typeface="Arial"/>
              <a:buChar char="•"/>
              <a:defRPr sz="1800" b="0" i="0" u="none" strike="noStrike" cap="none">
                <a:solidFill>
                  <a:srgbClr val="6A7278"/>
                </a:solidFill>
                <a:latin typeface="Georgia"/>
                <a:ea typeface="Georgia"/>
                <a:cs typeface="Georgia"/>
                <a:sym typeface="Georg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pPr marL="0" indent="0">
              <a:lnSpc>
                <a:spcPct val="100000"/>
              </a:lnSpc>
              <a:spcBef>
                <a:spcPts val="0"/>
              </a:spcBef>
            </a:pPr>
            <a:r>
              <a:rPr lang="en-US" dirty="0"/>
              <a:t>“Emotionally, I’m a cool cucumber. I don’t get flustered by anything.”</a:t>
            </a:r>
          </a:p>
        </p:txBody>
      </p:sp>
      <p:sp>
        <p:nvSpPr>
          <p:cNvPr id="11" name="Google Shape;381;p19">
            <a:extLst>
              <a:ext uri="{FF2B5EF4-FFF2-40B4-BE49-F238E27FC236}">
                <a16:creationId xmlns:a16="http://schemas.microsoft.com/office/drawing/2014/main" id="{EE6A4400-FFC3-F44F-9C32-3F212CAEC87A}"/>
              </a:ext>
            </a:extLst>
          </p:cNvPr>
          <p:cNvSpPr txBox="1">
            <a:spLocks/>
          </p:cNvSpPr>
          <p:nvPr/>
        </p:nvSpPr>
        <p:spPr>
          <a:xfrm>
            <a:off x="2998025" y="5736494"/>
            <a:ext cx="2872286" cy="6069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228600" algn="l" rtl="0">
              <a:lnSpc>
                <a:spcPct val="120000"/>
              </a:lnSpc>
              <a:spcBef>
                <a:spcPts val="1000"/>
              </a:spcBef>
              <a:spcAft>
                <a:spcPts val="0"/>
              </a:spcAft>
              <a:buClr>
                <a:srgbClr val="6A7278"/>
              </a:buClr>
              <a:buSzPts val="1600"/>
              <a:buFont typeface="Arial"/>
              <a:buNone/>
              <a:defRPr sz="1600" b="0" i="0" u="none" strike="noStrike" cap="none">
                <a:solidFill>
                  <a:srgbClr val="6A7278"/>
                </a:solidFill>
                <a:latin typeface="Georgia"/>
                <a:ea typeface="Georgia"/>
                <a:cs typeface="Georgia"/>
                <a:sym typeface="Georgia"/>
              </a:defRPr>
            </a:lvl1pPr>
            <a:lvl2pPr marL="914400" marR="0" lvl="1" indent="-342900" algn="l" rtl="0">
              <a:lnSpc>
                <a:spcPct val="90000"/>
              </a:lnSpc>
              <a:spcBef>
                <a:spcPts val="500"/>
              </a:spcBef>
              <a:spcAft>
                <a:spcPts val="0"/>
              </a:spcAft>
              <a:buClr>
                <a:srgbClr val="6A7278"/>
              </a:buClr>
              <a:buSzPts val="1800"/>
              <a:buFont typeface="Arial"/>
              <a:buChar char="•"/>
              <a:defRPr sz="1800" b="0" i="0" u="none" strike="noStrike" cap="none">
                <a:solidFill>
                  <a:srgbClr val="6A7278"/>
                </a:solidFill>
                <a:latin typeface="Georgia"/>
                <a:ea typeface="Georgia"/>
                <a:cs typeface="Georgia"/>
                <a:sym typeface="Georgia"/>
              </a:defRPr>
            </a:lvl2pPr>
            <a:lvl3pPr marL="1371600" marR="0" lvl="2" indent="-342900" algn="l" rtl="0">
              <a:lnSpc>
                <a:spcPct val="90000"/>
              </a:lnSpc>
              <a:spcBef>
                <a:spcPts val="500"/>
              </a:spcBef>
              <a:spcAft>
                <a:spcPts val="0"/>
              </a:spcAft>
              <a:buClr>
                <a:srgbClr val="6A7278"/>
              </a:buClr>
              <a:buSzPts val="1800"/>
              <a:buFont typeface="Arial"/>
              <a:buChar char="•"/>
              <a:defRPr sz="1800" b="0" i="0" u="none" strike="noStrike" cap="none">
                <a:solidFill>
                  <a:srgbClr val="6A7278"/>
                </a:solidFill>
                <a:latin typeface="Georgia"/>
                <a:ea typeface="Georgia"/>
                <a:cs typeface="Georgia"/>
                <a:sym typeface="Georgia"/>
              </a:defRPr>
            </a:lvl3pPr>
            <a:lvl4pPr marL="1828800" marR="0" lvl="3" indent="-342900" algn="l" rtl="0">
              <a:lnSpc>
                <a:spcPct val="90000"/>
              </a:lnSpc>
              <a:spcBef>
                <a:spcPts val="500"/>
              </a:spcBef>
              <a:spcAft>
                <a:spcPts val="0"/>
              </a:spcAft>
              <a:buClr>
                <a:srgbClr val="6A7278"/>
              </a:buClr>
              <a:buSzPts val="1800"/>
              <a:buFont typeface="Arial"/>
              <a:buChar char="•"/>
              <a:defRPr sz="1800" b="0" i="0" u="none" strike="noStrike" cap="none">
                <a:solidFill>
                  <a:srgbClr val="6A7278"/>
                </a:solidFill>
                <a:latin typeface="Georgia"/>
                <a:ea typeface="Georgia"/>
                <a:cs typeface="Georgia"/>
                <a:sym typeface="Georgia"/>
              </a:defRPr>
            </a:lvl4pPr>
            <a:lvl5pPr marL="2286000" marR="0" lvl="4" indent="-342900" algn="l" rtl="0">
              <a:lnSpc>
                <a:spcPct val="90000"/>
              </a:lnSpc>
              <a:spcBef>
                <a:spcPts val="500"/>
              </a:spcBef>
              <a:spcAft>
                <a:spcPts val="0"/>
              </a:spcAft>
              <a:buClr>
                <a:srgbClr val="6A7278"/>
              </a:buClr>
              <a:buSzPts val="1800"/>
              <a:buFont typeface="Arial"/>
              <a:buChar char="•"/>
              <a:defRPr sz="1800" b="0" i="0" u="none" strike="noStrike" cap="none">
                <a:solidFill>
                  <a:srgbClr val="6A7278"/>
                </a:solidFill>
                <a:latin typeface="Georgia"/>
                <a:ea typeface="Georgia"/>
                <a:cs typeface="Georgia"/>
                <a:sym typeface="Georg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pPr marL="0" indent="0" algn="r">
              <a:lnSpc>
                <a:spcPct val="100000"/>
              </a:lnSpc>
              <a:spcBef>
                <a:spcPts val="0"/>
              </a:spcBef>
            </a:pPr>
            <a:r>
              <a:rPr lang="en-US" dirty="0"/>
              <a:t>“Emotionally, I’m a red hot tamale. I’m passionate and not afraid to tell people how I feel about everything.”</a:t>
            </a:r>
          </a:p>
        </p:txBody>
      </p:sp>
      <p:sp>
        <p:nvSpPr>
          <p:cNvPr id="12" name="Subtitle 5">
            <a:extLst>
              <a:ext uri="{FF2B5EF4-FFF2-40B4-BE49-F238E27FC236}">
                <a16:creationId xmlns:a16="http://schemas.microsoft.com/office/drawing/2014/main" id="{ED9A9273-4224-DF4F-AB5D-277707DE49D6}"/>
              </a:ext>
            </a:extLst>
          </p:cNvPr>
          <p:cNvSpPr txBox="1">
            <a:spLocks/>
          </p:cNvSpPr>
          <p:nvPr/>
        </p:nvSpPr>
        <p:spPr>
          <a:xfrm>
            <a:off x="2998025" y="-8421"/>
            <a:ext cx="2901600" cy="147529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rgbClr val="5595AC"/>
              </a:buClr>
              <a:buSzPts val="2400"/>
              <a:buFont typeface="Arial"/>
              <a:buNone/>
              <a:defRPr sz="2400" b="0" i="0" u="none" strike="noStrike" cap="none">
                <a:solidFill>
                  <a:srgbClr val="5595AC"/>
                </a:solidFill>
                <a:latin typeface="Georgia"/>
                <a:ea typeface="Georgia"/>
                <a:cs typeface="Georgia"/>
                <a:sym typeface="Georgia"/>
              </a:defRPr>
            </a:lvl1pPr>
            <a:lvl2pPr marL="914400" marR="0" lvl="1" indent="-228600" algn="l" rtl="0">
              <a:lnSpc>
                <a:spcPct val="90000"/>
              </a:lnSpc>
              <a:spcBef>
                <a:spcPts val="500"/>
              </a:spcBef>
              <a:spcAft>
                <a:spcPts val="0"/>
              </a:spcAft>
              <a:buClr>
                <a:srgbClr val="6A7278"/>
              </a:buClr>
              <a:buSzPts val="2000"/>
              <a:buFont typeface="Arial"/>
              <a:buNone/>
              <a:defRPr sz="2000" b="0" i="0" u="none" strike="noStrike" cap="none">
                <a:solidFill>
                  <a:srgbClr val="6A7278"/>
                </a:solidFill>
                <a:latin typeface="Georgia"/>
                <a:ea typeface="Georgia"/>
                <a:cs typeface="Georgia"/>
                <a:sym typeface="Georgia"/>
              </a:defRPr>
            </a:lvl2pPr>
            <a:lvl3pPr marL="1371600" marR="0" lvl="2" indent="-342900" algn="l" rtl="0">
              <a:lnSpc>
                <a:spcPct val="90000"/>
              </a:lnSpc>
              <a:spcBef>
                <a:spcPts val="500"/>
              </a:spcBef>
              <a:spcAft>
                <a:spcPts val="0"/>
              </a:spcAft>
              <a:buClr>
                <a:srgbClr val="6A7278"/>
              </a:buClr>
              <a:buSzPts val="1800"/>
              <a:buFont typeface="Arial"/>
              <a:buChar char="•"/>
              <a:defRPr sz="1800" b="0" i="0" u="none" strike="noStrike" cap="none">
                <a:solidFill>
                  <a:srgbClr val="6A7278"/>
                </a:solidFill>
                <a:latin typeface="Georgia"/>
                <a:ea typeface="Georgia"/>
                <a:cs typeface="Georgia"/>
                <a:sym typeface="Georgia"/>
              </a:defRPr>
            </a:lvl3pPr>
            <a:lvl4pPr marL="1828800" marR="0" lvl="3" indent="-342900" algn="l" rtl="0">
              <a:lnSpc>
                <a:spcPct val="90000"/>
              </a:lnSpc>
              <a:spcBef>
                <a:spcPts val="500"/>
              </a:spcBef>
              <a:spcAft>
                <a:spcPts val="0"/>
              </a:spcAft>
              <a:buClr>
                <a:srgbClr val="6A7278"/>
              </a:buClr>
              <a:buSzPts val="1800"/>
              <a:buFont typeface="Arial"/>
              <a:buChar char="•"/>
              <a:defRPr sz="1600" b="0" i="0" u="none" strike="noStrike" cap="none">
                <a:solidFill>
                  <a:srgbClr val="6A7278"/>
                </a:solidFill>
                <a:latin typeface="Georgia"/>
                <a:ea typeface="Georgia"/>
                <a:cs typeface="Georgia"/>
                <a:sym typeface="Georgia"/>
              </a:defRPr>
            </a:lvl4pPr>
            <a:lvl5pPr marL="2286000" marR="0" lvl="4" indent="-342900" algn="l" rtl="0">
              <a:lnSpc>
                <a:spcPct val="90000"/>
              </a:lnSpc>
              <a:spcBef>
                <a:spcPts val="500"/>
              </a:spcBef>
              <a:spcAft>
                <a:spcPts val="0"/>
              </a:spcAft>
              <a:buClr>
                <a:srgbClr val="6A7278"/>
              </a:buClr>
              <a:buSzPts val="1800"/>
              <a:buFont typeface="Arial"/>
              <a:buChar char="•"/>
              <a:defRPr sz="1600" b="0" i="0" u="none" strike="noStrike" cap="none">
                <a:solidFill>
                  <a:srgbClr val="6A7278"/>
                </a:solidFill>
                <a:latin typeface="Georgia"/>
                <a:ea typeface="Georgia"/>
                <a:cs typeface="Georgia"/>
                <a:sym typeface="Georg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pPr algn="r"/>
            <a:r>
              <a:rPr lang="en-US" sz="3200" dirty="0"/>
              <a:t>Cool</a:t>
            </a:r>
          </a:p>
          <a:p>
            <a:pPr algn="r"/>
            <a:r>
              <a:rPr lang="en-US" sz="3200" dirty="0"/>
              <a:t>Cucumber</a:t>
            </a:r>
          </a:p>
        </p:txBody>
      </p:sp>
      <p:sp>
        <p:nvSpPr>
          <p:cNvPr id="15" name="Subtitle 5">
            <a:extLst>
              <a:ext uri="{FF2B5EF4-FFF2-40B4-BE49-F238E27FC236}">
                <a16:creationId xmlns:a16="http://schemas.microsoft.com/office/drawing/2014/main" id="{1A923AF9-38D4-B140-A6DE-F8E8D7D9744D}"/>
              </a:ext>
            </a:extLst>
          </p:cNvPr>
          <p:cNvSpPr txBox="1">
            <a:spLocks/>
          </p:cNvSpPr>
          <p:nvPr/>
        </p:nvSpPr>
        <p:spPr>
          <a:xfrm>
            <a:off x="6185301" y="5304889"/>
            <a:ext cx="2901600" cy="142381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rgbClr val="5595AC"/>
              </a:buClr>
              <a:buSzPts val="2400"/>
              <a:buFont typeface="Arial"/>
              <a:buNone/>
              <a:defRPr sz="2400" b="0" i="0" u="none" strike="noStrike" cap="none">
                <a:solidFill>
                  <a:srgbClr val="5595AC"/>
                </a:solidFill>
                <a:latin typeface="Georgia"/>
                <a:ea typeface="Georgia"/>
                <a:cs typeface="Georgia"/>
                <a:sym typeface="Georgia"/>
              </a:defRPr>
            </a:lvl1pPr>
            <a:lvl2pPr marL="914400" marR="0" lvl="1" indent="-228600" algn="l" rtl="0">
              <a:lnSpc>
                <a:spcPct val="90000"/>
              </a:lnSpc>
              <a:spcBef>
                <a:spcPts val="500"/>
              </a:spcBef>
              <a:spcAft>
                <a:spcPts val="0"/>
              </a:spcAft>
              <a:buClr>
                <a:srgbClr val="6A7278"/>
              </a:buClr>
              <a:buSzPts val="2000"/>
              <a:buFont typeface="Arial"/>
              <a:buNone/>
              <a:defRPr sz="2000" b="0" i="0" u="none" strike="noStrike" cap="none">
                <a:solidFill>
                  <a:srgbClr val="6A7278"/>
                </a:solidFill>
                <a:latin typeface="Georgia"/>
                <a:ea typeface="Georgia"/>
                <a:cs typeface="Georgia"/>
                <a:sym typeface="Georgia"/>
              </a:defRPr>
            </a:lvl2pPr>
            <a:lvl3pPr marL="1371600" marR="0" lvl="2" indent="-342900" algn="l" rtl="0">
              <a:lnSpc>
                <a:spcPct val="90000"/>
              </a:lnSpc>
              <a:spcBef>
                <a:spcPts val="500"/>
              </a:spcBef>
              <a:spcAft>
                <a:spcPts val="0"/>
              </a:spcAft>
              <a:buClr>
                <a:srgbClr val="6A7278"/>
              </a:buClr>
              <a:buSzPts val="1800"/>
              <a:buFont typeface="Arial"/>
              <a:buChar char="•"/>
              <a:defRPr sz="1800" b="0" i="0" u="none" strike="noStrike" cap="none">
                <a:solidFill>
                  <a:srgbClr val="6A7278"/>
                </a:solidFill>
                <a:latin typeface="Georgia"/>
                <a:ea typeface="Georgia"/>
                <a:cs typeface="Georgia"/>
                <a:sym typeface="Georgia"/>
              </a:defRPr>
            </a:lvl3pPr>
            <a:lvl4pPr marL="1828800" marR="0" lvl="3" indent="-342900" algn="l" rtl="0">
              <a:lnSpc>
                <a:spcPct val="90000"/>
              </a:lnSpc>
              <a:spcBef>
                <a:spcPts val="500"/>
              </a:spcBef>
              <a:spcAft>
                <a:spcPts val="0"/>
              </a:spcAft>
              <a:buClr>
                <a:srgbClr val="6A7278"/>
              </a:buClr>
              <a:buSzPts val="1800"/>
              <a:buFont typeface="Arial"/>
              <a:buChar char="•"/>
              <a:defRPr sz="1600" b="0" i="0" u="none" strike="noStrike" cap="none">
                <a:solidFill>
                  <a:srgbClr val="6A7278"/>
                </a:solidFill>
                <a:latin typeface="Georgia"/>
                <a:ea typeface="Georgia"/>
                <a:cs typeface="Georgia"/>
                <a:sym typeface="Georgia"/>
              </a:defRPr>
            </a:lvl4pPr>
            <a:lvl5pPr marL="2286000" marR="0" lvl="4" indent="-342900" algn="l" rtl="0">
              <a:lnSpc>
                <a:spcPct val="90000"/>
              </a:lnSpc>
              <a:spcBef>
                <a:spcPts val="500"/>
              </a:spcBef>
              <a:spcAft>
                <a:spcPts val="0"/>
              </a:spcAft>
              <a:buClr>
                <a:srgbClr val="6A7278"/>
              </a:buClr>
              <a:buSzPts val="1800"/>
              <a:buFont typeface="Arial"/>
              <a:buChar char="•"/>
              <a:defRPr sz="1600" b="0" i="0" u="none" strike="noStrike" cap="none">
                <a:solidFill>
                  <a:srgbClr val="6A7278"/>
                </a:solidFill>
                <a:latin typeface="Georgia"/>
                <a:ea typeface="Georgia"/>
                <a:cs typeface="Georgia"/>
                <a:sym typeface="Georg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r>
              <a:rPr lang="en-US" sz="3200" dirty="0"/>
              <a:t>Hot</a:t>
            </a:r>
          </a:p>
          <a:p>
            <a:r>
              <a:rPr lang="en-US" sz="3200" dirty="0"/>
              <a:t>Tamale</a:t>
            </a:r>
          </a:p>
        </p:txBody>
      </p:sp>
      <p:grpSp>
        <p:nvGrpSpPr>
          <p:cNvPr id="13" name="Google Shape;80;p2">
            <a:extLst>
              <a:ext uri="{FF2B5EF4-FFF2-40B4-BE49-F238E27FC236}">
                <a16:creationId xmlns:a16="http://schemas.microsoft.com/office/drawing/2014/main" id="{B692F487-16BF-0C42-B4B4-B2A6167195EB}"/>
              </a:ext>
            </a:extLst>
          </p:cNvPr>
          <p:cNvGrpSpPr/>
          <p:nvPr/>
        </p:nvGrpSpPr>
        <p:grpSpPr>
          <a:xfrm>
            <a:off x="8653082" y="2826717"/>
            <a:ext cx="3360762" cy="1204566"/>
            <a:chOff x="1106054" y="5121451"/>
            <a:chExt cx="5456111" cy="1263268"/>
          </a:xfrm>
        </p:grpSpPr>
        <p:sp>
          <p:nvSpPr>
            <p:cNvPr id="14" name="Google Shape;81;p2">
              <a:extLst>
                <a:ext uri="{FF2B5EF4-FFF2-40B4-BE49-F238E27FC236}">
                  <a16:creationId xmlns:a16="http://schemas.microsoft.com/office/drawing/2014/main" id="{FFCA80A9-B766-314C-9040-E835ED59C5AE}"/>
                </a:ext>
              </a:extLst>
            </p:cNvPr>
            <p:cNvSpPr/>
            <p:nvPr/>
          </p:nvSpPr>
          <p:spPr>
            <a:xfrm>
              <a:off x="1109720" y="5121451"/>
              <a:ext cx="5452445" cy="1263268"/>
            </a:xfrm>
            <a:prstGeom prst="roundRect">
              <a:avLst>
                <a:gd name="adj" fmla="val 16667"/>
              </a:avLst>
            </a:prstGeom>
            <a:noFill/>
            <a:ln w="12700" cap="flat" cmpd="sng">
              <a:solidFill>
                <a:srgbClr val="5496A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16" name="Google Shape;82;p2">
              <a:extLst>
                <a:ext uri="{FF2B5EF4-FFF2-40B4-BE49-F238E27FC236}">
                  <a16:creationId xmlns:a16="http://schemas.microsoft.com/office/drawing/2014/main" id="{C4024F26-E82F-E54B-8655-50FA001956BE}"/>
                </a:ext>
              </a:extLst>
            </p:cNvPr>
            <p:cNvSpPr txBox="1"/>
            <p:nvPr/>
          </p:nvSpPr>
          <p:spPr>
            <a:xfrm>
              <a:off x="1106054" y="5179048"/>
              <a:ext cx="5452444" cy="922669"/>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78C1"/>
                </a:buClr>
                <a:buSzPts val="1600"/>
                <a:buFont typeface="Arial"/>
                <a:buNone/>
              </a:pPr>
              <a:r>
                <a:rPr lang="en-US" sz="1600" b="1" i="1" u="none" strike="noStrike" cap="none" dirty="0" err="1">
                  <a:solidFill>
                    <a:srgbClr val="0061AA"/>
                  </a:solidFill>
                  <a:latin typeface="Century Gothic"/>
                  <a:ea typeface="Century Gothic"/>
                  <a:cs typeface="Century Gothic"/>
                  <a:sym typeface="Century Gothic"/>
                </a:rPr>
                <a:t>Jamboard</a:t>
              </a:r>
              <a:r>
                <a:rPr lang="en-US" sz="1600" b="1" i="1" u="none" strike="noStrike" cap="none" dirty="0">
                  <a:solidFill>
                    <a:srgbClr val="0061AA"/>
                  </a:solidFill>
                  <a:latin typeface="Century Gothic"/>
                  <a:ea typeface="Century Gothic"/>
                  <a:cs typeface="Century Gothic"/>
                  <a:sym typeface="Century Gothic"/>
                </a:rPr>
                <a:t>:</a:t>
              </a:r>
              <a:endParaRPr dirty="0"/>
            </a:p>
            <a:p>
              <a:pPr marL="0" marR="0" lvl="0" indent="0" algn="ctr" rtl="0">
                <a:lnSpc>
                  <a:spcPct val="90000"/>
                </a:lnSpc>
                <a:spcBef>
                  <a:spcPts val="600"/>
                </a:spcBef>
                <a:spcAft>
                  <a:spcPts val="0"/>
                </a:spcAft>
                <a:buClr>
                  <a:srgbClr val="0078C1"/>
                </a:buClr>
                <a:buSzPts val="1800"/>
                <a:buFont typeface="Arial"/>
                <a:buNone/>
              </a:pPr>
              <a:r>
                <a:rPr lang="en-US" sz="1800" b="0" i="0" u="none" strike="noStrike" cap="none" dirty="0">
                  <a:solidFill>
                    <a:srgbClr val="3F3F3F"/>
                  </a:solidFill>
                  <a:latin typeface="Century Gothic"/>
                  <a:ea typeface="Century Gothic"/>
                  <a:cs typeface="Century Gothic"/>
                  <a:sym typeface="Century Gothic"/>
                </a:rPr>
                <a:t>Align yourself on the continuum—the middle is out of bounds!</a:t>
              </a:r>
              <a:endParaRPr dirty="0"/>
            </a:p>
            <a:p>
              <a:pPr marL="0" marR="0" lvl="0" indent="0" algn="ctr" rtl="0">
                <a:lnSpc>
                  <a:spcPct val="90000"/>
                </a:lnSpc>
                <a:spcBef>
                  <a:spcPts val="0"/>
                </a:spcBef>
                <a:spcAft>
                  <a:spcPts val="0"/>
                </a:spcAft>
                <a:buClr>
                  <a:srgbClr val="0078C1"/>
                </a:buClr>
                <a:buSzPts val="1800"/>
                <a:buFont typeface="Arial"/>
                <a:buNone/>
              </a:pPr>
              <a:endParaRPr sz="1800" b="0" i="0" u="none" strike="noStrike" cap="none" dirty="0">
                <a:solidFill>
                  <a:srgbClr val="3F3F3F"/>
                </a:solidFill>
                <a:latin typeface="Century Gothic"/>
                <a:ea typeface="Century Gothic"/>
                <a:cs typeface="Century Gothic"/>
                <a:sym typeface="Century Gothic"/>
              </a:endParaRPr>
            </a:p>
          </p:txBody>
        </p:sp>
      </p:grpSp>
    </p:spTree>
    <p:extLst>
      <p:ext uri="{BB962C8B-B14F-4D97-AF65-F5344CB8AC3E}">
        <p14:creationId xmlns:p14="http://schemas.microsoft.com/office/powerpoint/2010/main" val="1120984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12" name="Subtitle 5">
            <a:extLst>
              <a:ext uri="{FF2B5EF4-FFF2-40B4-BE49-F238E27FC236}">
                <a16:creationId xmlns:a16="http://schemas.microsoft.com/office/drawing/2014/main" id="{ED9A9273-4224-DF4F-AB5D-277707DE49D6}"/>
              </a:ext>
            </a:extLst>
          </p:cNvPr>
          <p:cNvSpPr txBox="1">
            <a:spLocks/>
          </p:cNvSpPr>
          <p:nvPr/>
        </p:nvSpPr>
        <p:spPr>
          <a:xfrm>
            <a:off x="4803494" y="-8420"/>
            <a:ext cx="3345083" cy="73762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rgbClr val="5595AC"/>
              </a:buClr>
              <a:buSzPts val="2400"/>
              <a:buFont typeface="Arial"/>
              <a:buNone/>
              <a:defRPr sz="2400" b="0" i="0" u="none" strike="noStrike" cap="none">
                <a:solidFill>
                  <a:srgbClr val="5595AC"/>
                </a:solidFill>
                <a:latin typeface="Georgia"/>
                <a:ea typeface="Georgia"/>
                <a:cs typeface="Georgia"/>
                <a:sym typeface="Georgia"/>
              </a:defRPr>
            </a:lvl1pPr>
            <a:lvl2pPr marL="914400" marR="0" lvl="1" indent="-228600" algn="l" rtl="0">
              <a:lnSpc>
                <a:spcPct val="90000"/>
              </a:lnSpc>
              <a:spcBef>
                <a:spcPts val="500"/>
              </a:spcBef>
              <a:spcAft>
                <a:spcPts val="0"/>
              </a:spcAft>
              <a:buClr>
                <a:srgbClr val="6A7278"/>
              </a:buClr>
              <a:buSzPts val="2000"/>
              <a:buFont typeface="Arial"/>
              <a:buNone/>
              <a:defRPr sz="2000" b="0" i="0" u="none" strike="noStrike" cap="none">
                <a:solidFill>
                  <a:srgbClr val="6A7278"/>
                </a:solidFill>
                <a:latin typeface="Georgia"/>
                <a:ea typeface="Georgia"/>
                <a:cs typeface="Georgia"/>
                <a:sym typeface="Georgia"/>
              </a:defRPr>
            </a:lvl2pPr>
            <a:lvl3pPr marL="1371600" marR="0" lvl="2" indent="-342900" algn="l" rtl="0">
              <a:lnSpc>
                <a:spcPct val="90000"/>
              </a:lnSpc>
              <a:spcBef>
                <a:spcPts val="500"/>
              </a:spcBef>
              <a:spcAft>
                <a:spcPts val="0"/>
              </a:spcAft>
              <a:buClr>
                <a:srgbClr val="6A7278"/>
              </a:buClr>
              <a:buSzPts val="1800"/>
              <a:buFont typeface="Arial"/>
              <a:buChar char="•"/>
              <a:defRPr sz="1800" b="0" i="0" u="none" strike="noStrike" cap="none">
                <a:solidFill>
                  <a:srgbClr val="6A7278"/>
                </a:solidFill>
                <a:latin typeface="Georgia"/>
                <a:ea typeface="Georgia"/>
                <a:cs typeface="Georgia"/>
                <a:sym typeface="Georgia"/>
              </a:defRPr>
            </a:lvl3pPr>
            <a:lvl4pPr marL="1828800" marR="0" lvl="3" indent="-342900" algn="l" rtl="0">
              <a:lnSpc>
                <a:spcPct val="90000"/>
              </a:lnSpc>
              <a:spcBef>
                <a:spcPts val="500"/>
              </a:spcBef>
              <a:spcAft>
                <a:spcPts val="0"/>
              </a:spcAft>
              <a:buClr>
                <a:srgbClr val="6A7278"/>
              </a:buClr>
              <a:buSzPts val="1800"/>
              <a:buFont typeface="Arial"/>
              <a:buChar char="•"/>
              <a:defRPr sz="1600" b="0" i="0" u="none" strike="noStrike" cap="none">
                <a:solidFill>
                  <a:srgbClr val="6A7278"/>
                </a:solidFill>
                <a:latin typeface="Georgia"/>
                <a:ea typeface="Georgia"/>
                <a:cs typeface="Georgia"/>
                <a:sym typeface="Georgia"/>
              </a:defRPr>
            </a:lvl4pPr>
            <a:lvl5pPr marL="2286000" marR="0" lvl="4" indent="-342900" algn="l" rtl="0">
              <a:lnSpc>
                <a:spcPct val="90000"/>
              </a:lnSpc>
              <a:spcBef>
                <a:spcPts val="500"/>
              </a:spcBef>
              <a:spcAft>
                <a:spcPts val="0"/>
              </a:spcAft>
              <a:buClr>
                <a:srgbClr val="6A7278"/>
              </a:buClr>
              <a:buSzPts val="1800"/>
              <a:buFont typeface="Arial"/>
              <a:buChar char="•"/>
              <a:defRPr sz="1600" b="0" i="0" u="none" strike="noStrike" cap="none">
                <a:solidFill>
                  <a:srgbClr val="6A7278"/>
                </a:solidFill>
                <a:latin typeface="Georgia"/>
                <a:ea typeface="Georgia"/>
                <a:cs typeface="Georgia"/>
                <a:sym typeface="Georg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pPr algn="r"/>
            <a:r>
              <a:rPr lang="en-US" sz="3200" dirty="0"/>
              <a:t>Cool  Cucumber</a:t>
            </a:r>
          </a:p>
        </p:txBody>
      </p:sp>
      <p:sp>
        <p:nvSpPr>
          <p:cNvPr id="15" name="Subtitle 5">
            <a:extLst>
              <a:ext uri="{FF2B5EF4-FFF2-40B4-BE49-F238E27FC236}">
                <a16:creationId xmlns:a16="http://schemas.microsoft.com/office/drawing/2014/main" id="{1A923AF9-38D4-B140-A6DE-F8E8D7D9744D}"/>
              </a:ext>
            </a:extLst>
          </p:cNvPr>
          <p:cNvSpPr txBox="1">
            <a:spLocks/>
          </p:cNvSpPr>
          <p:nvPr/>
        </p:nvSpPr>
        <p:spPr>
          <a:xfrm>
            <a:off x="5002085" y="5969256"/>
            <a:ext cx="2901600" cy="77931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rgbClr val="5595AC"/>
              </a:buClr>
              <a:buSzPts val="2400"/>
              <a:buFont typeface="Arial"/>
              <a:buNone/>
              <a:defRPr sz="2400" b="0" i="0" u="none" strike="noStrike" cap="none">
                <a:solidFill>
                  <a:srgbClr val="5595AC"/>
                </a:solidFill>
                <a:latin typeface="Georgia"/>
                <a:ea typeface="Georgia"/>
                <a:cs typeface="Georgia"/>
                <a:sym typeface="Georgia"/>
              </a:defRPr>
            </a:lvl1pPr>
            <a:lvl2pPr marL="914400" marR="0" lvl="1" indent="-228600" algn="l" rtl="0">
              <a:lnSpc>
                <a:spcPct val="90000"/>
              </a:lnSpc>
              <a:spcBef>
                <a:spcPts val="500"/>
              </a:spcBef>
              <a:spcAft>
                <a:spcPts val="0"/>
              </a:spcAft>
              <a:buClr>
                <a:srgbClr val="6A7278"/>
              </a:buClr>
              <a:buSzPts val="2000"/>
              <a:buFont typeface="Arial"/>
              <a:buNone/>
              <a:defRPr sz="2000" b="0" i="0" u="none" strike="noStrike" cap="none">
                <a:solidFill>
                  <a:srgbClr val="6A7278"/>
                </a:solidFill>
                <a:latin typeface="Georgia"/>
                <a:ea typeface="Georgia"/>
                <a:cs typeface="Georgia"/>
                <a:sym typeface="Georgia"/>
              </a:defRPr>
            </a:lvl2pPr>
            <a:lvl3pPr marL="1371600" marR="0" lvl="2" indent="-342900" algn="l" rtl="0">
              <a:lnSpc>
                <a:spcPct val="90000"/>
              </a:lnSpc>
              <a:spcBef>
                <a:spcPts val="500"/>
              </a:spcBef>
              <a:spcAft>
                <a:spcPts val="0"/>
              </a:spcAft>
              <a:buClr>
                <a:srgbClr val="6A7278"/>
              </a:buClr>
              <a:buSzPts val="1800"/>
              <a:buFont typeface="Arial"/>
              <a:buChar char="•"/>
              <a:defRPr sz="1800" b="0" i="0" u="none" strike="noStrike" cap="none">
                <a:solidFill>
                  <a:srgbClr val="6A7278"/>
                </a:solidFill>
                <a:latin typeface="Georgia"/>
                <a:ea typeface="Georgia"/>
                <a:cs typeface="Georgia"/>
                <a:sym typeface="Georgia"/>
              </a:defRPr>
            </a:lvl3pPr>
            <a:lvl4pPr marL="1828800" marR="0" lvl="3" indent="-342900" algn="l" rtl="0">
              <a:lnSpc>
                <a:spcPct val="90000"/>
              </a:lnSpc>
              <a:spcBef>
                <a:spcPts val="500"/>
              </a:spcBef>
              <a:spcAft>
                <a:spcPts val="0"/>
              </a:spcAft>
              <a:buClr>
                <a:srgbClr val="6A7278"/>
              </a:buClr>
              <a:buSzPts val="1800"/>
              <a:buFont typeface="Arial"/>
              <a:buChar char="•"/>
              <a:defRPr sz="1600" b="0" i="0" u="none" strike="noStrike" cap="none">
                <a:solidFill>
                  <a:srgbClr val="6A7278"/>
                </a:solidFill>
                <a:latin typeface="Georgia"/>
                <a:ea typeface="Georgia"/>
                <a:cs typeface="Georgia"/>
                <a:sym typeface="Georgia"/>
              </a:defRPr>
            </a:lvl4pPr>
            <a:lvl5pPr marL="2286000" marR="0" lvl="4" indent="-342900" algn="l" rtl="0">
              <a:lnSpc>
                <a:spcPct val="90000"/>
              </a:lnSpc>
              <a:spcBef>
                <a:spcPts val="500"/>
              </a:spcBef>
              <a:spcAft>
                <a:spcPts val="0"/>
              </a:spcAft>
              <a:buClr>
                <a:srgbClr val="6A7278"/>
              </a:buClr>
              <a:buSzPts val="1800"/>
              <a:buFont typeface="Arial"/>
              <a:buChar char="•"/>
              <a:defRPr sz="1600" b="0" i="0" u="none" strike="noStrike" cap="none">
                <a:solidFill>
                  <a:srgbClr val="6A7278"/>
                </a:solidFill>
                <a:latin typeface="Georgia"/>
                <a:ea typeface="Georgia"/>
                <a:cs typeface="Georgia"/>
                <a:sym typeface="Georg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r>
              <a:rPr lang="en-US" sz="3200" dirty="0"/>
              <a:t>Hot  Tamale</a:t>
            </a:r>
          </a:p>
        </p:txBody>
      </p:sp>
      <p:sp>
        <p:nvSpPr>
          <p:cNvPr id="13" name="Subtitle 5">
            <a:extLst>
              <a:ext uri="{FF2B5EF4-FFF2-40B4-BE49-F238E27FC236}">
                <a16:creationId xmlns:a16="http://schemas.microsoft.com/office/drawing/2014/main" id="{DDA21582-AAAE-DC4B-9BD7-D878F1299584}"/>
              </a:ext>
            </a:extLst>
          </p:cNvPr>
          <p:cNvSpPr txBox="1">
            <a:spLocks/>
          </p:cNvSpPr>
          <p:nvPr/>
        </p:nvSpPr>
        <p:spPr>
          <a:xfrm>
            <a:off x="147301" y="2560609"/>
            <a:ext cx="2901600" cy="6069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rgbClr val="5595AC"/>
              </a:buClr>
              <a:buSzPts val="2400"/>
              <a:buFont typeface="Arial"/>
              <a:buNone/>
              <a:defRPr sz="2400" b="0" i="0" u="none" strike="noStrike" cap="none">
                <a:solidFill>
                  <a:srgbClr val="5595AC"/>
                </a:solidFill>
                <a:latin typeface="Georgia"/>
                <a:ea typeface="Georgia"/>
                <a:cs typeface="Georgia"/>
                <a:sym typeface="Georgia"/>
              </a:defRPr>
            </a:lvl1pPr>
            <a:lvl2pPr marL="914400" marR="0" lvl="1" indent="-228600" algn="l" rtl="0">
              <a:lnSpc>
                <a:spcPct val="90000"/>
              </a:lnSpc>
              <a:spcBef>
                <a:spcPts val="500"/>
              </a:spcBef>
              <a:spcAft>
                <a:spcPts val="0"/>
              </a:spcAft>
              <a:buClr>
                <a:srgbClr val="6A7278"/>
              </a:buClr>
              <a:buSzPts val="2000"/>
              <a:buFont typeface="Arial"/>
              <a:buNone/>
              <a:defRPr sz="2000" b="0" i="0" u="none" strike="noStrike" cap="none">
                <a:solidFill>
                  <a:srgbClr val="6A7278"/>
                </a:solidFill>
                <a:latin typeface="Georgia"/>
                <a:ea typeface="Georgia"/>
                <a:cs typeface="Georgia"/>
                <a:sym typeface="Georgia"/>
              </a:defRPr>
            </a:lvl2pPr>
            <a:lvl3pPr marL="1371600" marR="0" lvl="2" indent="-342900" algn="l" rtl="0">
              <a:lnSpc>
                <a:spcPct val="90000"/>
              </a:lnSpc>
              <a:spcBef>
                <a:spcPts val="500"/>
              </a:spcBef>
              <a:spcAft>
                <a:spcPts val="0"/>
              </a:spcAft>
              <a:buClr>
                <a:srgbClr val="6A7278"/>
              </a:buClr>
              <a:buSzPts val="1800"/>
              <a:buFont typeface="Arial"/>
              <a:buChar char="•"/>
              <a:defRPr sz="1800" b="0" i="0" u="none" strike="noStrike" cap="none">
                <a:solidFill>
                  <a:srgbClr val="6A7278"/>
                </a:solidFill>
                <a:latin typeface="Georgia"/>
                <a:ea typeface="Georgia"/>
                <a:cs typeface="Georgia"/>
                <a:sym typeface="Georgia"/>
              </a:defRPr>
            </a:lvl3pPr>
            <a:lvl4pPr marL="1828800" marR="0" lvl="3" indent="-342900" algn="l" rtl="0">
              <a:lnSpc>
                <a:spcPct val="90000"/>
              </a:lnSpc>
              <a:spcBef>
                <a:spcPts val="500"/>
              </a:spcBef>
              <a:spcAft>
                <a:spcPts val="0"/>
              </a:spcAft>
              <a:buClr>
                <a:srgbClr val="6A7278"/>
              </a:buClr>
              <a:buSzPts val="1800"/>
              <a:buFont typeface="Arial"/>
              <a:buChar char="•"/>
              <a:defRPr sz="1600" b="0" i="0" u="none" strike="noStrike" cap="none">
                <a:solidFill>
                  <a:srgbClr val="6A7278"/>
                </a:solidFill>
                <a:latin typeface="Georgia"/>
                <a:ea typeface="Georgia"/>
                <a:cs typeface="Georgia"/>
                <a:sym typeface="Georgia"/>
              </a:defRPr>
            </a:lvl4pPr>
            <a:lvl5pPr marL="2286000" marR="0" lvl="4" indent="-342900" algn="l" rtl="0">
              <a:lnSpc>
                <a:spcPct val="90000"/>
              </a:lnSpc>
              <a:spcBef>
                <a:spcPts val="500"/>
              </a:spcBef>
              <a:spcAft>
                <a:spcPts val="0"/>
              </a:spcAft>
              <a:buClr>
                <a:srgbClr val="6A7278"/>
              </a:buClr>
              <a:buSzPts val="1800"/>
              <a:buFont typeface="Arial"/>
              <a:buChar char="•"/>
              <a:defRPr sz="1600" b="0" i="0" u="none" strike="noStrike" cap="none">
                <a:solidFill>
                  <a:srgbClr val="6A7278"/>
                </a:solidFill>
                <a:latin typeface="Georgia"/>
                <a:ea typeface="Georgia"/>
                <a:cs typeface="Georgia"/>
                <a:sym typeface="Georg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r>
              <a:rPr lang="en-US" sz="3200" dirty="0"/>
              <a:t>Water</a:t>
            </a:r>
          </a:p>
        </p:txBody>
      </p:sp>
      <p:sp>
        <p:nvSpPr>
          <p:cNvPr id="14" name="Subtitle 5">
            <a:extLst>
              <a:ext uri="{FF2B5EF4-FFF2-40B4-BE49-F238E27FC236}">
                <a16:creationId xmlns:a16="http://schemas.microsoft.com/office/drawing/2014/main" id="{B22C0279-5B4F-B649-A8A1-F002B9BB05AC}"/>
              </a:ext>
            </a:extLst>
          </p:cNvPr>
          <p:cNvSpPr txBox="1">
            <a:spLocks/>
          </p:cNvSpPr>
          <p:nvPr/>
        </p:nvSpPr>
        <p:spPr>
          <a:xfrm>
            <a:off x="8734202" y="2560609"/>
            <a:ext cx="2901600" cy="6069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rgbClr val="5595AC"/>
              </a:buClr>
              <a:buSzPts val="2400"/>
              <a:buFont typeface="Arial"/>
              <a:buNone/>
              <a:defRPr sz="2400" b="0" i="0" u="none" strike="noStrike" cap="none">
                <a:solidFill>
                  <a:srgbClr val="5595AC"/>
                </a:solidFill>
                <a:latin typeface="Georgia"/>
                <a:ea typeface="Georgia"/>
                <a:cs typeface="Georgia"/>
                <a:sym typeface="Georgia"/>
              </a:defRPr>
            </a:lvl1pPr>
            <a:lvl2pPr marL="914400" marR="0" lvl="1" indent="-228600" algn="l" rtl="0">
              <a:lnSpc>
                <a:spcPct val="90000"/>
              </a:lnSpc>
              <a:spcBef>
                <a:spcPts val="500"/>
              </a:spcBef>
              <a:spcAft>
                <a:spcPts val="0"/>
              </a:spcAft>
              <a:buClr>
                <a:srgbClr val="6A7278"/>
              </a:buClr>
              <a:buSzPts val="2000"/>
              <a:buFont typeface="Arial"/>
              <a:buNone/>
              <a:defRPr sz="2000" b="0" i="0" u="none" strike="noStrike" cap="none">
                <a:solidFill>
                  <a:srgbClr val="6A7278"/>
                </a:solidFill>
                <a:latin typeface="Georgia"/>
                <a:ea typeface="Georgia"/>
                <a:cs typeface="Georgia"/>
                <a:sym typeface="Georgia"/>
              </a:defRPr>
            </a:lvl2pPr>
            <a:lvl3pPr marL="1371600" marR="0" lvl="2" indent="-342900" algn="l" rtl="0">
              <a:lnSpc>
                <a:spcPct val="90000"/>
              </a:lnSpc>
              <a:spcBef>
                <a:spcPts val="500"/>
              </a:spcBef>
              <a:spcAft>
                <a:spcPts val="0"/>
              </a:spcAft>
              <a:buClr>
                <a:srgbClr val="6A7278"/>
              </a:buClr>
              <a:buSzPts val="1800"/>
              <a:buFont typeface="Arial"/>
              <a:buChar char="•"/>
              <a:defRPr sz="1800" b="0" i="0" u="none" strike="noStrike" cap="none">
                <a:solidFill>
                  <a:srgbClr val="6A7278"/>
                </a:solidFill>
                <a:latin typeface="Georgia"/>
                <a:ea typeface="Georgia"/>
                <a:cs typeface="Georgia"/>
                <a:sym typeface="Georgia"/>
              </a:defRPr>
            </a:lvl3pPr>
            <a:lvl4pPr marL="1828800" marR="0" lvl="3" indent="-342900" algn="l" rtl="0">
              <a:lnSpc>
                <a:spcPct val="90000"/>
              </a:lnSpc>
              <a:spcBef>
                <a:spcPts val="500"/>
              </a:spcBef>
              <a:spcAft>
                <a:spcPts val="0"/>
              </a:spcAft>
              <a:buClr>
                <a:srgbClr val="6A7278"/>
              </a:buClr>
              <a:buSzPts val="1800"/>
              <a:buFont typeface="Arial"/>
              <a:buChar char="•"/>
              <a:defRPr sz="1600" b="0" i="0" u="none" strike="noStrike" cap="none">
                <a:solidFill>
                  <a:srgbClr val="6A7278"/>
                </a:solidFill>
                <a:latin typeface="Georgia"/>
                <a:ea typeface="Georgia"/>
                <a:cs typeface="Georgia"/>
                <a:sym typeface="Georgia"/>
              </a:defRPr>
            </a:lvl4pPr>
            <a:lvl5pPr marL="2286000" marR="0" lvl="4" indent="-342900" algn="l" rtl="0">
              <a:lnSpc>
                <a:spcPct val="90000"/>
              </a:lnSpc>
              <a:spcBef>
                <a:spcPts val="500"/>
              </a:spcBef>
              <a:spcAft>
                <a:spcPts val="0"/>
              </a:spcAft>
              <a:buClr>
                <a:srgbClr val="6A7278"/>
              </a:buClr>
              <a:buSzPts val="1800"/>
              <a:buFont typeface="Arial"/>
              <a:buChar char="•"/>
              <a:defRPr sz="1600" b="0" i="0" u="none" strike="noStrike" cap="none">
                <a:solidFill>
                  <a:srgbClr val="6A7278"/>
                </a:solidFill>
                <a:latin typeface="Georgia"/>
                <a:ea typeface="Georgia"/>
                <a:cs typeface="Georgia"/>
                <a:sym typeface="Georg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pPr algn="r"/>
            <a:r>
              <a:rPr lang="en-US" sz="3200" dirty="0"/>
              <a:t>Wind</a:t>
            </a:r>
          </a:p>
        </p:txBody>
      </p:sp>
      <p:sp>
        <p:nvSpPr>
          <p:cNvPr id="16" name="Google Shape;395;p20">
            <a:extLst>
              <a:ext uri="{FF2B5EF4-FFF2-40B4-BE49-F238E27FC236}">
                <a16:creationId xmlns:a16="http://schemas.microsoft.com/office/drawing/2014/main" id="{80DC14D7-E8B9-294B-B26E-2F596ABC8365}"/>
              </a:ext>
            </a:extLst>
          </p:cNvPr>
          <p:cNvSpPr/>
          <p:nvPr/>
        </p:nvSpPr>
        <p:spPr>
          <a:xfrm rot="5400000">
            <a:off x="2885972" y="3366061"/>
            <a:ext cx="6404085" cy="139432"/>
          </a:xfrm>
          <a:prstGeom prst="lef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84;p19">
            <a:extLst>
              <a:ext uri="{FF2B5EF4-FFF2-40B4-BE49-F238E27FC236}">
                <a16:creationId xmlns:a16="http://schemas.microsoft.com/office/drawing/2014/main" id="{3A32D1C2-0B52-D74C-99BF-C308AF5C55FF}"/>
              </a:ext>
            </a:extLst>
          </p:cNvPr>
          <p:cNvSpPr/>
          <p:nvPr/>
        </p:nvSpPr>
        <p:spPr>
          <a:xfrm>
            <a:off x="206250" y="3351300"/>
            <a:ext cx="11779500" cy="155400"/>
          </a:xfrm>
          <a:prstGeom prst="lef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81;p19">
            <a:extLst>
              <a:ext uri="{FF2B5EF4-FFF2-40B4-BE49-F238E27FC236}">
                <a16:creationId xmlns:a16="http://schemas.microsoft.com/office/drawing/2014/main" id="{3848DD35-A39F-7A48-9864-670CB09CA940}"/>
              </a:ext>
            </a:extLst>
          </p:cNvPr>
          <p:cNvSpPr txBox="1">
            <a:spLocks/>
          </p:cNvSpPr>
          <p:nvPr/>
        </p:nvSpPr>
        <p:spPr>
          <a:xfrm rot="16200000">
            <a:off x="-1313172" y="3312133"/>
            <a:ext cx="2865010" cy="233735"/>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228600" algn="l" rtl="0">
              <a:lnSpc>
                <a:spcPct val="120000"/>
              </a:lnSpc>
              <a:spcBef>
                <a:spcPts val="1000"/>
              </a:spcBef>
              <a:spcAft>
                <a:spcPts val="0"/>
              </a:spcAft>
              <a:buClr>
                <a:srgbClr val="6A7278"/>
              </a:buClr>
              <a:buSzPts val="1600"/>
              <a:buFont typeface="Arial"/>
              <a:buNone/>
              <a:defRPr sz="1600" b="0" i="0" u="none" strike="noStrike" cap="none">
                <a:solidFill>
                  <a:srgbClr val="6A7278"/>
                </a:solidFill>
                <a:latin typeface="Georgia"/>
                <a:ea typeface="Georgia"/>
                <a:cs typeface="Georgia"/>
                <a:sym typeface="Georgia"/>
              </a:defRPr>
            </a:lvl1pPr>
            <a:lvl2pPr marL="914400" marR="0" lvl="1" indent="-342900" algn="l" rtl="0">
              <a:lnSpc>
                <a:spcPct val="90000"/>
              </a:lnSpc>
              <a:spcBef>
                <a:spcPts val="500"/>
              </a:spcBef>
              <a:spcAft>
                <a:spcPts val="0"/>
              </a:spcAft>
              <a:buClr>
                <a:srgbClr val="6A7278"/>
              </a:buClr>
              <a:buSzPts val="1800"/>
              <a:buFont typeface="Arial"/>
              <a:buChar char="•"/>
              <a:defRPr sz="1800" b="0" i="0" u="none" strike="noStrike" cap="none">
                <a:solidFill>
                  <a:srgbClr val="6A7278"/>
                </a:solidFill>
                <a:latin typeface="Georgia"/>
                <a:ea typeface="Georgia"/>
                <a:cs typeface="Georgia"/>
                <a:sym typeface="Georgia"/>
              </a:defRPr>
            </a:lvl2pPr>
            <a:lvl3pPr marL="1371600" marR="0" lvl="2" indent="-342900" algn="l" rtl="0">
              <a:lnSpc>
                <a:spcPct val="90000"/>
              </a:lnSpc>
              <a:spcBef>
                <a:spcPts val="500"/>
              </a:spcBef>
              <a:spcAft>
                <a:spcPts val="0"/>
              </a:spcAft>
              <a:buClr>
                <a:srgbClr val="6A7278"/>
              </a:buClr>
              <a:buSzPts val="1800"/>
              <a:buFont typeface="Arial"/>
              <a:buChar char="•"/>
              <a:defRPr sz="1800" b="0" i="0" u="none" strike="noStrike" cap="none">
                <a:solidFill>
                  <a:srgbClr val="6A7278"/>
                </a:solidFill>
                <a:latin typeface="Georgia"/>
                <a:ea typeface="Georgia"/>
                <a:cs typeface="Georgia"/>
                <a:sym typeface="Georgia"/>
              </a:defRPr>
            </a:lvl3pPr>
            <a:lvl4pPr marL="1828800" marR="0" lvl="3" indent="-342900" algn="l" rtl="0">
              <a:lnSpc>
                <a:spcPct val="90000"/>
              </a:lnSpc>
              <a:spcBef>
                <a:spcPts val="500"/>
              </a:spcBef>
              <a:spcAft>
                <a:spcPts val="0"/>
              </a:spcAft>
              <a:buClr>
                <a:srgbClr val="6A7278"/>
              </a:buClr>
              <a:buSzPts val="1800"/>
              <a:buFont typeface="Arial"/>
              <a:buChar char="•"/>
              <a:defRPr sz="1800" b="0" i="0" u="none" strike="noStrike" cap="none">
                <a:solidFill>
                  <a:srgbClr val="6A7278"/>
                </a:solidFill>
                <a:latin typeface="Georgia"/>
                <a:ea typeface="Georgia"/>
                <a:cs typeface="Georgia"/>
                <a:sym typeface="Georgia"/>
              </a:defRPr>
            </a:lvl4pPr>
            <a:lvl5pPr marL="2286000" marR="0" lvl="4" indent="-342900" algn="l" rtl="0">
              <a:lnSpc>
                <a:spcPct val="90000"/>
              </a:lnSpc>
              <a:spcBef>
                <a:spcPts val="500"/>
              </a:spcBef>
              <a:spcAft>
                <a:spcPts val="0"/>
              </a:spcAft>
              <a:buClr>
                <a:srgbClr val="6A7278"/>
              </a:buClr>
              <a:buSzPts val="1800"/>
              <a:buFont typeface="Arial"/>
              <a:buChar char="•"/>
              <a:defRPr sz="1800" b="0" i="0" u="none" strike="noStrike" cap="none">
                <a:solidFill>
                  <a:srgbClr val="6A7278"/>
                </a:solidFill>
                <a:latin typeface="Georgia"/>
                <a:ea typeface="Georgia"/>
                <a:cs typeface="Georgia"/>
                <a:sym typeface="Georg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pPr marL="0" indent="0">
              <a:lnSpc>
                <a:spcPct val="100000"/>
              </a:lnSpc>
              <a:spcBef>
                <a:spcPts val="0"/>
              </a:spcBef>
            </a:pPr>
            <a:r>
              <a:rPr lang="en-US" sz="1200" i="1" dirty="0"/>
              <a:t>“I hesitate to state my own opinions."</a:t>
            </a:r>
          </a:p>
        </p:txBody>
      </p:sp>
      <p:sp>
        <p:nvSpPr>
          <p:cNvPr id="19" name="Google Shape;381;p19">
            <a:extLst>
              <a:ext uri="{FF2B5EF4-FFF2-40B4-BE49-F238E27FC236}">
                <a16:creationId xmlns:a16="http://schemas.microsoft.com/office/drawing/2014/main" id="{57439A24-2CC8-4F49-8222-2C309D05C66A}"/>
              </a:ext>
            </a:extLst>
          </p:cNvPr>
          <p:cNvSpPr txBox="1">
            <a:spLocks/>
          </p:cNvSpPr>
          <p:nvPr/>
        </p:nvSpPr>
        <p:spPr>
          <a:xfrm rot="5400000">
            <a:off x="10670112" y="3312134"/>
            <a:ext cx="2865010" cy="233735"/>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228600" algn="l" rtl="0">
              <a:lnSpc>
                <a:spcPct val="120000"/>
              </a:lnSpc>
              <a:spcBef>
                <a:spcPts val="1000"/>
              </a:spcBef>
              <a:spcAft>
                <a:spcPts val="0"/>
              </a:spcAft>
              <a:buClr>
                <a:srgbClr val="6A7278"/>
              </a:buClr>
              <a:buSzPts val="1600"/>
              <a:buFont typeface="Arial"/>
              <a:buNone/>
              <a:defRPr sz="1600" b="0" i="0" u="none" strike="noStrike" cap="none">
                <a:solidFill>
                  <a:srgbClr val="6A7278"/>
                </a:solidFill>
                <a:latin typeface="Georgia"/>
                <a:ea typeface="Georgia"/>
                <a:cs typeface="Georgia"/>
                <a:sym typeface="Georgia"/>
              </a:defRPr>
            </a:lvl1pPr>
            <a:lvl2pPr marL="914400" marR="0" lvl="1" indent="-342900" algn="l" rtl="0">
              <a:lnSpc>
                <a:spcPct val="90000"/>
              </a:lnSpc>
              <a:spcBef>
                <a:spcPts val="500"/>
              </a:spcBef>
              <a:spcAft>
                <a:spcPts val="0"/>
              </a:spcAft>
              <a:buClr>
                <a:srgbClr val="6A7278"/>
              </a:buClr>
              <a:buSzPts val="1800"/>
              <a:buFont typeface="Arial"/>
              <a:buChar char="•"/>
              <a:defRPr sz="1800" b="0" i="0" u="none" strike="noStrike" cap="none">
                <a:solidFill>
                  <a:srgbClr val="6A7278"/>
                </a:solidFill>
                <a:latin typeface="Georgia"/>
                <a:ea typeface="Georgia"/>
                <a:cs typeface="Georgia"/>
                <a:sym typeface="Georgia"/>
              </a:defRPr>
            </a:lvl2pPr>
            <a:lvl3pPr marL="1371600" marR="0" lvl="2" indent="-342900" algn="l" rtl="0">
              <a:lnSpc>
                <a:spcPct val="90000"/>
              </a:lnSpc>
              <a:spcBef>
                <a:spcPts val="500"/>
              </a:spcBef>
              <a:spcAft>
                <a:spcPts val="0"/>
              </a:spcAft>
              <a:buClr>
                <a:srgbClr val="6A7278"/>
              </a:buClr>
              <a:buSzPts val="1800"/>
              <a:buFont typeface="Arial"/>
              <a:buChar char="•"/>
              <a:defRPr sz="1800" b="0" i="0" u="none" strike="noStrike" cap="none">
                <a:solidFill>
                  <a:srgbClr val="6A7278"/>
                </a:solidFill>
                <a:latin typeface="Georgia"/>
                <a:ea typeface="Georgia"/>
                <a:cs typeface="Georgia"/>
                <a:sym typeface="Georgia"/>
              </a:defRPr>
            </a:lvl3pPr>
            <a:lvl4pPr marL="1828800" marR="0" lvl="3" indent="-342900" algn="l" rtl="0">
              <a:lnSpc>
                <a:spcPct val="90000"/>
              </a:lnSpc>
              <a:spcBef>
                <a:spcPts val="500"/>
              </a:spcBef>
              <a:spcAft>
                <a:spcPts val="0"/>
              </a:spcAft>
              <a:buClr>
                <a:srgbClr val="6A7278"/>
              </a:buClr>
              <a:buSzPts val="1800"/>
              <a:buFont typeface="Arial"/>
              <a:buChar char="•"/>
              <a:defRPr sz="1800" b="0" i="0" u="none" strike="noStrike" cap="none">
                <a:solidFill>
                  <a:srgbClr val="6A7278"/>
                </a:solidFill>
                <a:latin typeface="Georgia"/>
                <a:ea typeface="Georgia"/>
                <a:cs typeface="Georgia"/>
                <a:sym typeface="Georgia"/>
              </a:defRPr>
            </a:lvl4pPr>
            <a:lvl5pPr marL="2286000" marR="0" lvl="4" indent="-342900" algn="l" rtl="0">
              <a:lnSpc>
                <a:spcPct val="90000"/>
              </a:lnSpc>
              <a:spcBef>
                <a:spcPts val="500"/>
              </a:spcBef>
              <a:spcAft>
                <a:spcPts val="0"/>
              </a:spcAft>
              <a:buClr>
                <a:srgbClr val="6A7278"/>
              </a:buClr>
              <a:buSzPts val="1800"/>
              <a:buFont typeface="Arial"/>
              <a:buChar char="•"/>
              <a:defRPr sz="1800" b="0" i="0" u="none" strike="noStrike" cap="none">
                <a:solidFill>
                  <a:srgbClr val="6A7278"/>
                </a:solidFill>
                <a:latin typeface="Georgia"/>
                <a:ea typeface="Georgia"/>
                <a:cs typeface="Georgia"/>
                <a:sym typeface="Georg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pPr marL="0" indent="0" algn="ctr">
              <a:lnSpc>
                <a:spcPct val="100000"/>
              </a:lnSpc>
              <a:spcBef>
                <a:spcPts val="0"/>
              </a:spcBef>
            </a:pPr>
            <a:r>
              <a:rPr lang="en-US" sz="1200" i="1" dirty="0"/>
              <a:t>“I state my opinions freely.”</a:t>
            </a:r>
          </a:p>
        </p:txBody>
      </p:sp>
      <p:sp>
        <p:nvSpPr>
          <p:cNvPr id="396" name="Google Shape;396;p20"/>
          <p:cNvSpPr txBox="1">
            <a:spLocks noGrp="1"/>
          </p:cNvSpPr>
          <p:nvPr>
            <p:ph type="subTitle" idx="1"/>
          </p:nvPr>
        </p:nvSpPr>
        <p:spPr>
          <a:xfrm>
            <a:off x="5891551" y="3125550"/>
            <a:ext cx="408900" cy="606900"/>
          </a:xfrm>
          <a:prstGeom prst="rect">
            <a:avLst/>
          </a:prstGeom>
        </p:spPr>
        <p:txBody>
          <a:bodyPr spcFirstLastPara="1" wrap="square" lIns="121900" tIns="121900" rIns="121900" bIns="121900" anchor="ctr" anchorCtr="0">
            <a:noAutofit/>
          </a:bodyPr>
          <a:lstStyle/>
          <a:p>
            <a:pPr marL="0" lvl="0" indent="0" algn="ctr" rtl="0">
              <a:lnSpc>
                <a:spcPct val="100000"/>
              </a:lnSpc>
              <a:spcBef>
                <a:spcPts val="0"/>
              </a:spcBef>
              <a:spcAft>
                <a:spcPts val="0"/>
              </a:spcAft>
              <a:buNone/>
            </a:pPr>
            <a:r>
              <a:rPr lang="en" sz="2500" i="0" dirty="0">
                <a:solidFill>
                  <a:srgbClr val="FF0000"/>
                </a:solidFill>
              </a:rPr>
              <a:t>X</a:t>
            </a:r>
            <a:endParaRPr sz="2500" i="0" dirty="0">
              <a:solidFill>
                <a:srgbClr val="FF0000"/>
              </a:solidFill>
            </a:endParaRPr>
          </a:p>
        </p:txBody>
      </p:sp>
    </p:spTree>
    <p:extLst>
      <p:ext uri="{BB962C8B-B14F-4D97-AF65-F5344CB8AC3E}">
        <p14:creationId xmlns:p14="http://schemas.microsoft.com/office/powerpoint/2010/main" val="3357840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5" name="Google Shape;395;p20"/>
          <p:cNvSpPr/>
          <p:nvPr/>
        </p:nvSpPr>
        <p:spPr>
          <a:xfrm rot="5400000">
            <a:off x="2885972" y="3366061"/>
            <a:ext cx="6404085" cy="139432"/>
          </a:xfrm>
          <a:prstGeom prst="lef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84;p19">
            <a:extLst>
              <a:ext uri="{FF2B5EF4-FFF2-40B4-BE49-F238E27FC236}">
                <a16:creationId xmlns:a16="http://schemas.microsoft.com/office/drawing/2014/main" id="{25BA4802-8BD9-444B-ADD2-0776630233D1}"/>
              </a:ext>
            </a:extLst>
          </p:cNvPr>
          <p:cNvSpPr/>
          <p:nvPr/>
        </p:nvSpPr>
        <p:spPr>
          <a:xfrm>
            <a:off x="206250" y="3351300"/>
            <a:ext cx="11779500" cy="155400"/>
          </a:xfrm>
          <a:prstGeom prst="lef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Subtitle 5">
            <a:extLst>
              <a:ext uri="{FF2B5EF4-FFF2-40B4-BE49-F238E27FC236}">
                <a16:creationId xmlns:a16="http://schemas.microsoft.com/office/drawing/2014/main" id="{DDA21582-AAAE-DC4B-9BD7-D878F1299584}"/>
              </a:ext>
            </a:extLst>
          </p:cNvPr>
          <p:cNvSpPr txBox="1">
            <a:spLocks/>
          </p:cNvSpPr>
          <p:nvPr/>
        </p:nvSpPr>
        <p:spPr>
          <a:xfrm>
            <a:off x="1462268" y="1160913"/>
            <a:ext cx="2581155" cy="138500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rgbClr val="5595AC"/>
              </a:buClr>
              <a:buSzPts val="2400"/>
              <a:buFont typeface="Arial"/>
              <a:buNone/>
              <a:defRPr sz="2400" b="0" i="0" u="none" strike="noStrike" cap="none">
                <a:solidFill>
                  <a:srgbClr val="5595AC"/>
                </a:solidFill>
                <a:latin typeface="Georgia"/>
                <a:ea typeface="Georgia"/>
                <a:cs typeface="Georgia"/>
                <a:sym typeface="Georgia"/>
              </a:defRPr>
            </a:lvl1pPr>
            <a:lvl2pPr marL="914400" marR="0" lvl="1" indent="-228600" algn="l" rtl="0">
              <a:lnSpc>
                <a:spcPct val="90000"/>
              </a:lnSpc>
              <a:spcBef>
                <a:spcPts val="500"/>
              </a:spcBef>
              <a:spcAft>
                <a:spcPts val="0"/>
              </a:spcAft>
              <a:buClr>
                <a:srgbClr val="6A7278"/>
              </a:buClr>
              <a:buSzPts val="2000"/>
              <a:buFont typeface="Arial"/>
              <a:buNone/>
              <a:defRPr sz="2000" b="0" i="0" u="none" strike="noStrike" cap="none">
                <a:solidFill>
                  <a:srgbClr val="6A7278"/>
                </a:solidFill>
                <a:latin typeface="Georgia"/>
                <a:ea typeface="Georgia"/>
                <a:cs typeface="Georgia"/>
                <a:sym typeface="Georgia"/>
              </a:defRPr>
            </a:lvl2pPr>
            <a:lvl3pPr marL="1371600" marR="0" lvl="2" indent="-342900" algn="l" rtl="0">
              <a:lnSpc>
                <a:spcPct val="90000"/>
              </a:lnSpc>
              <a:spcBef>
                <a:spcPts val="500"/>
              </a:spcBef>
              <a:spcAft>
                <a:spcPts val="0"/>
              </a:spcAft>
              <a:buClr>
                <a:srgbClr val="6A7278"/>
              </a:buClr>
              <a:buSzPts val="1800"/>
              <a:buFont typeface="Arial"/>
              <a:buChar char="•"/>
              <a:defRPr sz="1800" b="0" i="0" u="none" strike="noStrike" cap="none">
                <a:solidFill>
                  <a:srgbClr val="6A7278"/>
                </a:solidFill>
                <a:latin typeface="Georgia"/>
                <a:ea typeface="Georgia"/>
                <a:cs typeface="Georgia"/>
                <a:sym typeface="Georgia"/>
              </a:defRPr>
            </a:lvl3pPr>
            <a:lvl4pPr marL="1828800" marR="0" lvl="3" indent="-342900" algn="l" rtl="0">
              <a:lnSpc>
                <a:spcPct val="90000"/>
              </a:lnSpc>
              <a:spcBef>
                <a:spcPts val="500"/>
              </a:spcBef>
              <a:spcAft>
                <a:spcPts val="0"/>
              </a:spcAft>
              <a:buClr>
                <a:srgbClr val="6A7278"/>
              </a:buClr>
              <a:buSzPts val="1800"/>
              <a:buFont typeface="Arial"/>
              <a:buChar char="•"/>
              <a:defRPr sz="1600" b="0" i="0" u="none" strike="noStrike" cap="none">
                <a:solidFill>
                  <a:srgbClr val="6A7278"/>
                </a:solidFill>
                <a:latin typeface="Georgia"/>
                <a:ea typeface="Georgia"/>
                <a:cs typeface="Georgia"/>
                <a:sym typeface="Georgia"/>
              </a:defRPr>
            </a:lvl4pPr>
            <a:lvl5pPr marL="2286000" marR="0" lvl="4" indent="-342900" algn="l" rtl="0">
              <a:lnSpc>
                <a:spcPct val="90000"/>
              </a:lnSpc>
              <a:spcBef>
                <a:spcPts val="500"/>
              </a:spcBef>
              <a:spcAft>
                <a:spcPts val="0"/>
              </a:spcAft>
              <a:buClr>
                <a:srgbClr val="6A7278"/>
              </a:buClr>
              <a:buSzPts val="1800"/>
              <a:buFont typeface="Arial"/>
              <a:buChar char="•"/>
              <a:defRPr sz="1600" b="0" i="0" u="none" strike="noStrike" cap="none">
                <a:solidFill>
                  <a:srgbClr val="6A7278"/>
                </a:solidFill>
                <a:latin typeface="Georgia"/>
                <a:ea typeface="Georgia"/>
                <a:cs typeface="Georgia"/>
                <a:sym typeface="Georg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pPr algn="ctr"/>
            <a:r>
              <a:rPr lang="en-US" sz="3200" dirty="0"/>
              <a:t>Analysts &amp;</a:t>
            </a:r>
          </a:p>
          <a:p>
            <a:pPr algn="ctr"/>
            <a:r>
              <a:rPr lang="en-US" sz="3200" dirty="0"/>
              <a:t>Architects</a:t>
            </a:r>
          </a:p>
        </p:txBody>
      </p:sp>
      <p:sp>
        <p:nvSpPr>
          <p:cNvPr id="396" name="Google Shape;396;p20"/>
          <p:cNvSpPr txBox="1">
            <a:spLocks noGrp="1"/>
          </p:cNvSpPr>
          <p:nvPr>
            <p:ph type="subTitle" idx="1"/>
          </p:nvPr>
        </p:nvSpPr>
        <p:spPr>
          <a:xfrm>
            <a:off x="5891551" y="3125550"/>
            <a:ext cx="408900" cy="606900"/>
          </a:xfrm>
          <a:prstGeom prst="rect">
            <a:avLst/>
          </a:prstGeom>
        </p:spPr>
        <p:txBody>
          <a:bodyPr spcFirstLastPara="1" wrap="square" lIns="121900" tIns="121900" rIns="121900" bIns="121900" anchor="ctr" anchorCtr="0">
            <a:noAutofit/>
          </a:bodyPr>
          <a:lstStyle/>
          <a:p>
            <a:pPr marL="0" lvl="0" indent="0" algn="ctr" rtl="0">
              <a:lnSpc>
                <a:spcPct val="100000"/>
              </a:lnSpc>
              <a:spcBef>
                <a:spcPts val="0"/>
              </a:spcBef>
              <a:spcAft>
                <a:spcPts val="0"/>
              </a:spcAft>
              <a:buNone/>
            </a:pPr>
            <a:r>
              <a:rPr lang="en" sz="2500" i="0" dirty="0">
                <a:solidFill>
                  <a:srgbClr val="FF0000"/>
                </a:solidFill>
              </a:rPr>
              <a:t>X</a:t>
            </a:r>
            <a:endParaRPr sz="2500" i="0" dirty="0">
              <a:solidFill>
                <a:srgbClr val="FF0000"/>
              </a:solidFill>
            </a:endParaRPr>
          </a:p>
        </p:txBody>
      </p:sp>
      <p:sp>
        <p:nvSpPr>
          <p:cNvPr id="10" name="Subtitle 5">
            <a:extLst>
              <a:ext uri="{FF2B5EF4-FFF2-40B4-BE49-F238E27FC236}">
                <a16:creationId xmlns:a16="http://schemas.microsoft.com/office/drawing/2014/main" id="{E1224C29-48C4-4E4D-B84C-5757FDC2F8F7}"/>
              </a:ext>
            </a:extLst>
          </p:cNvPr>
          <p:cNvSpPr txBox="1">
            <a:spLocks/>
          </p:cNvSpPr>
          <p:nvPr/>
        </p:nvSpPr>
        <p:spPr>
          <a:xfrm>
            <a:off x="1462267" y="4415328"/>
            <a:ext cx="2762492" cy="138500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rgbClr val="5595AC"/>
              </a:buClr>
              <a:buSzPts val="2400"/>
              <a:buFont typeface="Arial"/>
              <a:buNone/>
              <a:defRPr sz="2400" b="0" i="0" u="none" strike="noStrike" cap="none">
                <a:solidFill>
                  <a:srgbClr val="5595AC"/>
                </a:solidFill>
                <a:latin typeface="Georgia"/>
                <a:ea typeface="Georgia"/>
                <a:cs typeface="Georgia"/>
                <a:sym typeface="Georgia"/>
              </a:defRPr>
            </a:lvl1pPr>
            <a:lvl2pPr marL="914400" marR="0" lvl="1" indent="-228600" algn="l" rtl="0">
              <a:lnSpc>
                <a:spcPct val="90000"/>
              </a:lnSpc>
              <a:spcBef>
                <a:spcPts val="500"/>
              </a:spcBef>
              <a:spcAft>
                <a:spcPts val="0"/>
              </a:spcAft>
              <a:buClr>
                <a:srgbClr val="6A7278"/>
              </a:buClr>
              <a:buSzPts val="2000"/>
              <a:buFont typeface="Arial"/>
              <a:buNone/>
              <a:defRPr sz="2000" b="0" i="0" u="none" strike="noStrike" cap="none">
                <a:solidFill>
                  <a:srgbClr val="6A7278"/>
                </a:solidFill>
                <a:latin typeface="Georgia"/>
                <a:ea typeface="Georgia"/>
                <a:cs typeface="Georgia"/>
                <a:sym typeface="Georgia"/>
              </a:defRPr>
            </a:lvl2pPr>
            <a:lvl3pPr marL="1371600" marR="0" lvl="2" indent="-342900" algn="l" rtl="0">
              <a:lnSpc>
                <a:spcPct val="90000"/>
              </a:lnSpc>
              <a:spcBef>
                <a:spcPts val="500"/>
              </a:spcBef>
              <a:spcAft>
                <a:spcPts val="0"/>
              </a:spcAft>
              <a:buClr>
                <a:srgbClr val="6A7278"/>
              </a:buClr>
              <a:buSzPts val="1800"/>
              <a:buFont typeface="Arial"/>
              <a:buChar char="•"/>
              <a:defRPr sz="1800" b="0" i="0" u="none" strike="noStrike" cap="none">
                <a:solidFill>
                  <a:srgbClr val="6A7278"/>
                </a:solidFill>
                <a:latin typeface="Georgia"/>
                <a:ea typeface="Georgia"/>
                <a:cs typeface="Georgia"/>
                <a:sym typeface="Georgia"/>
              </a:defRPr>
            </a:lvl3pPr>
            <a:lvl4pPr marL="1828800" marR="0" lvl="3" indent="-342900" algn="l" rtl="0">
              <a:lnSpc>
                <a:spcPct val="90000"/>
              </a:lnSpc>
              <a:spcBef>
                <a:spcPts val="500"/>
              </a:spcBef>
              <a:spcAft>
                <a:spcPts val="0"/>
              </a:spcAft>
              <a:buClr>
                <a:srgbClr val="6A7278"/>
              </a:buClr>
              <a:buSzPts val="1800"/>
              <a:buFont typeface="Arial"/>
              <a:buChar char="•"/>
              <a:defRPr sz="1600" b="0" i="0" u="none" strike="noStrike" cap="none">
                <a:solidFill>
                  <a:srgbClr val="6A7278"/>
                </a:solidFill>
                <a:latin typeface="Georgia"/>
                <a:ea typeface="Georgia"/>
                <a:cs typeface="Georgia"/>
                <a:sym typeface="Georgia"/>
              </a:defRPr>
            </a:lvl4pPr>
            <a:lvl5pPr marL="2286000" marR="0" lvl="4" indent="-342900" algn="l" rtl="0">
              <a:lnSpc>
                <a:spcPct val="90000"/>
              </a:lnSpc>
              <a:spcBef>
                <a:spcPts val="500"/>
              </a:spcBef>
              <a:spcAft>
                <a:spcPts val="0"/>
              </a:spcAft>
              <a:buClr>
                <a:srgbClr val="6A7278"/>
              </a:buClr>
              <a:buSzPts val="1800"/>
              <a:buFont typeface="Arial"/>
              <a:buChar char="•"/>
              <a:defRPr sz="1600" b="0" i="0" u="none" strike="noStrike" cap="none">
                <a:solidFill>
                  <a:srgbClr val="6A7278"/>
                </a:solidFill>
                <a:latin typeface="Georgia"/>
                <a:ea typeface="Georgia"/>
                <a:cs typeface="Georgia"/>
                <a:sym typeface="Georg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pPr algn="ctr"/>
            <a:r>
              <a:rPr lang="en-US" sz="3200" dirty="0"/>
              <a:t>Relationship</a:t>
            </a:r>
          </a:p>
          <a:p>
            <a:pPr algn="ctr"/>
            <a:r>
              <a:rPr lang="en-US" sz="3200" dirty="0"/>
              <a:t>Masters</a:t>
            </a:r>
          </a:p>
        </p:txBody>
      </p:sp>
      <p:sp>
        <p:nvSpPr>
          <p:cNvPr id="11" name="Subtitle 5">
            <a:extLst>
              <a:ext uri="{FF2B5EF4-FFF2-40B4-BE49-F238E27FC236}">
                <a16:creationId xmlns:a16="http://schemas.microsoft.com/office/drawing/2014/main" id="{A1D7E288-B1D6-2B48-92FB-BA06149E26A9}"/>
              </a:ext>
            </a:extLst>
          </p:cNvPr>
          <p:cNvSpPr txBox="1">
            <a:spLocks/>
          </p:cNvSpPr>
          <p:nvPr/>
        </p:nvSpPr>
        <p:spPr>
          <a:xfrm>
            <a:off x="7633502" y="1396471"/>
            <a:ext cx="2762492" cy="91389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rgbClr val="5595AC"/>
              </a:buClr>
              <a:buSzPts val="2400"/>
              <a:buFont typeface="Arial"/>
              <a:buNone/>
              <a:defRPr sz="2400" b="0" i="0" u="none" strike="noStrike" cap="none">
                <a:solidFill>
                  <a:srgbClr val="5595AC"/>
                </a:solidFill>
                <a:latin typeface="Georgia"/>
                <a:ea typeface="Georgia"/>
                <a:cs typeface="Georgia"/>
                <a:sym typeface="Georgia"/>
              </a:defRPr>
            </a:lvl1pPr>
            <a:lvl2pPr marL="914400" marR="0" lvl="1" indent="-228600" algn="l" rtl="0">
              <a:lnSpc>
                <a:spcPct val="90000"/>
              </a:lnSpc>
              <a:spcBef>
                <a:spcPts val="500"/>
              </a:spcBef>
              <a:spcAft>
                <a:spcPts val="0"/>
              </a:spcAft>
              <a:buClr>
                <a:srgbClr val="6A7278"/>
              </a:buClr>
              <a:buSzPts val="2000"/>
              <a:buFont typeface="Arial"/>
              <a:buNone/>
              <a:defRPr sz="2000" b="0" i="0" u="none" strike="noStrike" cap="none">
                <a:solidFill>
                  <a:srgbClr val="6A7278"/>
                </a:solidFill>
                <a:latin typeface="Georgia"/>
                <a:ea typeface="Georgia"/>
                <a:cs typeface="Georgia"/>
                <a:sym typeface="Georgia"/>
              </a:defRPr>
            </a:lvl2pPr>
            <a:lvl3pPr marL="1371600" marR="0" lvl="2" indent="-342900" algn="l" rtl="0">
              <a:lnSpc>
                <a:spcPct val="90000"/>
              </a:lnSpc>
              <a:spcBef>
                <a:spcPts val="500"/>
              </a:spcBef>
              <a:spcAft>
                <a:spcPts val="0"/>
              </a:spcAft>
              <a:buClr>
                <a:srgbClr val="6A7278"/>
              </a:buClr>
              <a:buSzPts val="1800"/>
              <a:buFont typeface="Arial"/>
              <a:buChar char="•"/>
              <a:defRPr sz="1800" b="0" i="0" u="none" strike="noStrike" cap="none">
                <a:solidFill>
                  <a:srgbClr val="6A7278"/>
                </a:solidFill>
                <a:latin typeface="Georgia"/>
                <a:ea typeface="Georgia"/>
                <a:cs typeface="Georgia"/>
                <a:sym typeface="Georgia"/>
              </a:defRPr>
            </a:lvl3pPr>
            <a:lvl4pPr marL="1828800" marR="0" lvl="3" indent="-342900" algn="l" rtl="0">
              <a:lnSpc>
                <a:spcPct val="90000"/>
              </a:lnSpc>
              <a:spcBef>
                <a:spcPts val="500"/>
              </a:spcBef>
              <a:spcAft>
                <a:spcPts val="0"/>
              </a:spcAft>
              <a:buClr>
                <a:srgbClr val="6A7278"/>
              </a:buClr>
              <a:buSzPts val="1800"/>
              <a:buFont typeface="Arial"/>
              <a:buChar char="•"/>
              <a:defRPr sz="1600" b="0" i="0" u="none" strike="noStrike" cap="none">
                <a:solidFill>
                  <a:srgbClr val="6A7278"/>
                </a:solidFill>
                <a:latin typeface="Georgia"/>
                <a:ea typeface="Georgia"/>
                <a:cs typeface="Georgia"/>
                <a:sym typeface="Georgia"/>
              </a:defRPr>
            </a:lvl4pPr>
            <a:lvl5pPr marL="2286000" marR="0" lvl="4" indent="-342900" algn="l" rtl="0">
              <a:lnSpc>
                <a:spcPct val="90000"/>
              </a:lnSpc>
              <a:spcBef>
                <a:spcPts val="500"/>
              </a:spcBef>
              <a:spcAft>
                <a:spcPts val="0"/>
              </a:spcAft>
              <a:buClr>
                <a:srgbClr val="6A7278"/>
              </a:buClr>
              <a:buSzPts val="1800"/>
              <a:buFont typeface="Arial"/>
              <a:buChar char="•"/>
              <a:defRPr sz="1600" b="0" i="0" u="none" strike="noStrike" cap="none">
                <a:solidFill>
                  <a:srgbClr val="6A7278"/>
                </a:solidFill>
                <a:latin typeface="Georgia"/>
                <a:ea typeface="Georgia"/>
                <a:cs typeface="Georgia"/>
                <a:sym typeface="Georg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pPr algn="ctr"/>
            <a:r>
              <a:rPr lang="en-US" sz="3200" dirty="0"/>
              <a:t>Drivers</a:t>
            </a:r>
          </a:p>
        </p:txBody>
      </p:sp>
      <p:sp>
        <p:nvSpPr>
          <p:cNvPr id="17" name="Subtitle 5">
            <a:extLst>
              <a:ext uri="{FF2B5EF4-FFF2-40B4-BE49-F238E27FC236}">
                <a16:creationId xmlns:a16="http://schemas.microsoft.com/office/drawing/2014/main" id="{EBC7F0F0-B55A-5846-8F4A-D4C3DAEA0CCF}"/>
              </a:ext>
            </a:extLst>
          </p:cNvPr>
          <p:cNvSpPr txBox="1">
            <a:spLocks/>
          </p:cNvSpPr>
          <p:nvPr/>
        </p:nvSpPr>
        <p:spPr>
          <a:xfrm>
            <a:off x="7633502" y="4415328"/>
            <a:ext cx="2762492" cy="138500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rgbClr val="5595AC"/>
              </a:buClr>
              <a:buSzPts val="2400"/>
              <a:buFont typeface="Arial"/>
              <a:buNone/>
              <a:defRPr sz="2400" b="0" i="0" u="none" strike="noStrike" cap="none">
                <a:solidFill>
                  <a:srgbClr val="5595AC"/>
                </a:solidFill>
                <a:latin typeface="Georgia"/>
                <a:ea typeface="Georgia"/>
                <a:cs typeface="Georgia"/>
                <a:sym typeface="Georgia"/>
              </a:defRPr>
            </a:lvl1pPr>
            <a:lvl2pPr marL="914400" marR="0" lvl="1" indent="-228600" algn="l" rtl="0">
              <a:lnSpc>
                <a:spcPct val="90000"/>
              </a:lnSpc>
              <a:spcBef>
                <a:spcPts val="500"/>
              </a:spcBef>
              <a:spcAft>
                <a:spcPts val="0"/>
              </a:spcAft>
              <a:buClr>
                <a:srgbClr val="6A7278"/>
              </a:buClr>
              <a:buSzPts val="2000"/>
              <a:buFont typeface="Arial"/>
              <a:buNone/>
              <a:defRPr sz="2000" b="0" i="0" u="none" strike="noStrike" cap="none">
                <a:solidFill>
                  <a:srgbClr val="6A7278"/>
                </a:solidFill>
                <a:latin typeface="Georgia"/>
                <a:ea typeface="Georgia"/>
                <a:cs typeface="Georgia"/>
                <a:sym typeface="Georgia"/>
              </a:defRPr>
            </a:lvl2pPr>
            <a:lvl3pPr marL="1371600" marR="0" lvl="2" indent="-342900" algn="l" rtl="0">
              <a:lnSpc>
                <a:spcPct val="90000"/>
              </a:lnSpc>
              <a:spcBef>
                <a:spcPts val="500"/>
              </a:spcBef>
              <a:spcAft>
                <a:spcPts val="0"/>
              </a:spcAft>
              <a:buClr>
                <a:srgbClr val="6A7278"/>
              </a:buClr>
              <a:buSzPts val="1800"/>
              <a:buFont typeface="Arial"/>
              <a:buChar char="•"/>
              <a:defRPr sz="1800" b="0" i="0" u="none" strike="noStrike" cap="none">
                <a:solidFill>
                  <a:srgbClr val="6A7278"/>
                </a:solidFill>
                <a:latin typeface="Georgia"/>
                <a:ea typeface="Georgia"/>
                <a:cs typeface="Georgia"/>
                <a:sym typeface="Georgia"/>
              </a:defRPr>
            </a:lvl3pPr>
            <a:lvl4pPr marL="1828800" marR="0" lvl="3" indent="-342900" algn="l" rtl="0">
              <a:lnSpc>
                <a:spcPct val="90000"/>
              </a:lnSpc>
              <a:spcBef>
                <a:spcPts val="500"/>
              </a:spcBef>
              <a:spcAft>
                <a:spcPts val="0"/>
              </a:spcAft>
              <a:buClr>
                <a:srgbClr val="6A7278"/>
              </a:buClr>
              <a:buSzPts val="1800"/>
              <a:buFont typeface="Arial"/>
              <a:buChar char="•"/>
              <a:defRPr sz="1600" b="0" i="0" u="none" strike="noStrike" cap="none">
                <a:solidFill>
                  <a:srgbClr val="6A7278"/>
                </a:solidFill>
                <a:latin typeface="Georgia"/>
                <a:ea typeface="Georgia"/>
                <a:cs typeface="Georgia"/>
                <a:sym typeface="Georgia"/>
              </a:defRPr>
            </a:lvl4pPr>
            <a:lvl5pPr marL="2286000" marR="0" lvl="4" indent="-342900" algn="l" rtl="0">
              <a:lnSpc>
                <a:spcPct val="90000"/>
              </a:lnSpc>
              <a:spcBef>
                <a:spcPts val="500"/>
              </a:spcBef>
              <a:spcAft>
                <a:spcPts val="0"/>
              </a:spcAft>
              <a:buClr>
                <a:srgbClr val="6A7278"/>
              </a:buClr>
              <a:buSzPts val="1800"/>
              <a:buFont typeface="Arial"/>
              <a:buChar char="•"/>
              <a:defRPr sz="1600" b="0" i="0" u="none" strike="noStrike" cap="none">
                <a:solidFill>
                  <a:srgbClr val="6A7278"/>
                </a:solidFill>
                <a:latin typeface="Georgia"/>
                <a:ea typeface="Georgia"/>
                <a:cs typeface="Georgia"/>
                <a:sym typeface="Georg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pPr algn="ctr"/>
            <a:r>
              <a:rPr lang="en-US" sz="3200" dirty="0"/>
              <a:t>Spontaneous</a:t>
            </a:r>
          </a:p>
          <a:p>
            <a:pPr algn="ctr"/>
            <a:r>
              <a:rPr lang="en-US" sz="3200" dirty="0"/>
              <a:t>Motivators</a:t>
            </a:r>
          </a:p>
        </p:txBody>
      </p:sp>
      <p:sp>
        <p:nvSpPr>
          <p:cNvPr id="18" name="Google Shape;381;p19">
            <a:extLst>
              <a:ext uri="{FF2B5EF4-FFF2-40B4-BE49-F238E27FC236}">
                <a16:creationId xmlns:a16="http://schemas.microsoft.com/office/drawing/2014/main" id="{ACEC3370-4CCA-9D4C-B77D-7A92ECF06BCD}"/>
              </a:ext>
            </a:extLst>
          </p:cNvPr>
          <p:cNvSpPr txBox="1">
            <a:spLocks/>
          </p:cNvSpPr>
          <p:nvPr/>
        </p:nvSpPr>
        <p:spPr>
          <a:xfrm rot="16200000">
            <a:off x="-1313172" y="3312133"/>
            <a:ext cx="2865010" cy="233735"/>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228600" algn="l" rtl="0">
              <a:lnSpc>
                <a:spcPct val="120000"/>
              </a:lnSpc>
              <a:spcBef>
                <a:spcPts val="1000"/>
              </a:spcBef>
              <a:spcAft>
                <a:spcPts val="0"/>
              </a:spcAft>
              <a:buClr>
                <a:srgbClr val="6A7278"/>
              </a:buClr>
              <a:buSzPts val="1600"/>
              <a:buFont typeface="Arial"/>
              <a:buNone/>
              <a:defRPr sz="1600" b="0" i="0" u="none" strike="noStrike" cap="none">
                <a:solidFill>
                  <a:srgbClr val="6A7278"/>
                </a:solidFill>
                <a:latin typeface="Georgia"/>
                <a:ea typeface="Georgia"/>
                <a:cs typeface="Georgia"/>
                <a:sym typeface="Georgia"/>
              </a:defRPr>
            </a:lvl1pPr>
            <a:lvl2pPr marL="914400" marR="0" lvl="1" indent="-342900" algn="l" rtl="0">
              <a:lnSpc>
                <a:spcPct val="90000"/>
              </a:lnSpc>
              <a:spcBef>
                <a:spcPts val="500"/>
              </a:spcBef>
              <a:spcAft>
                <a:spcPts val="0"/>
              </a:spcAft>
              <a:buClr>
                <a:srgbClr val="6A7278"/>
              </a:buClr>
              <a:buSzPts val="1800"/>
              <a:buFont typeface="Arial"/>
              <a:buChar char="•"/>
              <a:defRPr sz="1800" b="0" i="0" u="none" strike="noStrike" cap="none">
                <a:solidFill>
                  <a:srgbClr val="6A7278"/>
                </a:solidFill>
                <a:latin typeface="Georgia"/>
                <a:ea typeface="Georgia"/>
                <a:cs typeface="Georgia"/>
                <a:sym typeface="Georgia"/>
              </a:defRPr>
            </a:lvl2pPr>
            <a:lvl3pPr marL="1371600" marR="0" lvl="2" indent="-342900" algn="l" rtl="0">
              <a:lnSpc>
                <a:spcPct val="90000"/>
              </a:lnSpc>
              <a:spcBef>
                <a:spcPts val="500"/>
              </a:spcBef>
              <a:spcAft>
                <a:spcPts val="0"/>
              </a:spcAft>
              <a:buClr>
                <a:srgbClr val="6A7278"/>
              </a:buClr>
              <a:buSzPts val="1800"/>
              <a:buFont typeface="Arial"/>
              <a:buChar char="•"/>
              <a:defRPr sz="1800" b="0" i="0" u="none" strike="noStrike" cap="none">
                <a:solidFill>
                  <a:srgbClr val="6A7278"/>
                </a:solidFill>
                <a:latin typeface="Georgia"/>
                <a:ea typeface="Georgia"/>
                <a:cs typeface="Georgia"/>
                <a:sym typeface="Georgia"/>
              </a:defRPr>
            </a:lvl3pPr>
            <a:lvl4pPr marL="1828800" marR="0" lvl="3" indent="-342900" algn="l" rtl="0">
              <a:lnSpc>
                <a:spcPct val="90000"/>
              </a:lnSpc>
              <a:spcBef>
                <a:spcPts val="500"/>
              </a:spcBef>
              <a:spcAft>
                <a:spcPts val="0"/>
              </a:spcAft>
              <a:buClr>
                <a:srgbClr val="6A7278"/>
              </a:buClr>
              <a:buSzPts val="1800"/>
              <a:buFont typeface="Arial"/>
              <a:buChar char="•"/>
              <a:defRPr sz="1800" b="0" i="0" u="none" strike="noStrike" cap="none">
                <a:solidFill>
                  <a:srgbClr val="6A7278"/>
                </a:solidFill>
                <a:latin typeface="Georgia"/>
                <a:ea typeface="Georgia"/>
                <a:cs typeface="Georgia"/>
                <a:sym typeface="Georgia"/>
              </a:defRPr>
            </a:lvl4pPr>
            <a:lvl5pPr marL="2286000" marR="0" lvl="4" indent="-342900" algn="l" rtl="0">
              <a:lnSpc>
                <a:spcPct val="90000"/>
              </a:lnSpc>
              <a:spcBef>
                <a:spcPts val="500"/>
              </a:spcBef>
              <a:spcAft>
                <a:spcPts val="0"/>
              </a:spcAft>
              <a:buClr>
                <a:srgbClr val="6A7278"/>
              </a:buClr>
              <a:buSzPts val="1800"/>
              <a:buFont typeface="Arial"/>
              <a:buChar char="•"/>
              <a:defRPr sz="1800" b="0" i="0" u="none" strike="noStrike" cap="none">
                <a:solidFill>
                  <a:srgbClr val="6A7278"/>
                </a:solidFill>
                <a:latin typeface="Georgia"/>
                <a:ea typeface="Georgia"/>
                <a:cs typeface="Georgia"/>
                <a:sym typeface="Georg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pPr marL="0" indent="0">
              <a:lnSpc>
                <a:spcPct val="100000"/>
              </a:lnSpc>
              <a:spcBef>
                <a:spcPts val="0"/>
              </a:spcBef>
            </a:pPr>
            <a:r>
              <a:rPr lang="en-US" sz="1200" i="1" dirty="0"/>
              <a:t>“I hesitate to state my own opinions."</a:t>
            </a:r>
          </a:p>
        </p:txBody>
      </p:sp>
      <p:sp>
        <p:nvSpPr>
          <p:cNvPr id="19" name="Google Shape;381;p19">
            <a:extLst>
              <a:ext uri="{FF2B5EF4-FFF2-40B4-BE49-F238E27FC236}">
                <a16:creationId xmlns:a16="http://schemas.microsoft.com/office/drawing/2014/main" id="{91348D59-0B10-C34C-902A-D36F750D8758}"/>
              </a:ext>
            </a:extLst>
          </p:cNvPr>
          <p:cNvSpPr txBox="1">
            <a:spLocks/>
          </p:cNvSpPr>
          <p:nvPr/>
        </p:nvSpPr>
        <p:spPr>
          <a:xfrm rot="5400000">
            <a:off x="10670112" y="3312134"/>
            <a:ext cx="2865010" cy="233735"/>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228600" algn="l" rtl="0">
              <a:lnSpc>
                <a:spcPct val="120000"/>
              </a:lnSpc>
              <a:spcBef>
                <a:spcPts val="1000"/>
              </a:spcBef>
              <a:spcAft>
                <a:spcPts val="0"/>
              </a:spcAft>
              <a:buClr>
                <a:srgbClr val="6A7278"/>
              </a:buClr>
              <a:buSzPts val="1600"/>
              <a:buFont typeface="Arial"/>
              <a:buNone/>
              <a:defRPr sz="1600" b="0" i="0" u="none" strike="noStrike" cap="none">
                <a:solidFill>
                  <a:srgbClr val="6A7278"/>
                </a:solidFill>
                <a:latin typeface="Georgia"/>
                <a:ea typeface="Georgia"/>
                <a:cs typeface="Georgia"/>
                <a:sym typeface="Georgia"/>
              </a:defRPr>
            </a:lvl1pPr>
            <a:lvl2pPr marL="914400" marR="0" lvl="1" indent="-342900" algn="l" rtl="0">
              <a:lnSpc>
                <a:spcPct val="90000"/>
              </a:lnSpc>
              <a:spcBef>
                <a:spcPts val="500"/>
              </a:spcBef>
              <a:spcAft>
                <a:spcPts val="0"/>
              </a:spcAft>
              <a:buClr>
                <a:srgbClr val="6A7278"/>
              </a:buClr>
              <a:buSzPts val="1800"/>
              <a:buFont typeface="Arial"/>
              <a:buChar char="•"/>
              <a:defRPr sz="1800" b="0" i="0" u="none" strike="noStrike" cap="none">
                <a:solidFill>
                  <a:srgbClr val="6A7278"/>
                </a:solidFill>
                <a:latin typeface="Georgia"/>
                <a:ea typeface="Georgia"/>
                <a:cs typeface="Georgia"/>
                <a:sym typeface="Georgia"/>
              </a:defRPr>
            </a:lvl2pPr>
            <a:lvl3pPr marL="1371600" marR="0" lvl="2" indent="-342900" algn="l" rtl="0">
              <a:lnSpc>
                <a:spcPct val="90000"/>
              </a:lnSpc>
              <a:spcBef>
                <a:spcPts val="500"/>
              </a:spcBef>
              <a:spcAft>
                <a:spcPts val="0"/>
              </a:spcAft>
              <a:buClr>
                <a:srgbClr val="6A7278"/>
              </a:buClr>
              <a:buSzPts val="1800"/>
              <a:buFont typeface="Arial"/>
              <a:buChar char="•"/>
              <a:defRPr sz="1800" b="0" i="0" u="none" strike="noStrike" cap="none">
                <a:solidFill>
                  <a:srgbClr val="6A7278"/>
                </a:solidFill>
                <a:latin typeface="Georgia"/>
                <a:ea typeface="Georgia"/>
                <a:cs typeface="Georgia"/>
                <a:sym typeface="Georgia"/>
              </a:defRPr>
            </a:lvl3pPr>
            <a:lvl4pPr marL="1828800" marR="0" lvl="3" indent="-342900" algn="l" rtl="0">
              <a:lnSpc>
                <a:spcPct val="90000"/>
              </a:lnSpc>
              <a:spcBef>
                <a:spcPts val="500"/>
              </a:spcBef>
              <a:spcAft>
                <a:spcPts val="0"/>
              </a:spcAft>
              <a:buClr>
                <a:srgbClr val="6A7278"/>
              </a:buClr>
              <a:buSzPts val="1800"/>
              <a:buFont typeface="Arial"/>
              <a:buChar char="•"/>
              <a:defRPr sz="1800" b="0" i="0" u="none" strike="noStrike" cap="none">
                <a:solidFill>
                  <a:srgbClr val="6A7278"/>
                </a:solidFill>
                <a:latin typeface="Georgia"/>
                <a:ea typeface="Georgia"/>
                <a:cs typeface="Georgia"/>
                <a:sym typeface="Georgia"/>
              </a:defRPr>
            </a:lvl4pPr>
            <a:lvl5pPr marL="2286000" marR="0" lvl="4" indent="-342900" algn="l" rtl="0">
              <a:lnSpc>
                <a:spcPct val="90000"/>
              </a:lnSpc>
              <a:spcBef>
                <a:spcPts val="500"/>
              </a:spcBef>
              <a:spcAft>
                <a:spcPts val="0"/>
              </a:spcAft>
              <a:buClr>
                <a:srgbClr val="6A7278"/>
              </a:buClr>
              <a:buSzPts val="1800"/>
              <a:buFont typeface="Arial"/>
              <a:buChar char="•"/>
              <a:defRPr sz="1800" b="0" i="0" u="none" strike="noStrike" cap="none">
                <a:solidFill>
                  <a:srgbClr val="6A7278"/>
                </a:solidFill>
                <a:latin typeface="Georgia"/>
                <a:ea typeface="Georgia"/>
                <a:cs typeface="Georgia"/>
                <a:sym typeface="Georg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pPr marL="0" indent="0" algn="ctr">
              <a:lnSpc>
                <a:spcPct val="100000"/>
              </a:lnSpc>
              <a:spcBef>
                <a:spcPts val="0"/>
              </a:spcBef>
            </a:pPr>
            <a:r>
              <a:rPr lang="en-US" sz="1200" i="1" dirty="0"/>
              <a:t>“I state my opinions freely.”</a:t>
            </a:r>
          </a:p>
        </p:txBody>
      </p:sp>
      <p:sp>
        <p:nvSpPr>
          <p:cNvPr id="20" name="Google Shape;381;p19">
            <a:extLst>
              <a:ext uri="{FF2B5EF4-FFF2-40B4-BE49-F238E27FC236}">
                <a16:creationId xmlns:a16="http://schemas.microsoft.com/office/drawing/2014/main" id="{A68361C7-CC48-F942-8EFC-5E65ADE8D09A}"/>
              </a:ext>
            </a:extLst>
          </p:cNvPr>
          <p:cNvSpPr txBox="1">
            <a:spLocks/>
          </p:cNvSpPr>
          <p:nvPr/>
        </p:nvSpPr>
        <p:spPr>
          <a:xfrm>
            <a:off x="4663495" y="0"/>
            <a:ext cx="2865010" cy="233735"/>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228600" algn="l" rtl="0">
              <a:lnSpc>
                <a:spcPct val="120000"/>
              </a:lnSpc>
              <a:spcBef>
                <a:spcPts val="1000"/>
              </a:spcBef>
              <a:spcAft>
                <a:spcPts val="0"/>
              </a:spcAft>
              <a:buClr>
                <a:srgbClr val="6A7278"/>
              </a:buClr>
              <a:buSzPts val="1600"/>
              <a:buFont typeface="Arial"/>
              <a:buNone/>
              <a:defRPr sz="1600" b="0" i="0" u="none" strike="noStrike" cap="none">
                <a:solidFill>
                  <a:srgbClr val="6A7278"/>
                </a:solidFill>
                <a:latin typeface="Georgia"/>
                <a:ea typeface="Georgia"/>
                <a:cs typeface="Georgia"/>
                <a:sym typeface="Georgia"/>
              </a:defRPr>
            </a:lvl1pPr>
            <a:lvl2pPr marL="914400" marR="0" lvl="1" indent="-342900" algn="l" rtl="0">
              <a:lnSpc>
                <a:spcPct val="90000"/>
              </a:lnSpc>
              <a:spcBef>
                <a:spcPts val="500"/>
              </a:spcBef>
              <a:spcAft>
                <a:spcPts val="0"/>
              </a:spcAft>
              <a:buClr>
                <a:srgbClr val="6A7278"/>
              </a:buClr>
              <a:buSzPts val="1800"/>
              <a:buFont typeface="Arial"/>
              <a:buChar char="•"/>
              <a:defRPr sz="1800" b="0" i="0" u="none" strike="noStrike" cap="none">
                <a:solidFill>
                  <a:srgbClr val="6A7278"/>
                </a:solidFill>
                <a:latin typeface="Georgia"/>
                <a:ea typeface="Georgia"/>
                <a:cs typeface="Georgia"/>
                <a:sym typeface="Georgia"/>
              </a:defRPr>
            </a:lvl2pPr>
            <a:lvl3pPr marL="1371600" marR="0" lvl="2" indent="-342900" algn="l" rtl="0">
              <a:lnSpc>
                <a:spcPct val="90000"/>
              </a:lnSpc>
              <a:spcBef>
                <a:spcPts val="500"/>
              </a:spcBef>
              <a:spcAft>
                <a:spcPts val="0"/>
              </a:spcAft>
              <a:buClr>
                <a:srgbClr val="6A7278"/>
              </a:buClr>
              <a:buSzPts val="1800"/>
              <a:buFont typeface="Arial"/>
              <a:buChar char="•"/>
              <a:defRPr sz="1800" b="0" i="0" u="none" strike="noStrike" cap="none">
                <a:solidFill>
                  <a:srgbClr val="6A7278"/>
                </a:solidFill>
                <a:latin typeface="Georgia"/>
                <a:ea typeface="Georgia"/>
                <a:cs typeface="Georgia"/>
                <a:sym typeface="Georgia"/>
              </a:defRPr>
            </a:lvl3pPr>
            <a:lvl4pPr marL="1828800" marR="0" lvl="3" indent="-342900" algn="l" rtl="0">
              <a:lnSpc>
                <a:spcPct val="90000"/>
              </a:lnSpc>
              <a:spcBef>
                <a:spcPts val="500"/>
              </a:spcBef>
              <a:spcAft>
                <a:spcPts val="0"/>
              </a:spcAft>
              <a:buClr>
                <a:srgbClr val="6A7278"/>
              </a:buClr>
              <a:buSzPts val="1800"/>
              <a:buFont typeface="Arial"/>
              <a:buChar char="•"/>
              <a:defRPr sz="1800" b="0" i="0" u="none" strike="noStrike" cap="none">
                <a:solidFill>
                  <a:srgbClr val="6A7278"/>
                </a:solidFill>
                <a:latin typeface="Georgia"/>
                <a:ea typeface="Georgia"/>
                <a:cs typeface="Georgia"/>
                <a:sym typeface="Georgia"/>
              </a:defRPr>
            </a:lvl4pPr>
            <a:lvl5pPr marL="2286000" marR="0" lvl="4" indent="-342900" algn="l" rtl="0">
              <a:lnSpc>
                <a:spcPct val="90000"/>
              </a:lnSpc>
              <a:spcBef>
                <a:spcPts val="500"/>
              </a:spcBef>
              <a:spcAft>
                <a:spcPts val="0"/>
              </a:spcAft>
              <a:buClr>
                <a:srgbClr val="6A7278"/>
              </a:buClr>
              <a:buSzPts val="1800"/>
              <a:buFont typeface="Arial"/>
              <a:buChar char="•"/>
              <a:defRPr sz="1800" b="0" i="0" u="none" strike="noStrike" cap="none">
                <a:solidFill>
                  <a:srgbClr val="6A7278"/>
                </a:solidFill>
                <a:latin typeface="Georgia"/>
                <a:ea typeface="Georgia"/>
                <a:cs typeface="Georgia"/>
                <a:sym typeface="Georg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pPr marL="0" indent="0" algn="ctr">
              <a:lnSpc>
                <a:spcPct val="100000"/>
              </a:lnSpc>
              <a:spcBef>
                <a:spcPts val="0"/>
              </a:spcBef>
            </a:pPr>
            <a:r>
              <a:rPr lang="en-US" sz="1200" i="1" dirty="0"/>
              <a:t>“I’m a cool cucumber.”</a:t>
            </a:r>
          </a:p>
        </p:txBody>
      </p:sp>
      <p:sp>
        <p:nvSpPr>
          <p:cNvPr id="21" name="Google Shape;381;p19">
            <a:extLst>
              <a:ext uri="{FF2B5EF4-FFF2-40B4-BE49-F238E27FC236}">
                <a16:creationId xmlns:a16="http://schemas.microsoft.com/office/drawing/2014/main" id="{E9087D39-D4D1-944A-8F36-EC6C17325E5B}"/>
              </a:ext>
            </a:extLst>
          </p:cNvPr>
          <p:cNvSpPr txBox="1">
            <a:spLocks/>
          </p:cNvSpPr>
          <p:nvPr/>
        </p:nvSpPr>
        <p:spPr>
          <a:xfrm>
            <a:off x="4649723" y="6637819"/>
            <a:ext cx="2865010" cy="233735"/>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228600" algn="l" rtl="0">
              <a:lnSpc>
                <a:spcPct val="120000"/>
              </a:lnSpc>
              <a:spcBef>
                <a:spcPts val="1000"/>
              </a:spcBef>
              <a:spcAft>
                <a:spcPts val="0"/>
              </a:spcAft>
              <a:buClr>
                <a:srgbClr val="6A7278"/>
              </a:buClr>
              <a:buSzPts val="1600"/>
              <a:buFont typeface="Arial"/>
              <a:buNone/>
              <a:defRPr sz="1600" b="0" i="0" u="none" strike="noStrike" cap="none">
                <a:solidFill>
                  <a:srgbClr val="6A7278"/>
                </a:solidFill>
                <a:latin typeface="Georgia"/>
                <a:ea typeface="Georgia"/>
                <a:cs typeface="Georgia"/>
                <a:sym typeface="Georgia"/>
              </a:defRPr>
            </a:lvl1pPr>
            <a:lvl2pPr marL="914400" marR="0" lvl="1" indent="-342900" algn="l" rtl="0">
              <a:lnSpc>
                <a:spcPct val="90000"/>
              </a:lnSpc>
              <a:spcBef>
                <a:spcPts val="500"/>
              </a:spcBef>
              <a:spcAft>
                <a:spcPts val="0"/>
              </a:spcAft>
              <a:buClr>
                <a:srgbClr val="6A7278"/>
              </a:buClr>
              <a:buSzPts val="1800"/>
              <a:buFont typeface="Arial"/>
              <a:buChar char="•"/>
              <a:defRPr sz="1800" b="0" i="0" u="none" strike="noStrike" cap="none">
                <a:solidFill>
                  <a:srgbClr val="6A7278"/>
                </a:solidFill>
                <a:latin typeface="Georgia"/>
                <a:ea typeface="Georgia"/>
                <a:cs typeface="Georgia"/>
                <a:sym typeface="Georgia"/>
              </a:defRPr>
            </a:lvl2pPr>
            <a:lvl3pPr marL="1371600" marR="0" lvl="2" indent="-342900" algn="l" rtl="0">
              <a:lnSpc>
                <a:spcPct val="90000"/>
              </a:lnSpc>
              <a:spcBef>
                <a:spcPts val="500"/>
              </a:spcBef>
              <a:spcAft>
                <a:spcPts val="0"/>
              </a:spcAft>
              <a:buClr>
                <a:srgbClr val="6A7278"/>
              </a:buClr>
              <a:buSzPts val="1800"/>
              <a:buFont typeface="Arial"/>
              <a:buChar char="•"/>
              <a:defRPr sz="1800" b="0" i="0" u="none" strike="noStrike" cap="none">
                <a:solidFill>
                  <a:srgbClr val="6A7278"/>
                </a:solidFill>
                <a:latin typeface="Georgia"/>
                <a:ea typeface="Georgia"/>
                <a:cs typeface="Georgia"/>
                <a:sym typeface="Georgia"/>
              </a:defRPr>
            </a:lvl3pPr>
            <a:lvl4pPr marL="1828800" marR="0" lvl="3" indent="-342900" algn="l" rtl="0">
              <a:lnSpc>
                <a:spcPct val="90000"/>
              </a:lnSpc>
              <a:spcBef>
                <a:spcPts val="500"/>
              </a:spcBef>
              <a:spcAft>
                <a:spcPts val="0"/>
              </a:spcAft>
              <a:buClr>
                <a:srgbClr val="6A7278"/>
              </a:buClr>
              <a:buSzPts val="1800"/>
              <a:buFont typeface="Arial"/>
              <a:buChar char="•"/>
              <a:defRPr sz="1800" b="0" i="0" u="none" strike="noStrike" cap="none">
                <a:solidFill>
                  <a:srgbClr val="6A7278"/>
                </a:solidFill>
                <a:latin typeface="Georgia"/>
                <a:ea typeface="Georgia"/>
                <a:cs typeface="Georgia"/>
                <a:sym typeface="Georgia"/>
              </a:defRPr>
            </a:lvl4pPr>
            <a:lvl5pPr marL="2286000" marR="0" lvl="4" indent="-342900" algn="l" rtl="0">
              <a:lnSpc>
                <a:spcPct val="90000"/>
              </a:lnSpc>
              <a:spcBef>
                <a:spcPts val="500"/>
              </a:spcBef>
              <a:spcAft>
                <a:spcPts val="0"/>
              </a:spcAft>
              <a:buClr>
                <a:srgbClr val="6A7278"/>
              </a:buClr>
              <a:buSzPts val="1800"/>
              <a:buFont typeface="Arial"/>
              <a:buChar char="•"/>
              <a:defRPr sz="1800" b="0" i="0" u="none" strike="noStrike" cap="none">
                <a:solidFill>
                  <a:srgbClr val="6A7278"/>
                </a:solidFill>
                <a:latin typeface="Georgia"/>
                <a:ea typeface="Georgia"/>
                <a:cs typeface="Georgia"/>
                <a:sym typeface="Georg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pPr marL="0" indent="0" algn="ctr">
              <a:lnSpc>
                <a:spcPct val="100000"/>
              </a:lnSpc>
              <a:spcBef>
                <a:spcPts val="0"/>
              </a:spcBef>
            </a:pPr>
            <a:r>
              <a:rPr lang="en-US" sz="1200" i="1" dirty="0"/>
              <a:t>“I’m a hot tamale.”</a:t>
            </a:r>
          </a:p>
        </p:txBody>
      </p:sp>
    </p:spTree>
    <p:extLst>
      <p:ext uri="{BB962C8B-B14F-4D97-AF65-F5344CB8AC3E}">
        <p14:creationId xmlns:p14="http://schemas.microsoft.com/office/powerpoint/2010/main" val="2461640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34" name="Google Shape;70;p2">
            <a:extLst>
              <a:ext uri="{FF2B5EF4-FFF2-40B4-BE49-F238E27FC236}">
                <a16:creationId xmlns:a16="http://schemas.microsoft.com/office/drawing/2014/main" id="{4EFB171D-0524-C344-A2F7-55B6945D52D8}"/>
              </a:ext>
            </a:extLst>
          </p:cNvPr>
          <p:cNvSpPr txBox="1"/>
          <p:nvPr/>
        </p:nvSpPr>
        <p:spPr>
          <a:xfrm>
            <a:off x="838198" y="2082856"/>
            <a:ext cx="6369423" cy="2532764"/>
          </a:xfrm>
          <a:prstGeom prst="rect">
            <a:avLst/>
          </a:prstGeom>
          <a:noFill/>
          <a:ln>
            <a:noFill/>
          </a:ln>
        </p:spPr>
        <p:txBody>
          <a:bodyPr spcFirstLastPara="1" wrap="square" lIns="91425" tIns="45700" rIns="91425" bIns="45700" anchor="t" anchorCtr="0">
            <a:normAutofit/>
          </a:bodyPr>
          <a:lstStyle/>
          <a:p>
            <a:pPr marL="60325" marR="0" lvl="0" algn="l" rtl="0">
              <a:lnSpc>
                <a:spcPct val="120000"/>
              </a:lnSpc>
              <a:spcBef>
                <a:spcPts val="0"/>
              </a:spcBef>
              <a:spcAft>
                <a:spcPts val="0"/>
              </a:spcAft>
              <a:buClr>
                <a:srgbClr val="6A7278"/>
              </a:buClr>
              <a:buSzPts val="1600"/>
            </a:pPr>
            <a:r>
              <a:rPr lang="en-US" sz="2000" b="0" i="0" u="none" strike="noStrike" cap="none" dirty="0">
                <a:solidFill>
                  <a:srgbClr val="6A7278"/>
                </a:solidFill>
                <a:latin typeface="Georgia"/>
                <a:ea typeface="Georgia"/>
                <a:cs typeface="Georgia"/>
                <a:sym typeface="Georgia"/>
              </a:rPr>
              <a:t>Do you have another </a:t>
            </a:r>
            <a:r>
              <a:rPr lang="en-US" sz="2000" b="1" i="0" u="none" strike="noStrike" cap="none" dirty="0">
                <a:solidFill>
                  <a:srgbClr val="6A7278"/>
                </a:solidFill>
                <a:latin typeface="Georgia"/>
                <a:ea typeface="Georgia"/>
                <a:cs typeface="Georgia"/>
                <a:sym typeface="Georgia"/>
              </a:rPr>
              <a:t>comfortable</a:t>
            </a:r>
            <a:r>
              <a:rPr lang="en-US" sz="2000" b="0" i="0" u="none" strike="noStrike" cap="none" dirty="0">
                <a:solidFill>
                  <a:srgbClr val="6A7278"/>
                </a:solidFill>
                <a:latin typeface="Georgia"/>
                <a:ea typeface="Georgia"/>
                <a:cs typeface="Georgia"/>
                <a:sym typeface="Georgia"/>
              </a:rPr>
              <a:t> quadrant?</a:t>
            </a:r>
          </a:p>
          <a:p>
            <a:pPr marL="60325" marR="0" lvl="0" algn="l" rtl="0">
              <a:lnSpc>
                <a:spcPct val="120000"/>
              </a:lnSpc>
              <a:spcBef>
                <a:spcPts val="0"/>
              </a:spcBef>
              <a:spcAft>
                <a:spcPts val="0"/>
              </a:spcAft>
              <a:buClr>
                <a:srgbClr val="6A7278"/>
              </a:buClr>
              <a:buSzPts val="1600"/>
            </a:pPr>
            <a:endParaRPr lang="en-US" sz="2000" dirty="0">
              <a:solidFill>
                <a:srgbClr val="6A7278"/>
              </a:solidFill>
              <a:latin typeface="Georgia"/>
              <a:ea typeface="Georgia"/>
              <a:cs typeface="Georgia"/>
              <a:sym typeface="Georgia"/>
            </a:endParaRPr>
          </a:p>
          <a:p>
            <a:pPr marL="60325" marR="0" lvl="0" algn="l" rtl="0">
              <a:lnSpc>
                <a:spcPct val="120000"/>
              </a:lnSpc>
              <a:spcBef>
                <a:spcPts val="0"/>
              </a:spcBef>
              <a:spcAft>
                <a:spcPts val="0"/>
              </a:spcAft>
              <a:buClr>
                <a:srgbClr val="6A7278"/>
              </a:buClr>
              <a:buSzPts val="1600"/>
            </a:pPr>
            <a:r>
              <a:rPr lang="en-US" sz="2000" i="0" u="none" strike="noStrike" cap="none" dirty="0">
                <a:solidFill>
                  <a:srgbClr val="6A7278"/>
                </a:solidFill>
                <a:latin typeface="Georgia"/>
                <a:ea typeface="Georgia"/>
                <a:cs typeface="Georgia"/>
                <a:sym typeface="Georgia"/>
              </a:rPr>
              <a:t>What quadrant is the </a:t>
            </a:r>
            <a:r>
              <a:rPr lang="en-US" sz="2000" b="1" i="0" u="none" strike="noStrike" cap="none" dirty="0">
                <a:solidFill>
                  <a:srgbClr val="6A7278"/>
                </a:solidFill>
                <a:latin typeface="Georgia"/>
                <a:ea typeface="Georgia"/>
                <a:cs typeface="Georgia"/>
                <a:sym typeface="Georgia"/>
              </a:rPr>
              <a:t>hardest</a:t>
            </a:r>
            <a:r>
              <a:rPr lang="en-US" sz="2000" i="0" u="none" strike="noStrike" cap="none" dirty="0">
                <a:solidFill>
                  <a:srgbClr val="6A7278"/>
                </a:solidFill>
                <a:latin typeface="Georgia"/>
                <a:ea typeface="Georgia"/>
                <a:cs typeface="Georgia"/>
                <a:sym typeface="Georgia"/>
              </a:rPr>
              <a:t> for you to be in?</a:t>
            </a:r>
          </a:p>
          <a:p>
            <a:pPr marL="60325" marR="0" lvl="0" algn="l" rtl="0">
              <a:lnSpc>
                <a:spcPct val="120000"/>
              </a:lnSpc>
              <a:spcBef>
                <a:spcPts val="0"/>
              </a:spcBef>
              <a:spcAft>
                <a:spcPts val="0"/>
              </a:spcAft>
              <a:buClr>
                <a:srgbClr val="6A7278"/>
              </a:buClr>
              <a:buSzPts val="1600"/>
            </a:pPr>
            <a:endParaRPr lang="en-US" sz="2000" dirty="0">
              <a:solidFill>
                <a:srgbClr val="6A7278"/>
              </a:solidFill>
              <a:latin typeface="Georgia"/>
              <a:ea typeface="Georgia"/>
              <a:cs typeface="Georgia"/>
              <a:sym typeface="Georgia"/>
            </a:endParaRPr>
          </a:p>
          <a:p>
            <a:pPr marL="60325" marR="0" lvl="0" algn="l" rtl="0">
              <a:lnSpc>
                <a:spcPct val="120000"/>
              </a:lnSpc>
              <a:spcBef>
                <a:spcPts val="0"/>
              </a:spcBef>
              <a:spcAft>
                <a:spcPts val="0"/>
              </a:spcAft>
              <a:buClr>
                <a:srgbClr val="6A7278"/>
              </a:buClr>
              <a:buSzPts val="1600"/>
            </a:pPr>
            <a:r>
              <a:rPr lang="en-US" sz="2000" dirty="0">
                <a:solidFill>
                  <a:srgbClr val="6A7278"/>
                </a:solidFill>
                <a:latin typeface="Georgia"/>
                <a:ea typeface="Georgia"/>
                <a:cs typeface="Georgia"/>
                <a:sym typeface="Georgia"/>
              </a:rPr>
              <a:t>What are situations when </a:t>
            </a:r>
            <a:r>
              <a:rPr lang="en-US" sz="2000" b="1" dirty="0">
                <a:solidFill>
                  <a:srgbClr val="6A7278"/>
                </a:solidFill>
                <a:latin typeface="Georgia"/>
                <a:ea typeface="Georgia"/>
                <a:cs typeface="Georgia"/>
                <a:sym typeface="Georgia"/>
              </a:rPr>
              <a:t>another style </a:t>
            </a:r>
            <a:r>
              <a:rPr lang="en-US" sz="2000" dirty="0">
                <a:solidFill>
                  <a:srgbClr val="6A7278"/>
                </a:solidFill>
                <a:latin typeface="Georgia"/>
                <a:ea typeface="Georgia"/>
                <a:cs typeface="Georgia"/>
                <a:sym typeface="Georgia"/>
              </a:rPr>
              <a:t>is essential?</a:t>
            </a:r>
            <a:endParaRPr lang="en-US" sz="2000" i="0" u="none" strike="noStrike" cap="none" dirty="0">
              <a:solidFill>
                <a:srgbClr val="6A7278"/>
              </a:solidFill>
              <a:latin typeface="Georgia"/>
              <a:ea typeface="Georgia"/>
              <a:cs typeface="Georgia"/>
              <a:sym typeface="Georgia"/>
            </a:endParaRPr>
          </a:p>
        </p:txBody>
      </p:sp>
      <p:sp>
        <p:nvSpPr>
          <p:cNvPr id="68" name="Google Shape;68;p2"/>
          <p:cNvSpPr txBox="1">
            <a:spLocks noGrp="1"/>
          </p:cNvSpPr>
          <p:nvPr>
            <p:ph type="title"/>
          </p:nvPr>
        </p:nvSpPr>
        <p:spPr>
          <a:xfrm>
            <a:off x="838200" y="365125"/>
            <a:ext cx="10515600" cy="57005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6A7278"/>
              </a:buClr>
              <a:buSzPts val="1400"/>
              <a:buFont typeface="Arial"/>
              <a:buNone/>
            </a:pPr>
            <a:r>
              <a:rPr lang="en-US" sz="1400" dirty="0">
                <a:latin typeface="Arial"/>
                <a:ea typeface="Arial"/>
                <a:cs typeface="Arial"/>
                <a:sym typeface="Arial"/>
              </a:rPr>
              <a:t>Leadership Styles</a:t>
            </a:r>
            <a:endParaRPr sz="1400" dirty="0">
              <a:latin typeface="Arial"/>
              <a:ea typeface="Arial"/>
              <a:cs typeface="Arial"/>
              <a:sym typeface="Arial"/>
            </a:endParaRPr>
          </a:p>
        </p:txBody>
      </p:sp>
      <p:sp>
        <p:nvSpPr>
          <p:cNvPr id="33" name="Google Shape;69;p2">
            <a:extLst>
              <a:ext uri="{FF2B5EF4-FFF2-40B4-BE49-F238E27FC236}">
                <a16:creationId xmlns:a16="http://schemas.microsoft.com/office/drawing/2014/main" id="{4D138CC7-A4BD-2B4C-A0D7-CF510A8388A0}"/>
              </a:ext>
            </a:extLst>
          </p:cNvPr>
          <p:cNvSpPr txBox="1">
            <a:spLocks/>
          </p:cNvSpPr>
          <p:nvPr/>
        </p:nvSpPr>
        <p:spPr>
          <a:xfrm>
            <a:off x="838199" y="984732"/>
            <a:ext cx="6369423" cy="820004"/>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rgbClr val="5595AC"/>
              </a:buClr>
              <a:buSzPts val="2400"/>
              <a:buFont typeface="Arial"/>
              <a:buNone/>
              <a:defRPr sz="2400" b="0" i="0" u="none" strike="noStrike" cap="none">
                <a:solidFill>
                  <a:srgbClr val="5595AC"/>
                </a:solidFill>
                <a:latin typeface="Georgia"/>
                <a:ea typeface="Georgia"/>
                <a:cs typeface="Georgia"/>
                <a:sym typeface="Georgia"/>
              </a:defRPr>
            </a:lvl1pPr>
            <a:lvl2pPr marL="914400" marR="0" lvl="1" indent="-228600" algn="l" rtl="0">
              <a:lnSpc>
                <a:spcPct val="90000"/>
              </a:lnSpc>
              <a:spcBef>
                <a:spcPts val="500"/>
              </a:spcBef>
              <a:spcAft>
                <a:spcPts val="0"/>
              </a:spcAft>
              <a:buClr>
                <a:srgbClr val="6A7278"/>
              </a:buClr>
              <a:buSzPts val="2000"/>
              <a:buFont typeface="Arial"/>
              <a:buNone/>
              <a:defRPr sz="2000" b="0" i="0" u="none" strike="noStrike" cap="none">
                <a:solidFill>
                  <a:srgbClr val="6A7278"/>
                </a:solidFill>
                <a:latin typeface="Georgia"/>
                <a:ea typeface="Georgia"/>
                <a:cs typeface="Georgia"/>
                <a:sym typeface="Georgia"/>
              </a:defRPr>
            </a:lvl2pPr>
            <a:lvl3pPr marL="1371600" marR="0" lvl="2" indent="-342900" algn="l" rtl="0">
              <a:lnSpc>
                <a:spcPct val="90000"/>
              </a:lnSpc>
              <a:spcBef>
                <a:spcPts val="500"/>
              </a:spcBef>
              <a:spcAft>
                <a:spcPts val="0"/>
              </a:spcAft>
              <a:buClr>
                <a:srgbClr val="6A7278"/>
              </a:buClr>
              <a:buSzPts val="1800"/>
              <a:buFont typeface="Arial"/>
              <a:buChar char="•"/>
              <a:defRPr sz="1800" b="0" i="0" u="none" strike="noStrike" cap="none">
                <a:solidFill>
                  <a:srgbClr val="6A7278"/>
                </a:solidFill>
                <a:latin typeface="Georgia"/>
                <a:ea typeface="Georgia"/>
                <a:cs typeface="Georgia"/>
                <a:sym typeface="Georgia"/>
              </a:defRPr>
            </a:lvl3pPr>
            <a:lvl4pPr marL="1828800" marR="0" lvl="3" indent="-342900" algn="l" rtl="0">
              <a:lnSpc>
                <a:spcPct val="90000"/>
              </a:lnSpc>
              <a:spcBef>
                <a:spcPts val="500"/>
              </a:spcBef>
              <a:spcAft>
                <a:spcPts val="0"/>
              </a:spcAft>
              <a:buClr>
                <a:srgbClr val="6A7278"/>
              </a:buClr>
              <a:buSzPts val="1800"/>
              <a:buFont typeface="Arial"/>
              <a:buChar char="•"/>
              <a:defRPr sz="1600" b="0" i="0" u="none" strike="noStrike" cap="none">
                <a:solidFill>
                  <a:srgbClr val="6A7278"/>
                </a:solidFill>
                <a:latin typeface="Georgia"/>
                <a:ea typeface="Georgia"/>
                <a:cs typeface="Georgia"/>
                <a:sym typeface="Georgia"/>
              </a:defRPr>
            </a:lvl4pPr>
            <a:lvl5pPr marL="2286000" marR="0" lvl="4" indent="-342900" algn="l" rtl="0">
              <a:lnSpc>
                <a:spcPct val="90000"/>
              </a:lnSpc>
              <a:spcBef>
                <a:spcPts val="500"/>
              </a:spcBef>
              <a:spcAft>
                <a:spcPts val="0"/>
              </a:spcAft>
              <a:buClr>
                <a:srgbClr val="6A7278"/>
              </a:buClr>
              <a:buSzPts val="1800"/>
              <a:buFont typeface="Arial"/>
              <a:buChar char="•"/>
              <a:defRPr sz="1600" b="0" i="0" u="none" strike="noStrike" cap="none">
                <a:solidFill>
                  <a:srgbClr val="6A7278"/>
                </a:solidFill>
                <a:latin typeface="Georgia"/>
                <a:ea typeface="Georgia"/>
                <a:cs typeface="Georgia"/>
                <a:sym typeface="Georg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pPr marL="0" indent="0">
              <a:spcBef>
                <a:spcPts val="0"/>
              </a:spcBef>
              <a:buSzPts val="3200"/>
            </a:pPr>
            <a:r>
              <a:rPr lang="en-US" sz="3200" dirty="0"/>
              <a:t>Discussion </a:t>
            </a:r>
            <a:r>
              <a:rPr lang="en-US" sz="1600" i="1" dirty="0"/>
              <a:t>(10 min)</a:t>
            </a:r>
          </a:p>
        </p:txBody>
      </p:sp>
      <p:grpSp>
        <p:nvGrpSpPr>
          <p:cNvPr id="35" name="Group 34">
            <a:extLst>
              <a:ext uri="{FF2B5EF4-FFF2-40B4-BE49-F238E27FC236}">
                <a16:creationId xmlns:a16="http://schemas.microsoft.com/office/drawing/2014/main" id="{D1AB4EA7-9580-D940-BD97-19F3AEEF29CA}"/>
              </a:ext>
            </a:extLst>
          </p:cNvPr>
          <p:cNvGrpSpPr/>
          <p:nvPr/>
        </p:nvGrpSpPr>
        <p:grpSpPr>
          <a:xfrm>
            <a:off x="10775708" y="22674"/>
            <a:ext cx="717868" cy="6821483"/>
            <a:chOff x="10775708" y="22674"/>
            <a:chExt cx="717868" cy="6821483"/>
          </a:xfrm>
        </p:grpSpPr>
        <p:pic>
          <p:nvPicPr>
            <p:cNvPr id="36" name="Picture 35">
              <a:extLst>
                <a:ext uri="{FF2B5EF4-FFF2-40B4-BE49-F238E27FC236}">
                  <a16:creationId xmlns:a16="http://schemas.microsoft.com/office/drawing/2014/main" id="{7D3D3F1F-1D2F-5C46-BBBC-BB2E898CCFA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37" name="Picture 36">
              <a:extLst>
                <a:ext uri="{FF2B5EF4-FFF2-40B4-BE49-F238E27FC236}">
                  <a16:creationId xmlns:a16="http://schemas.microsoft.com/office/drawing/2014/main" id="{C113C006-98A0-5E44-ACF3-0E226090BDC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38" name="Picture 37">
              <a:extLst>
                <a:ext uri="{FF2B5EF4-FFF2-40B4-BE49-F238E27FC236}">
                  <a16:creationId xmlns:a16="http://schemas.microsoft.com/office/drawing/2014/main" id="{08DD638A-B395-934F-9DF5-9BC5973EBE9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39" name="Picture 38">
              <a:extLst>
                <a:ext uri="{FF2B5EF4-FFF2-40B4-BE49-F238E27FC236}">
                  <a16:creationId xmlns:a16="http://schemas.microsoft.com/office/drawing/2014/main" id="{CDB53698-2673-144A-AB59-E512AF99883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40" name="Picture 39">
              <a:extLst>
                <a:ext uri="{FF2B5EF4-FFF2-40B4-BE49-F238E27FC236}">
                  <a16:creationId xmlns:a16="http://schemas.microsoft.com/office/drawing/2014/main" id="{1FDD075B-EE66-7141-B0CF-602F4F5ECB6C}"/>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41" name="Picture 40">
              <a:extLst>
                <a:ext uri="{FF2B5EF4-FFF2-40B4-BE49-F238E27FC236}">
                  <a16:creationId xmlns:a16="http://schemas.microsoft.com/office/drawing/2014/main" id="{EFC04078-DBF9-804A-B477-0887EABE7610}"/>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42" name="Picture 41">
              <a:extLst>
                <a:ext uri="{FF2B5EF4-FFF2-40B4-BE49-F238E27FC236}">
                  <a16:creationId xmlns:a16="http://schemas.microsoft.com/office/drawing/2014/main" id="{D9745A6B-5F3D-5E45-8A86-C182070C5965}"/>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43" name="Picture 42">
              <a:extLst>
                <a:ext uri="{FF2B5EF4-FFF2-40B4-BE49-F238E27FC236}">
                  <a16:creationId xmlns:a16="http://schemas.microsoft.com/office/drawing/2014/main" id="{F71662AD-D67E-6E4B-8449-8A1F24D494E7}"/>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44" name="Picture 43">
              <a:extLst>
                <a:ext uri="{FF2B5EF4-FFF2-40B4-BE49-F238E27FC236}">
                  <a16:creationId xmlns:a16="http://schemas.microsoft.com/office/drawing/2014/main" id="{99D52DC4-2856-FF47-9C25-B62F881699FF}"/>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2108423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51;p25">
            <a:extLst>
              <a:ext uri="{FF2B5EF4-FFF2-40B4-BE49-F238E27FC236}">
                <a16:creationId xmlns:a16="http://schemas.microsoft.com/office/drawing/2014/main" id="{3671C218-D4AB-924F-95C9-D613E5A2AA9B}"/>
              </a:ext>
            </a:extLst>
          </p:cNvPr>
          <p:cNvSpPr/>
          <p:nvPr/>
        </p:nvSpPr>
        <p:spPr>
          <a:xfrm>
            <a:off x="0" y="3136738"/>
            <a:ext cx="12192000" cy="3721261"/>
          </a:xfrm>
          <a:prstGeom prst="rect">
            <a:avLst/>
          </a:prstGeom>
          <a:solidFill>
            <a:srgbClr val="5595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sp>
        <p:nvSpPr>
          <p:cNvPr id="2" name="Text Placeholder 1">
            <a:extLst>
              <a:ext uri="{FF2B5EF4-FFF2-40B4-BE49-F238E27FC236}">
                <a16:creationId xmlns:a16="http://schemas.microsoft.com/office/drawing/2014/main" id="{F0C876D4-977C-5D4A-AD80-4680D8E891BB}"/>
              </a:ext>
            </a:extLst>
          </p:cNvPr>
          <p:cNvSpPr>
            <a:spLocks noGrp="1"/>
          </p:cNvSpPr>
          <p:nvPr>
            <p:ph type="body" idx="1"/>
          </p:nvPr>
        </p:nvSpPr>
        <p:spPr>
          <a:xfrm>
            <a:off x="7454096" y="1088020"/>
            <a:ext cx="4143737" cy="3290070"/>
          </a:xfrm>
        </p:spPr>
        <p:txBody>
          <a:bodyPr/>
          <a:lstStyle/>
          <a:p>
            <a:pPr algn="ctr"/>
            <a:r>
              <a:rPr lang="en-US" dirty="0"/>
              <a:t>What style and role fits a Project Lead?</a:t>
            </a:r>
          </a:p>
          <a:p>
            <a:pPr algn="ctr"/>
            <a:r>
              <a:rPr lang="en-US" sz="2000" i="1" dirty="0"/>
              <a:t>Hint: </a:t>
            </a:r>
            <a:r>
              <a:rPr lang="en-US" sz="2000" b="1" dirty="0"/>
              <a:t>Any of them!</a:t>
            </a:r>
            <a:endParaRPr lang="en-US" sz="2000" i="1" dirty="0"/>
          </a:p>
        </p:txBody>
      </p:sp>
      <p:sp>
        <p:nvSpPr>
          <p:cNvPr id="3" name="Title 2">
            <a:extLst>
              <a:ext uri="{FF2B5EF4-FFF2-40B4-BE49-F238E27FC236}">
                <a16:creationId xmlns:a16="http://schemas.microsoft.com/office/drawing/2014/main" id="{78BD8798-2FB0-E54F-9198-BAD991922FA6}"/>
              </a:ext>
            </a:extLst>
          </p:cNvPr>
          <p:cNvSpPr>
            <a:spLocks noGrp="1"/>
          </p:cNvSpPr>
          <p:nvPr>
            <p:ph type="title"/>
          </p:nvPr>
        </p:nvSpPr>
        <p:spPr/>
        <p:txBody>
          <a:bodyPr/>
          <a:lstStyle/>
          <a:p>
            <a:r>
              <a:rPr lang="en-US" dirty="0"/>
              <a:t>Leadership Styles</a:t>
            </a:r>
          </a:p>
        </p:txBody>
      </p:sp>
      <p:sp>
        <p:nvSpPr>
          <p:cNvPr id="6" name="Google Shape;70;p2">
            <a:extLst>
              <a:ext uri="{FF2B5EF4-FFF2-40B4-BE49-F238E27FC236}">
                <a16:creationId xmlns:a16="http://schemas.microsoft.com/office/drawing/2014/main" id="{950A5E24-37B7-4E41-AD97-9C37C6015C42}"/>
              </a:ext>
            </a:extLst>
          </p:cNvPr>
          <p:cNvSpPr txBox="1"/>
          <p:nvPr/>
        </p:nvSpPr>
        <p:spPr>
          <a:xfrm>
            <a:off x="838198" y="1923291"/>
            <a:ext cx="6021731" cy="2532764"/>
          </a:xfrm>
          <a:prstGeom prst="rect">
            <a:avLst/>
          </a:prstGeom>
          <a:noFill/>
          <a:ln>
            <a:noFill/>
          </a:ln>
        </p:spPr>
        <p:txBody>
          <a:bodyPr spcFirstLastPara="1" wrap="square" lIns="91425" tIns="45700" rIns="91425" bIns="45700" anchor="t" anchorCtr="0">
            <a:normAutofit/>
          </a:bodyPr>
          <a:lstStyle/>
          <a:p>
            <a:pPr marL="403225" marR="0" lvl="0" indent="-342900" algn="l" rtl="0">
              <a:lnSpc>
                <a:spcPct val="120000"/>
              </a:lnSpc>
              <a:spcBef>
                <a:spcPts val="0"/>
              </a:spcBef>
              <a:spcAft>
                <a:spcPts val="0"/>
              </a:spcAft>
              <a:buClr>
                <a:srgbClr val="6A7278"/>
              </a:buClr>
              <a:buSzPts val="1600"/>
              <a:buFont typeface="Arial" panose="020B0604020202020204" pitchFamily="34" charset="0"/>
              <a:buChar char="•"/>
            </a:pPr>
            <a:r>
              <a:rPr lang="en-US" sz="2000" b="0" i="0" u="none" strike="noStrike" cap="none" dirty="0">
                <a:solidFill>
                  <a:srgbClr val="6A7278"/>
                </a:solidFill>
                <a:latin typeface="Georgia"/>
                <a:ea typeface="Georgia"/>
                <a:cs typeface="Georgia"/>
                <a:sym typeface="Georgia"/>
              </a:rPr>
              <a:t>Within each leadership role, it’s important to consider your </a:t>
            </a:r>
            <a:r>
              <a:rPr lang="en-US" sz="2000" b="1" i="0" u="none" strike="noStrike" cap="none" dirty="0">
                <a:solidFill>
                  <a:srgbClr val="6A7278"/>
                </a:solidFill>
                <a:latin typeface="Georgia"/>
                <a:ea typeface="Georgia"/>
                <a:cs typeface="Georgia"/>
                <a:sym typeface="Georgia"/>
              </a:rPr>
              <a:t>default</a:t>
            </a:r>
            <a:r>
              <a:rPr lang="en-US" sz="2000" b="0" i="0" u="none" strike="noStrike" cap="none" dirty="0">
                <a:solidFill>
                  <a:srgbClr val="6A7278"/>
                </a:solidFill>
                <a:latin typeface="Georgia"/>
                <a:ea typeface="Georgia"/>
                <a:cs typeface="Georgia"/>
                <a:sym typeface="Georgia"/>
              </a:rPr>
              <a:t> leadership style.</a:t>
            </a:r>
            <a:endParaRPr lang="en-US" sz="2000" i="0" u="none" strike="noStrike" cap="none" dirty="0">
              <a:solidFill>
                <a:srgbClr val="6A7278"/>
              </a:solidFill>
              <a:latin typeface="Georgia"/>
              <a:ea typeface="Georgia"/>
              <a:cs typeface="Georgia"/>
              <a:sym typeface="Georgia"/>
            </a:endParaRPr>
          </a:p>
        </p:txBody>
      </p:sp>
      <p:sp>
        <p:nvSpPr>
          <p:cNvPr id="7" name="Google Shape;69;p2">
            <a:extLst>
              <a:ext uri="{FF2B5EF4-FFF2-40B4-BE49-F238E27FC236}">
                <a16:creationId xmlns:a16="http://schemas.microsoft.com/office/drawing/2014/main" id="{C06572F7-9C41-F345-B5AF-28501DEAC3F3}"/>
              </a:ext>
            </a:extLst>
          </p:cNvPr>
          <p:cNvSpPr txBox="1">
            <a:spLocks/>
          </p:cNvSpPr>
          <p:nvPr/>
        </p:nvSpPr>
        <p:spPr>
          <a:xfrm>
            <a:off x="838199" y="984732"/>
            <a:ext cx="6369423" cy="820004"/>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rgbClr val="5595AC"/>
              </a:buClr>
              <a:buSzPts val="2400"/>
              <a:buFont typeface="Arial"/>
              <a:buNone/>
              <a:defRPr sz="2400" b="0" i="0" u="none" strike="noStrike" cap="none">
                <a:solidFill>
                  <a:srgbClr val="5595AC"/>
                </a:solidFill>
                <a:latin typeface="Georgia"/>
                <a:ea typeface="Georgia"/>
                <a:cs typeface="Georgia"/>
                <a:sym typeface="Georgia"/>
              </a:defRPr>
            </a:lvl1pPr>
            <a:lvl2pPr marL="914400" marR="0" lvl="1" indent="-228600" algn="l" rtl="0">
              <a:lnSpc>
                <a:spcPct val="90000"/>
              </a:lnSpc>
              <a:spcBef>
                <a:spcPts val="500"/>
              </a:spcBef>
              <a:spcAft>
                <a:spcPts val="0"/>
              </a:spcAft>
              <a:buClr>
                <a:srgbClr val="6A7278"/>
              </a:buClr>
              <a:buSzPts val="2000"/>
              <a:buFont typeface="Arial"/>
              <a:buNone/>
              <a:defRPr sz="2000" b="0" i="0" u="none" strike="noStrike" cap="none">
                <a:solidFill>
                  <a:srgbClr val="6A7278"/>
                </a:solidFill>
                <a:latin typeface="Georgia"/>
                <a:ea typeface="Georgia"/>
                <a:cs typeface="Georgia"/>
                <a:sym typeface="Georgia"/>
              </a:defRPr>
            </a:lvl2pPr>
            <a:lvl3pPr marL="1371600" marR="0" lvl="2" indent="-342900" algn="l" rtl="0">
              <a:lnSpc>
                <a:spcPct val="90000"/>
              </a:lnSpc>
              <a:spcBef>
                <a:spcPts val="500"/>
              </a:spcBef>
              <a:spcAft>
                <a:spcPts val="0"/>
              </a:spcAft>
              <a:buClr>
                <a:srgbClr val="6A7278"/>
              </a:buClr>
              <a:buSzPts val="1800"/>
              <a:buFont typeface="Arial"/>
              <a:buChar char="•"/>
              <a:defRPr sz="1800" b="0" i="0" u="none" strike="noStrike" cap="none">
                <a:solidFill>
                  <a:srgbClr val="6A7278"/>
                </a:solidFill>
                <a:latin typeface="Georgia"/>
                <a:ea typeface="Georgia"/>
                <a:cs typeface="Georgia"/>
                <a:sym typeface="Georgia"/>
              </a:defRPr>
            </a:lvl3pPr>
            <a:lvl4pPr marL="1828800" marR="0" lvl="3" indent="-342900" algn="l" rtl="0">
              <a:lnSpc>
                <a:spcPct val="90000"/>
              </a:lnSpc>
              <a:spcBef>
                <a:spcPts val="500"/>
              </a:spcBef>
              <a:spcAft>
                <a:spcPts val="0"/>
              </a:spcAft>
              <a:buClr>
                <a:srgbClr val="6A7278"/>
              </a:buClr>
              <a:buSzPts val="1800"/>
              <a:buFont typeface="Arial"/>
              <a:buChar char="•"/>
              <a:defRPr sz="1600" b="0" i="0" u="none" strike="noStrike" cap="none">
                <a:solidFill>
                  <a:srgbClr val="6A7278"/>
                </a:solidFill>
                <a:latin typeface="Georgia"/>
                <a:ea typeface="Georgia"/>
                <a:cs typeface="Georgia"/>
                <a:sym typeface="Georgia"/>
              </a:defRPr>
            </a:lvl4pPr>
            <a:lvl5pPr marL="2286000" marR="0" lvl="4" indent="-342900" algn="l" rtl="0">
              <a:lnSpc>
                <a:spcPct val="90000"/>
              </a:lnSpc>
              <a:spcBef>
                <a:spcPts val="500"/>
              </a:spcBef>
              <a:spcAft>
                <a:spcPts val="0"/>
              </a:spcAft>
              <a:buClr>
                <a:srgbClr val="6A7278"/>
              </a:buClr>
              <a:buSzPts val="1800"/>
              <a:buFont typeface="Arial"/>
              <a:buChar char="•"/>
              <a:defRPr sz="1600" b="0" i="0" u="none" strike="noStrike" cap="none">
                <a:solidFill>
                  <a:srgbClr val="6A7278"/>
                </a:solidFill>
                <a:latin typeface="Georgia"/>
                <a:ea typeface="Georgia"/>
                <a:cs typeface="Georgia"/>
                <a:sym typeface="Georg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pPr marL="0" indent="0">
              <a:spcBef>
                <a:spcPts val="0"/>
              </a:spcBef>
              <a:buSzPts val="3200"/>
            </a:pPr>
            <a:r>
              <a:rPr lang="en-US" sz="3200" dirty="0"/>
              <a:t>Teams with a Project Lead</a:t>
            </a:r>
            <a:endParaRPr lang="en-US" sz="1600" dirty="0"/>
          </a:p>
        </p:txBody>
      </p:sp>
      <p:grpSp>
        <p:nvGrpSpPr>
          <p:cNvPr id="19" name="Group 18">
            <a:extLst>
              <a:ext uri="{FF2B5EF4-FFF2-40B4-BE49-F238E27FC236}">
                <a16:creationId xmlns:a16="http://schemas.microsoft.com/office/drawing/2014/main" id="{F8B6B47B-F614-354C-B022-31E196B629C9}"/>
              </a:ext>
            </a:extLst>
          </p:cNvPr>
          <p:cNvGrpSpPr/>
          <p:nvPr/>
        </p:nvGrpSpPr>
        <p:grpSpPr>
          <a:xfrm>
            <a:off x="464783" y="3341534"/>
            <a:ext cx="11262435" cy="3383320"/>
            <a:chOff x="509286" y="3341534"/>
            <a:chExt cx="11262435" cy="3383320"/>
          </a:xfrm>
        </p:grpSpPr>
        <p:pic>
          <p:nvPicPr>
            <p:cNvPr id="9" name="Picture 8">
              <a:extLst>
                <a:ext uri="{FF2B5EF4-FFF2-40B4-BE49-F238E27FC236}">
                  <a16:creationId xmlns:a16="http://schemas.microsoft.com/office/drawing/2014/main" id="{A8F17EBF-BAF3-CF44-AF88-1FE59D821B0C}"/>
                </a:ext>
              </a:extLst>
            </p:cNvPr>
            <p:cNvPicPr>
              <a:picLocks noChangeAspect="1"/>
            </p:cNvPicPr>
            <p:nvPr/>
          </p:nvPicPr>
          <p:blipFill>
            <a:blip r:embed="rId3"/>
            <a:stretch>
              <a:fillRect/>
            </a:stretch>
          </p:blipFill>
          <p:spPr>
            <a:xfrm>
              <a:off x="509286" y="3341534"/>
              <a:ext cx="2543420" cy="3367908"/>
            </a:xfrm>
            <a:prstGeom prst="rect">
              <a:avLst/>
            </a:prstGeom>
          </p:spPr>
        </p:pic>
        <p:pic>
          <p:nvPicPr>
            <p:cNvPr id="11" name="Picture 10">
              <a:extLst>
                <a:ext uri="{FF2B5EF4-FFF2-40B4-BE49-F238E27FC236}">
                  <a16:creationId xmlns:a16="http://schemas.microsoft.com/office/drawing/2014/main" id="{85E203C8-8B1A-8747-AEF4-89832CC88A7B}"/>
                </a:ext>
              </a:extLst>
            </p:cNvPr>
            <p:cNvPicPr>
              <a:picLocks noChangeAspect="1"/>
            </p:cNvPicPr>
            <p:nvPr/>
          </p:nvPicPr>
          <p:blipFill>
            <a:blip r:embed="rId4"/>
            <a:stretch>
              <a:fillRect/>
            </a:stretch>
          </p:blipFill>
          <p:spPr>
            <a:xfrm>
              <a:off x="3438013" y="3341534"/>
              <a:ext cx="2695693" cy="3383320"/>
            </a:xfrm>
            <a:prstGeom prst="rect">
              <a:avLst/>
            </a:prstGeom>
          </p:spPr>
        </p:pic>
        <p:pic>
          <p:nvPicPr>
            <p:cNvPr id="13" name="Picture 12">
              <a:extLst>
                <a:ext uri="{FF2B5EF4-FFF2-40B4-BE49-F238E27FC236}">
                  <a16:creationId xmlns:a16="http://schemas.microsoft.com/office/drawing/2014/main" id="{4C99D9FA-0A18-DE4A-B8E4-C0CFC90F142A}"/>
                </a:ext>
              </a:extLst>
            </p:cNvPr>
            <p:cNvPicPr>
              <a:picLocks noChangeAspect="1"/>
            </p:cNvPicPr>
            <p:nvPr/>
          </p:nvPicPr>
          <p:blipFill>
            <a:blip r:embed="rId5"/>
            <a:stretch>
              <a:fillRect/>
            </a:stretch>
          </p:blipFill>
          <p:spPr>
            <a:xfrm>
              <a:off x="6519013" y="3341535"/>
              <a:ext cx="2372327" cy="3383319"/>
            </a:xfrm>
            <a:prstGeom prst="rect">
              <a:avLst/>
            </a:prstGeom>
          </p:spPr>
        </p:pic>
        <p:pic>
          <p:nvPicPr>
            <p:cNvPr id="15" name="Picture 14">
              <a:extLst>
                <a:ext uri="{FF2B5EF4-FFF2-40B4-BE49-F238E27FC236}">
                  <a16:creationId xmlns:a16="http://schemas.microsoft.com/office/drawing/2014/main" id="{B62A96B5-5775-204D-B788-B9C89C30D9DF}"/>
                </a:ext>
              </a:extLst>
            </p:cNvPr>
            <p:cNvPicPr>
              <a:picLocks noChangeAspect="1"/>
            </p:cNvPicPr>
            <p:nvPr/>
          </p:nvPicPr>
          <p:blipFill>
            <a:blip r:embed="rId6"/>
            <a:stretch>
              <a:fillRect/>
            </a:stretch>
          </p:blipFill>
          <p:spPr>
            <a:xfrm>
              <a:off x="9276648" y="3341535"/>
              <a:ext cx="2495073" cy="3383319"/>
            </a:xfrm>
            <a:prstGeom prst="rect">
              <a:avLst/>
            </a:prstGeom>
          </p:spPr>
        </p:pic>
      </p:grpSp>
    </p:spTree>
    <p:extLst>
      <p:ext uri="{BB962C8B-B14F-4D97-AF65-F5344CB8AC3E}">
        <p14:creationId xmlns:p14="http://schemas.microsoft.com/office/powerpoint/2010/main" val="3816109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1_Theme2">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137B7158B5884495B75C774E6EAA67" ma:contentTypeVersion="12" ma:contentTypeDescription="Create a new document." ma:contentTypeScope="" ma:versionID="5e7b20921abae08b3fd7932cda7a1f89">
  <xsd:schema xmlns:xsd="http://www.w3.org/2001/XMLSchema" xmlns:xs="http://www.w3.org/2001/XMLSchema" xmlns:p="http://schemas.microsoft.com/office/2006/metadata/properties" xmlns:ns2="21e6a8e8-1dff-48a6-ab9b-8d556c6946c0" xmlns:ns3="7df78d0b-135a-4de7-9166-7c181cd87fb4" targetNamespace="http://schemas.microsoft.com/office/2006/metadata/properties" ma:root="true" ma:fieldsID="b867505f7651fa3182d86d8975d876a8" ns2:_="" ns3:_="">
    <xsd:import namespace="21e6a8e8-1dff-48a6-ab9b-8d556c6946c0"/>
    <xsd:import namespace="7df78d0b-135a-4de7-9166-7c181cd87f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e6a8e8-1dff-48a6-ab9b-8d556c6946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df78d0b-135a-4de7-9166-7c181cd87fb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294AE31-6BEB-4A41-8FCC-AD1AD4FA7B0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DBF46B3-B1C0-47A9-87A1-5D733B497C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e6a8e8-1dff-48a6-ab9b-8d556c6946c0"/>
    <ds:schemaRef ds:uri="7df78d0b-135a-4de7-9166-7c181cd87f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271585A-A0FD-4917-A6FE-AED291B4B64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204</TotalTime>
  <Words>1645</Words>
  <Application>Microsoft Macintosh PowerPoint</Application>
  <PresentationFormat>Widescreen</PresentationFormat>
  <Paragraphs>131</Paragraphs>
  <Slides>13</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Calibri</vt:lpstr>
      <vt:lpstr>Arial</vt:lpstr>
      <vt:lpstr>Aldrich</vt:lpstr>
      <vt:lpstr>Barlow Semi Condensed</vt:lpstr>
      <vt:lpstr>Georgia</vt:lpstr>
      <vt:lpstr>Arial Narrow</vt:lpstr>
      <vt:lpstr>Century Gothic</vt:lpstr>
      <vt:lpstr>Abril Fatface</vt:lpstr>
      <vt:lpstr>1_Theme2</vt:lpstr>
      <vt:lpstr>PowerPoint Presentation</vt:lpstr>
      <vt:lpstr>Leadership Styles</vt:lpstr>
      <vt:lpstr>Leadership Styles</vt:lpstr>
      <vt:lpstr>PowerPoint Presentation</vt:lpstr>
      <vt:lpstr>PowerPoint Presentation</vt:lpstr>
      <vt:lpstr>PowerPoint Presentation</vt:lpstr>
      <vt:lpstr>PowerPoint Presentation</vt:lpstr>
      <vt:lpstr>Leadership Styles</vt:lpstr>
      <vt:lpstr>Leadership Styles</vt:lpstr>
      <vt:lpstr>Leadership Styles</vt:lpstr>
      <vt:lpstr>Leadership Styles</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Dina Rosenblatt</dc:creator>
  <cp:lastModifiedBy>Tyler Pantle</cp:lastModifiedBy>
  <cp:revision>23</cp:revision>
  <dcterms:created xsi:type="dcterms:W3CDTF">2019-10-30T16:09:36Z</dcterms:created>
  <dcterms:modified xsi:type="dcterms:W3CDTF">2023-01-20T20:27:26Z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0x010100AA137B7158B5884495B75C774E6EAA67</vt:lpwstr>
  </property>
</Properties>
</file>