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 id="2" name="Tamara Barbakova" initials="TB" lastIdx="1" clrIdx="1">
    <p:extLst>
      <p:ext uri="{19B8F6BF-5375-455C-9EA6-DF929625EA0E}">
        <p15:presenceInfo xmlns:p15="http://schemas.microsoft.com/office/powerpoint/2012/main" userId="S::tamara.barbakova@ssaihq.com::c5b038eb-f46c-42fd-a929-91fca4bff8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94F"/>
    <a:srgbClr val="FF3333"/>
    <a:srgbClr val="5372B3"/>
    <a:srgbClr val="55AEB2"/>
    <a:srgbClr val="56ADB2"/>
    <a:srgbClr val="D0652A"/>
    <a:srgbClr val="9B3D3B"/>
    <a:srgbClr val="751811"/>
    <a:srgbClr val="964135"/>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C03524-BCB8-DC88-8C60-7FBBF487CF68}" v="9" dt="2022-09-09T16:25:20.6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2" dt="2022-09-09T09:25:15.140" idx="1">
    <p:pos x="15335" y="16374"/>
    <p:text>To avoid clutter, place image credits underneath the acknowledgments. Font size 11–12 pts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B83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B8394F"/>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567321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B83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text, sign, outdoor, turn&#10;&#10;Description automatically generated">
            <a:extLst>
              <a:ext uri="{FF2B5EF4-FFF2-40B4-BE49-F238E27FC236}">
                <a16:creationId xmlns:a16="http://schemas.microsoft.com/office/drawing/2014/main" id="{D33010BC-85C0-44E5-A8E2-D5221AC0F52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3088" y="85344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5557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4" name="Picture 33" descr="Shape, circle&#10;&#10;Description automatically generated">
            <a:extLst>
              <a:ext uri="{FF2B5EF4-FFF2-40B4-BE49-F238E27FC236}">
                <a16:creationId xmlns:a16="http://schemas.microsoft.com/office/drawing/2014/main" id="{363C5947-74FB-432E-BF64-D91856AC97C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99819" y="30815280"/>
            <a:ext cx="2123357" cy="2103120"/>
          </a:xfrm>
          <a:prstGeom prst="rect">
            <a:avLst/>
          </a:prstGeom>
        </p:spPr>
      </p:pic>
      <p:pic>
        <p:nvPicPr>
          <p:cNvPr id="54" name="Picture 53" descr="Shape, circle&#10;&#10;Description automatically generated">
            <a:extLst>
              <a:ext uri="{FF2B5EF4-FFF2-40B4-BE49-F238E27FC236}">
                <a16:creationId xmlns:a16="http://schemas.microsoft.com/office/drawing/2014/main" id="{815403B4-48C2-49B3-977B-F35DB3860B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1586" y="30815280"/>
            <a:ext cx="2123357" cy="2103120"/>
          </a:xfrm>
          <a:prstGeom prst="rect">
            <a:avLst/>
          </a:prstGeom>
        </p:spPr>
      </p:pic>
      <p:pic>
        <p:nvPicPr>
          <p:cNvPr id="55" name="Picture 54" descr="Shape, circle&#10;&#10;Description automatically generated">
            <a:extLst>
              <a:ext uri="{FF2B5EF4-FFF2-40B4-BE49-F238E27FC236}">
                <a16:creationId xmlns:a16="http://schemas.microsoft.com/office/drawing/2014/main" id="{3DA611D2-9A08-4A4A-B097-6D58534035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88051" y="30815280"/>
            <a:ext cx="2123357" cy="2103120"/>
          </a:xfrm>
          <a:prstGeom prst="rect">
            <a:avLst/>
          </a:prstGeom>
        </p:spPr>
      </p:pic>
      <p:pic>
        <p:nvPicPr>
          <p:cNvPr id="56" name="Picture 55" descr="Shape, circle&#10;&#10;Description automatically generated">
            <a:extLst>
              <a:ext uri="{FF2B5EF4-FFF2-40B4-BE49-F238E27FC236}">
                <a16:creationId xmlns:a16="http://schemas.microsoft.com/office/drawing/2014/main" id="{4E6DE3FF-F48F-4247-86E6-81BDB911BB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3353" y="30815280"/>
            <a:ext cx="2123357" cy="2103120"/>
          </a:xfrm>
          <a:prstGeom prst="rect">
            <a:avLst/>
          </a:prstGeom>
        </p:spPr>
      </p:pic>
      <p:sp>
        <p:nvSpPr>
          <p:cNvPr id="18" name="Text Placeholder 16">
            <a:extLst>
              <a:ext uri="{FF2B5EF4-FFF2-40B4-BE49-F238E27FC236}">
                <a16:creationId xmlns:a16="http://schemas.microsoft.com/office/drawing/2014/main" id="{34381FA2-C58A-4855-8F19-89FAA912C384}"/>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D947E7F0-2E79-424E-B1D6-A844169D3680}"/>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F283C424-CF2E-4593-9394-3534A2F0506E}"/>
              </a:ext>
            </a:extLst>
          </p:cNvPr>
          <p:cNvSpPr txBox="1">
            <a:spLocks/>
          </p:cNvSpPr>
          <p:nvPr/>
        </p:nvSpPr>
        <p:spPr>
          <a:xfrm>
            <a:off x="14648791" y="2600371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r>
              <a:rPr lang="en-US" sz="1100" dirty="0">
                <a:latin typeface="Garamond"/>
                <a:ea typeface="+mn-lt"/>
                <a:cs typeface="+mn-lt"/>
              </a:rPr>
              <a:t>Image credits:</a:t>
            </a:r>
            <a:endParaRPr lang="en-US" sz="1100" dirty="0">
              <a:latin typeface="Garamond"/>
            </a:endParaRPr>
          </a:p>
          <a:p>
            <a:endParaRPr lang="en-US" dirty="0"/>
          </a:p>
        </p:txBody>
      </p:sp>
      <p:sp>
        <p:nvSpPr>
          <p:cNvPr id="21" name="TextBox 20">
            <a:extLst>
              <a:ext uri="{FF2B5EF4-FFF2-40B4-BE49-F238E27FC236}">
                <a16:creationId xmlns:a16="http://schemas.microsoft.com/office/drawing/2014/main" id="{DC30CFD0-DE2B-4A0B-AC4F-5DD72D700030}"/>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08EF1D4D-F8F9-4DB5-A345-6B97203465C4}"/>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7ACC1638-12A2-4676-A12D-6DE57204266C}"/>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A9A5CF81-3664-4925-8355-2163AA9844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35475</TotalTime>
  <Words>212</Words>
  <Application>Microsoft Office PowerPoint</Application>
  <PresentationFormat>Custom</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222</cp:revision>
  <dcterms:created xsi:type="dcterms:W3CDTF">2019-02-05T16:32:03Z</dcterms:created>
  <dcterms:modified xsi:type="dcterms:W3CDTF">2022-09-09T18:02:58Z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