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440" userDrawn="1">
          <p15:clr>
            <a:srgbClr val="A4A3A4"/>
          </p15:clr>
        </p15:guide>
        <p15:guide id="2" orient="horz" pos="20736" userDrawn="1">
          <p15:clr>
            <a:srgbClr val="A4A3A4"/>
          </p15:clr>
        </p15:guide>
        <p15:guide id="3" pos="8184" userDrawn="1">
          <p15:clr>
            <a:srgbClr val="A4A3A4"/>
          </p15:clr>
        </p15:guide>
        <p15:guide id="4" pos="15072"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ext uri="{19B8F6BF-5375-455C-9EA6-DF929625EA0E}">
        <p15:presenceInfo xmlns:p15="http://schemas.microsoft.com/office/powerpoint/2012/main" userId="S-1-5-21-330711430-3775241029-4075259233-87955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6ADB2"/>
    <a:srgbClr val="D0652A"/>
    <a:srgbClr val="9B3D3B"/>
    <a:srgbClr val="751811"/>
    <a:srgbClr val="964135"/>
    <a:srgbClr val="7DB761"/>
    <a:srgbClr val="9299A8"/>
    <a:srgbClr val="E97844"/>
    <a:srgbClr val="7DB961"/>
    <a:srgbClr val="2387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60A726E-F480-5E81-9E58-F74D2CC09262}" v="18" dt="2021-01-28T22:20:49.44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varScale="1">
        <p:scale>
          <a:sx n="12" d="100"/>
          <a:sy n="12" d="100"/>
        </p:scale>
        <p:origin x="2196" y="124"/>
      </p:cViewPr>
      <p:guideLst>
        <p:guide pos="7440"/>
        <p:guide orient="horz" pos="20736"/>
        <p:guide pos="8184"/>
        <p:guide pos="15072"/>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ndy Nisbet-Wilcox" userId="S::brandy.nisbet@ssaihq.com::85debb24-05d8-4a4f-9068-cfd1b5fab5da" providerId="AD" clId="Web-{160A726E-F480-5E81-9E58-F74D2CC09262}"/>
    <pc:docChg chg="">
      <pc:chgData name="Brandy Nisbet-Wilcox" userId="S::brandy.nisbet@ssaihq.com::85debb24-05d8-4a4f-9068-cfd1b5fab5da" providerId="AD" clId="Web-{160A726E-F480-5E81-9E58-F74D2CC09262}" dt="2021-01-28T22:20:49.448" v="17"/>
      <pc:docMkLst>
        <pc:docMk/>
      </pc:docMkLst>
      <pc:sldChg chg="modCm">
        <pc:chgData name="Brandy Nisbet-Wilcox" userId="S::brandy.nisbet@ssaihq.com::85debb24-05d8-4a4f-9068-cfd1b5fab5da" providerId="AD" clId="Web-{160A726E-F480-5E81-9E58-F74D2CC09262}" dt="2021-01-28T22:18:21.010" v="5"/>
        <pc:sldMkLst>
          <pc:docMk/>
          <pc:sldMk cId="1532886728" sldId="259"/>
        </pc:sldMkLst>
      </pc:sldChg>
      <pc:sldChg chg="modCm">
        <pc:chgData name="Brandy Nisbet-Wilcox" userId="S::brandy.nisbet@ssaihq.com::85debb24-05d8-4a4f-9068-cfd1b5fab5da" providerId="AD" clId="Web-{160A726E-F480-5E81-9E58-F74D2CC09262}" dt="2021-01-28T22:19:38.027" v="11"/>
        <pc:sldMkLst>
          <pc:docMk/>
          <pc:sldMk cId="3629063796" sldId="260"/>
        </pc:sldMkLst>
      </pc:sldChg>
      <pc:sldChg chg="modCm">
        <pc:chgData name="Brandy Nisbet-Wilcox" userId="S::brandy.nisbet@ssaihq.com::85debb24-05d8-4a4f-9068-cfd1b5fab5da" providerId="AD" clId="Web-{160A726E-F480-5E81-9E58-F74D2CC09262}" dt="2021-01-28T22:20:49.448" v="17"/>
        <pc:sldMkLst>
          <pc:docMk/>
          <pc:sldMk cId="913355640" sldId="261"/>
        </pc:sldMkLst>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
</p:text>
    <p:extLst>
      <p:ext uri="{C676402C-5697-4E1C-873F-D02D1690AC5C}">
        <p15:threadingInfo xmlns:p15="http://schemas.microsoft.com/office/powerpoint/2012/main" timeZoneBias="300"/>
      </p:ext>
    </p:extLst>
  </p:cm>
  <p:cm authorId="1" dt="2020-11-11T13:42:21.470" idx="14">
    <p:pos x="4186" y="14026"/>
    <p:text>Here's where you can find pictures of the satellites:
</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02T11:09:52.661" idx="3">
    <p:pos x="15914" y="4703"/>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02T11:10:56.485" idx="4">
    <p:pos x="2405" y="2587"/>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02T11:12:06.365" idx="5">
    <p:pos x="10110" y="2561"/>
    <p:text>Use the standard solid round bullet in your application area color.
</p:text>
    <p:extLst>
      <p:ext uri="{C676402C-5697-4E1C-873F-D02D1690AC5C}">
        <p15:threadingInfo xmlns:p15="http://schemas.microsoft.com/office/powerpoint/2012/main" timeZoneBias="300"/>
      </p:ext>
    </p:extLst>
  </p:cm>
  <p:cm authorId="1" dt="2020-11-02T11:12:42.829" idx="6">
    <p:pos x="11541" y="5628"/>
    <p:text>Here's where you can find pictures of the satellites:
</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56ADB2"/>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22114041" y="34709587"/>
            <a:ext cx="4523874"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56ADB2"/>
                </a:solidFill>
              </a:rPr>
              <a:t> |</a:t>
            </a:r>
            <a:r>
              <a:rPr lang="en-US" spc="100" baseline="0" dirty="0">
                <a:solidFill>
                  <a:srgbClr val="56ADB2"/>
                </a:solidFill>
              </a:rPr>
              <a:t>Spring</a:t>
            </a:r>
            <a:r>
              <a:rPr lang="en-US" dirty="0">
                <a:solidFill>
                  <a:srgbClr val="56ADB2"/>
                </a:solidFill>
              </a:rPr>
              <a:t> 2021</a:t>
            </a:r>
          </a:p>
        </p:txBody>
      </p:sp>
      <p:cxnSp>
        <p:nvCxnSpPr>
          <p:cNvPr id="14" name="Straight Connector 13"/>
          <p:cNvCxnSpPr/>
          <p:nvPr userDrawn="1"/>
        </p:nvCxnSpPr>
        <p:spPr>
          <a:xfrm>
            <a:off x="1032387" y="35751321"/>
            <a:ext cx="25367226" cy="0"/>
          </a:xfrm>
          <a:prstGeom prst="line">
            <a:avLst/>
          </a:prstGeom>
          <a:ln w="190500" cap="rnd">
            <a:solidFill>
              <a:srgbClr val="56ADB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userDrawn="1"/>
        </p:nvCxnSpPr>
        <p:spPr>
          <a:xfrm>
            <a:off x="1032387" y="3924300"/>
            <a:ext cx="25367226" cy="0"/>
          </a:xfrm>
          <a:prstGeom prst="line">
            <a:avLst/>
          </a:prstGeom>
          <a:ln w="190500" cap="rnd">
            <a:solidFill>
              <a:srgbClr val="56ADB2"/>
            </a:solidFill>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939744" y="864365"/>
            <a:ext cx="2468880" cy="2468880"/>
          </a:xfrm>
          <a:prstGeom prst="rect">
            <a:avLst/>
          </a:prstGeom>
        </p:spPr>
      </p:pic>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8162" y="34708848"/>
            <a:ext cx="4465657" cy="694944"/>
          </a:xfrm>
          <a:prstGeom prst="rect">
            <a:avLst/>
          </a:prstGeom>
        </p:spPr>
      </p:pic>
    </p:spTree>
    <p:extLst>
      <p:ext uri="{BB962C8B-B14F-4D97-AF65-F5344CB8AC3E}">
        <p14:creationId xmlns:p14="http://schemas.microsoft.com/office/powerpoint/2010/main" val="802720434"/>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24">
          <p15:clr>
            <a:srgbClr val="FBAE40"/>
          </p15:clr>
        </p15:guide>
        <p15:guide id="9" orient="horz" pos="21336">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6/3/2021</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support.office.com/en-us/article/Crop-a-picture-to-fit-in-a-shape-1CE8CF89-6A19-4EE4-82CA-4F8E81469590" TargetMode="Externa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56ADB2"/>
                </a:solidFill>
              </a:rPr>
              <a:t>Study Area</a:t>
            </a:r>
            <a:r>
              <a:rPr lang="en-US" sz="10000" dirty="0">
                <a:solidFill>
                  <a:srgbClr val="56ADB2"/>
                </a:solidFill>
              </a:rPr>
              <a:t> Water Resources</a:t>
            </a:r>
          </a:p>
        </p:txBody>
      </p:sp>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56ADB2"/>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56ADB2"/>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Acknowledgements</a:t>
            </a:r>
          </a:p>
        </p:txBody>
      </p:sp>
      <p:sp>
        <p:nvSpPr>
          <p:cNvPr id="6" name="Text Placeholder 16"/>
          <p:cNvSpPr txBox="1">
            <a:spLocks/>
          </p:cNvSpPr>
          <p:nvPr/>
        </p:nvSpPr>
        <p:spPr>
          <a:xfrm>
            <a:off x="14681086" y="31917682"/>
            <a:ext cx="9671794" cy="259844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56ADB2"/>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endParaRPr lang="en-US"/>
          </a:p>
        </p:txBody>
      </p:sp>
      <p:sp>
        <p:nvSpPr>
          <p:cNvPr id="140"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56ADB2"/>
                </a:solidFill>
              </a:rPr>
              <a:t>Node Location </a:t>
            </a:r>
          </a:p>
        </p:txBody>
      </p:sp>
      <p:sp>
        <p:nvSpPr>
          <p:cNvPr id="98" name="Text Placeholder 16"/>
          <p:cNvSpPr txBox="1">
            <a:spLocks/>
          </p:cNvSpPr>
          <p:nvPr/>
        </p:nvSpPr>
        <p:spPr>
          <a:xfrm>
            <a:off x="629031"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398552"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287959"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078519"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320903" y="31059504"/>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26" name="Picture 2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04618" y="30843860"/>
            <a:ext cx="2103120" cy="2103120"/>
          </a:xfrm>
          <a:prstGeom prst="rect">
            <a:avLst/>
          </a:prstGeom>
        </p:spPr>
      </p:pic>
      <p:pic>
        <p:nvPicPr>
          <p:cNvPr id="44" name="Picture 4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60822" y="30843860"/>
            <a:ext cx="2103120" cy="2103120"/>
          </a:xfrm>
          <a:prstGeom prst="rect">
            <a:avLst/>
          </a:prstGeom>
        </p:spPr>
      </p:pic>
      <p:pic>
        <p:nvPicPr>
          <p:cNvPr id="46" name="Picture 4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82720" y="30843860"/>
            <a:ext cx="2103120" cy="2103120"/>
          </a:xfrm>
          <a:prstGeom prst="rect">
            <a:avLst/>
          </a:prstGeom>
        </p:spPr>
      </p:pic>
      <p:pic>
        <p:nvPicPr>
          <p:cNvPr id="48" name="Picture 4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826516" y="30843860"/>
            <a:ext cx="2103120" cy="2103120"/>
          </a:xfrm>
          <a:prstGeom prst="rect">
            <a:avLst/>
          </a:prstGeom>
        </p:spPr>
      </p:pic>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6" name="Text Placeholder 16">
            <a:extLst>
              <a:ext uri="{FF2B5EF4-FFF2-40B4-BE49-F238E27FC236}">
                <a16:creationId xmlns:a16="http://schemas.microsoft.com/office/drawing/2014/main" id="{022322CC-70F0-3A4A-9AF8-E9511B8085C4}"/>
              </a:ext>
            </a:extLst>
          </p:cNvPr>
          <p:cNvSpPr txBox="1">
            <a:spLocks/>
          </p:cNvSpPr>
          <p:nvPr/>
        </p:nvSpPr>
        <p:spPr>
          <a:xfrm>
            <a:off x="12801599" y="5144429"/>
            <a:ext cx="11430001" cy="487564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7" name="TextBox 6">
            <a:extLst>
              <a:ext uri="{FF2B5EF4-FFF2-40B4-BE49-F238E27FC236}">
                <a16:creationId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Objectives</a:t>
            </a:r>
          </a:p>
        </p:txBody>
      </p:sp>
      <p:sp>
        <p:nvSpPr>
          <p:cNvPr id="8" name="Text Placeholder 16">
            <a:extLst>
              <a:ext uri="{FF2B5EF4-FFF2-40B4-BE49-F238E27FC236}">
                <a16:creationId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56ADB2"/>
                </a:solidFill>
                <a:latin typeface="Century Gothic" panose="020B0502020202020204" pitchFamily="34" charset="0"/>
              </a:rPr>
              <a:t>Methodology</a:t>
            </a:r>
          </a:p>
        </p:txBody>
      </p:sp>
      <p:sp>
        <p:nvSpPr>
          <p:cNvPr id="10" name="Text Placeholder 16">
            <a:extLst>
              <a:ext uri="{FF2B5EF4-FFF2-40B4-BE49-F238E27FC236}">
                <a16:creationId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56ADB2"/>
                </a:solidFill>
                <a:latin typeface="Century Gothic" panose="020B0502020202020204" pitchFamily="34" charset="0"/>
              </a:rPr>
              <a:t>Study Area</a:t>
            </a:r>
          </a:p>
        </p:txBody>
      </p:sp>
      <p:sp>
        <p:nvSpPr>
          <p:cNvPr id="12" name="Text Placeholder 16">
            <a:extLst>
              <a:ext uri="{FF2B5EF4-FFF2-40B4-BE49-F238E27FC236}">
                <a16:creationId xmlns:a16="http://schemas.microsoft.com/office/drawing/2014/main" id="{F2EF5CAE-71C5-8D41-9864-3A6A4186E419}"/>
              </a:ext>
            </a:extLst>
          </p:cNvPr>
          <p:cNvSpPr txBox="1">
            <a:spLocks/>
          </p:cNvSpPr>
          <p:nvPr/>
        </p:nvSpPr>
        <p:spPr>
          <a:xfrm>
            <a:off x="12801599" y="10612130"/>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a16="http://schemas.microsoft.com/office/drawing/2014/main" id="{98B028C0-78EC-7644-B072-D1D53DAED941}"/>
              </a:ext>
            </a:extLst>
          </p:cNvPr>
          <p:cNvSpPr txBox="1"/>
          <p:nvPr/>
        </p:nvSpPr>
        <p:spPr>
          <a:xfrm>
            <a:off x="12743140" y="9899392"/>
            <a:ext cx="5272597"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Earth Observations</a:t>
            </a:r>
          </a:p>
        </p:txBody>
      </p:sp>
      <p:sp>
        <p:nvSpPr>
          <p:cNvPr id="14" name="Text Placeholder 16">
            <a:extLst>
              <a:ext uri="{FF2B5EF4-FFF2-40B4-BE49-F238E27FC236}">
                <a16:creationId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Results</a:t>
            </a:r>
          </a:p>
        </p:txBody>
      </p:sp>
      <p:sp>
        <p:nvSpPr>
          <p:cNvPr id="16" name="Text Placeholder 16">
            <a:extLst>
              <a:ext uri="{FF2B5EF4-FFF2-40B4-BE49-F238E27FC236}">
                <a16:creationId xmlns:a16="http://schemas.microsoft.com/office/drawing/2014/main" id="{93AF55B4-75F2-4E46-995B-E36887786413}"/>
              </a:ext>
            </a:extLst>
          </p:cNvPr>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6ADB2"/>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56ADB2"/>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7" name="TextBox 16">
            <a:extLst>
              <a:ext uri="{FF2B5EF4-FFF2-40B4-BE49-F238E27FC236}">
                <a16:creationId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Conclusions</a:t>
            </a:r>
          </a:p>
        </p:txBody>
      </p:sp>
      <p:sp>
        <p:nvSpPr>
          <p:cNvPr id="18" name="Text Placeholder 16">
            <a:extLst>
              <a:ext uri="{FF2B5EF4-FFF2-40B4-BE49-F238E27FC236}">
                <a16:creationId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19" name="TextBox 18">
            <a:extLst>
              <a:ext uri="{FF2B5EF4-FFF2-40B4-BE49-F238E27FC236}">
                <a16:creationId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Acknowledgements</a:t>
            </a:r>
          </a:p>
        </p:txBody>
      </p:sp>
      <p:sp>
        <p:nvSpPr>
          <p:cNvPr id="20" name="Text Placeholder 16">
            <a:extLst>
              <a:ext uri="{FF2B5EF4-FFF2-40B4-BE49-F238E27FC236}">
                <a16:creationId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Project Partners</a:t>
            </a:r>
          </a:p>
        </p:txBody>
      </p:sp>
      <p:sp>
        <p:nvSpPr>
          <p:cNvPr id="22" name="TextBox 21">
            <a:extLst>
              <a:ext uri="{FF2B5EF4-FFF2-40B4-BE49-F238E27FC236}">
                <a16:creationId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56ADB2"/>
                </a:solidFill>
                <a:latin typeface="Century Gothic" panose="020B0502020202020204" pitchFamily="34" charset="0"/>
              </a:rPr>
              <a:t>Team Members</a:t>
            </a:r>
          </a:p>
        </p:txBody>
      </p:sp>
      <p:sp>
        <p:nvSpPr>
          <p:cNvPr id="23" name="TextBox 22">
            <a:extLst>
              <a:ext uri="{FF2B5EF4-FFF2-40B4-BE49-F238E27FC236}">
                <a16:creationId xmlns:a16="http://schemas.microsoft.com/office/drawing/2014/main" id="{D0AD8BC2-BBD0-2E4F-B76A-D6A02E7E27A2}"/>
              </a:ext>
            </a:extLst>
          </p:cNvPr>
          <p:cNvSpPr txBox="1"/>
          <p:nvPr/>
        </p:nvSpPr>
        <p:spPr>
          <a:xfrm>
            <a:off x="914400" y="11639345"/>
            <a:ext cx="11430000" cy="9782832"/>
          </a:xfrm>
          <a:prstGeom prst="rect">
            <a:avLst/>
          </a:prstGeom>
          <a:solidFill>
            <a:srgbClr val="56ADB2"/>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a16="http://schemas.microsoft.com/office/drawing/2014/main" id="{C227C87B-2885-494C-A9DD-4F72194374AD}"/>
              </a:ext>
            </a:extLst>
          </p:cNvPr>
          <p:cNvSpPr txBox="1"/>
          <p:nvPr/>
        </p:nvSpPr>
        <p:spPr>
          <a:xfrm>
            <a:off x="12849726" y="15568206"/>
            <a:ext cx="11430000" cy="7338115"/>
          </a:xfrm>
          <a:prstGeom prst="rect">
            <a:avLst/>
          </a:prstGeom>
          <a:solidFill>
            <a:srgbClr val="56ADB2"/>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a16="http://schemas.microsoft.com/office/drawing/2014/main" id="{57A334B8-9023-BA4E-9795-5E426B360402}"/>
              </a:ext>
            </a:extLst>
          </p:cNvPr>
          <p:cNvSpPr txBox="1"/>
          <p:nvPr/>
        </p:nvSpPr>
        <p:spPr>
          <a:xfrm>
            <a:off x="934818" y="24525514"/>
            <a:ext cx="11409581" cy="5183763"/>
          </a:xfrm>
          <a:prstGeom prst="rect">
            <a:avLst/>
          </a:prstGeom>
          <a:solidFill>
            <a:srgbClr val="56ADB2"/>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Abstract</a:t>
            </a:r>
          </a:p>
        </p:txBody>
      </p:sp>
      <p:sp>
        <p:nvSpPr>
          <p:cNvPr id="35"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56ADB2"/>
                </a:solidFill>
              </a:rPr>
              <a:t>Node Location </a:t>
            </a:r>
          </a:p>
        </p:txBody>
      </p:sp>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04618" y="30843860"/>
            <a:ext cx="2103120" cy="2103120"/>
          </a:xfrm>
          <a:prstGeom prst="rect">
            <a:avLst/>
          </a:prstGeom>
        </p:spPr>
      </p:pic>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60822" y="30843860"/>
            <a:ext cx="2103120" cy="2103120"/>
          </a:xfrm>
          <a:prstGeom prst="rect">
            <a:avLst/>
          </a:prstGeom>
        </p:spPr>
      </p:pic>
      <p:pic>
        <p:nvPicPr>
          <p:cNvPr id="45" name="Picture 4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82720" y="30843860"/>
            <a:ext cx="2103120" cy="2103120"/>
          </a:xfrm>
          <a:prstGeom prst="rect">
            <a:avLst/>
          </a:prstGeom>
        </p:spPr>
      </p:pic>
      <p:pic>
        <p:nvPicPr>
          <p:cNvPr id="46" name="Picture 4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826516" y="30843860"/>
            <a:ext cx="2103120" cy="2103120"/>
          </a:xfrm>
          <a:prstGeom prst="rect">
            <a:avLst/>
          </a:prstGeom>
        </p:spPr>
      </p:pic>
      <p:sp>
        <p:nvSpPr>
          <p:cNvPr id="41"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56ADB2"/>
                </a:solidFill>
              </a:rPr>
              <a:t>Study Area</a:t>
            </a:r>
            <a:r>
              <a:rPr lang="en-US" sz="10000" dirty="0">
                <a:solidFill>
                  <a:srgbClr val="56ADB2"/>
                </a:solidFill>
              </a:rPr>
              <a:t> Water Resources</a:t>
            </a:r>
          </a:p>
        </p:txBody>
      </p:sp>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p>
        </p:txBody>
      </p:sp>
      <p:sp>
        <p:nvSpPr>
          <p:cNvPr id="6" name="TextBox 5">
            <a:extLst>
              <a:ext uri="{FF2B5EF4-FFF2-40B4-BE49-F238E27FC236}">
                <a16:creationId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Abstract</a:t>
            </a:r>
          </a:p>
        </p:txBody>
      </p:sp>
      <p:sp>
        <p:nvSpPr>
          <p:cNvPr id="7" name="Text Placeholder 16">
            <a:extLst>
              <a:ext uri="{FF2B5EF4-FFF2-40B4-BE49-F238E27FC236}">
                <a16:creationId xmlns:a16="http://schemas.microsoft.com/office/drawing/2014/main" id="{7735D678-F608-5940-BC93-72C0B6736AC4}"/>
              </a:ext>
            </a:extLst>
          </p:cNvPr>
          <p:cNvSpPr txBox="1">
            <a:spLocks/>
          </p:cNvSpPr>
          <p:nvPr/>
        </p:nvSpPr>
        <p:spPr>
          <a:xfrm>
            <a:off x="914399" y="8633186"/>
            <a:ext cx="11430000" cy="47900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Start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Objectives</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Best</a:t>
            </a:r>
            <a:r>
              <a:rPr lang="en-US" dirty="0">
                <a:solidFill>
                  <a:srgbClr val="56ADB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56ADB2"/>
              </a:buClr>
              <a:buFont typeface="Arial" panose="020B0604020202020204" pitchFamily="34" charset="0"/>
              <a:buChar char="•"/>
            </a:pPr>
            <a:r>
              <a:rPr lang="en-US" b="1" dirty="0">
                <a:solidFill>
                  <a:srgbClr val="56ADB2"/>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8" name="TextBox 7">
            <a:extLst>
              <a:ext uri="{FF2B5EF4-FFF2-40B4-BE49-F238E27FC236}">
                <a16:creationId xmlns:a16="http://schemas.microsoft.com/office/drawing/2014/main" id="{2FA18D74-515D-E147-9A3F-2CA270F236BD}"/>
              </a:ext>
            </a:extLst>
          </p:cNvPr>
          <p:cNvSpPr txBox="1"/>
          <p:nvPr/>
        </p:nvSpPr>
        <p:spPr>
          <a:xfrm>
            <a:off x="878674" y="7894465"/>
            <a:ext cx="3127779"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Objectives</a:t>
            </a:r>
          </a:p>
        </p:txBody>
      </p:sp>
      <p:sp>
        <p:nvSpPr>
          <p:cNvPr id="9" name="Text Placeholder 16">
            <a:extLst>
              <a:ext uri="{FF2B5EF4-FFF2-40B4-BE49-F238E27FC236}">
                <a16:creationId xmlns:a16="http://schemas.microsoft.com/office/drawing/2014/main" id="{7DAC266A-61CF-9E48-AE9F-925ABA5BF387}"/>
              </a:ext>
            </a:extLst>
          </p:cNvPr>
          <p:cNvSpPr txBox="1">
            <a:spLocks/>
          </p:cNvSpPr>
          <p:nvPr/>
        </p:nvSpPr>
        <p:spPr>
          <a:xfrm>
            <a:off x="12866914" y="8633187"/>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a16="http://schemas.microsoft.com/office/drawing/2014/main" id="{8C2F6467-8691-E649-92B4-804436DC48AC}"/>
              </a:ext>
            </a:extLst>
          </p:cNvPr>
          <p:cNvSpPr txBox="1"/>
          <p:nvPr/>
        </p:nvSpPr>
        <p:spPr>
          <a:xfrm>
            <a:off x="12796468" y="7894465"/>
            <a:ext cx="3849131"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Methodology</a:t>
            </a:r>
          </a:p>
        </p:txBody>
      </p:sp>
      <p:sp>
        <p:nvSpPr>
          <p:cNvPr id="11" name="Text Placeholder 16">
            <a:extLst>
              <a:ext uri="{FF2B5EF4-FFF2-40B4-BE49-F238E27FC236}">
                <a16:creationId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Study Area</a:t>
            </a:r>
          </a:p>
        </p:txBody>
      </p:sp>
      <p:sp>
        <p:nvSpPr>
          <p:cNvPr id="13" name="Text Placeholder 16">
            <a:extLst>
              <a:ext uri="{FF2B5EF4-FFF2-40B4-BE49-F238E27FC236}">
                <a16:creationId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Earth Observations</a:t>
            </a:r>
          </a:p>
        </p:txBody>
      </p:sp>
      <p:sp>
        <p:nvSpPr>
          <p:cNvPr id="15" name="Text Placeholder 16">
            <a:extLst>
              <a:ext uri="{FF2B5EF4-FFF2-40B4-BE49-F238E27FC236}">
                <a16:creationId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Results</a:t>
            </a:r>
          </a:p>
        </p:txBody>
      </p:sp>
      <p:sp>
        <p:nvSpPr>
          <p:cNvPr id="17" name="Text Placeholder 16">
            <a:extLst>
              <a:ext uri="{FF2B5EF4-FFF2-40B4-BE49-F238E27FC236}">
                <a16:creationId xmlns:a16="http://schemas.microsoft.com/office/drawing/2014/main" id="{691CBEA6-0A83-B542-AE88-E9C84807F471}"/>
              </a:ext>
            </a:extLst>
          </p:cNvPr>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56ADB2"/>
              </a:buClr>
              <a:buFont typeface="Arial" panose="020B0604020202020204" pitchFamily="34" charset="0"/>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56ADB2"/>
              </a:buClr>
              <a:buFont typeface="Arial" panose="020B0604020202020204" pitchFamily="34" charset="0"/>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18" name="TextBox 17">
            <a:extLst>
              <a:ext uri="{FF2B5EF4-FFF2-40B4-BE49-F238E27FC236}">
                <a16:creationId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Conclusions</a:t>
            </a:r>
          </a:p>
        </p:txBody>
      </p:sp>
      <p:sp>
        <p:nvSpPr>
          <p:cNvPr id="19" name="Text Placeholder 16">
            <a:extLst>
              <a:ext uri="{FF2B5EF4-FFF2-40B4-BE49-F238E27FC236}">
                <a16:creationId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0" name="TextBox 19">
            <a:extLst>
              <a:ext uri="{FF2B5EF4-FFF2-40B4-BE49-F238E27FC236}">
                <a16:creationId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Acknowledgements</a:t>
            </a:r>
          </a:p>
        </p:txBody>
      </p:sp>
      <p:sp>
        <p:nvSpPr>
          <p:cNvPr id="21" name="Text Placeholder 16">
            <a:extLst>
              <a:ext uri="{FF2B5EF4-FFF2-40B4-BE49-F238E27FC236}">
                <a16:creationId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Project Partners</a:t>
            </a:r>
          </a:p>
        </p:txBody>
      </p:sp>
      <p:sp>
        <p:nvSpPr>
          <p:cNvPr id="23" name="TextBox 22">
            <a:extLst>
              <a:ext uri="{FF2B5EF4-FFF2-40B4-BE49-F238E27FC236}">
                <a16:creationId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56ADB2"/>
                </a:solidFill>
                <a:latin typeface="Century Gothic" panose="020B0502020202020204" pitchFamily="34" charset="0"/>
              </a:rPr>
              <a:t>Team Members</a:t>
            </a:r>
          </a:p>
        </p:txBody>
      </p:sp>
      <p:sp>
        <p:nvSpPr>
          <p:cNvPr id="24" name="TextBox 23">
            <a:extLst>
              <a:ext uri="{FF2B5EF4-FFF2-40B4-BE49-F238E27FC236}">
                <a16:creationId xmlns:a16="http://schemas.microsoft.com/office/drawing/2014/main" id="{5E64D11C-05BC-2942-952B-68E30AB390CB}"/>
              </a:ext>
            </a:extLst>
          </p:cNvPr>
          <p:cNvSpPr txBox="1"/>
          <p:nvPr/>
        </p:nvSpPr>
        <p:spPr>
          <a:xfrm>
            <a:off x="914401" y="17901089"/>
            <a:ext cx="23316196" cy="7796837"/>
          </a:xfrm>
          <a:prstGeom prst="rect">
            <a:avLst/>
          </a:prstGeom>
          <a:solidFill>
            <a:srgbClr val="56ADB2"/>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8" name="Text Placeholder 11"/>
          <p:cNvSpPr txBox="1">
            <a:spLocks/>
          </p:cNvSpPr>
          <p:nvPr/>
        </p:nvSpPr>
        <p:spPr>
          <a:xfrm>
            <a:off x="1067566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56ADB2"/>
                </a:solidFill>
              </a:rPr>
              <a:t>Node Location </a:t>
            </a:r>
          </a:p>
        </p:txBody>
      </p:sp>
      <p:sp>
        <p:nvSpPr>
          <p:cNvPr id="43" name="Text Placeholder 16">
            <a:extLst>
              <a:ext uri="{FF2B5EF4-FFF2-40B4-BE49-F238E27FC236}">
                <a16:creationId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pic>
        <p:nvPicPr>
          <p:cNvPr id="44" name="Picture 4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80718" y="30843860"/>
            <a:ext cx="2103120" cy="2103120"/>
          </a:xfrm>
          <a:prstGeom prst="rect">
            <a:avLst/>
          </a:prstGeom>
        </p:spPr>
      </p:pic>
      <p:pic>
        <p:nvPicPr>
          <p:cNvPr id="45" name="Picture 4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36922" y="30843860"/>
            <a:ext cx="2103120" cy="2103120"/>
          </a:xfrm>
          <a:prstGeom prst="rect">
            <a:avLst/>
          </a:prstGeom>
        </p:spPr>
      </p:pic>
      <p:pic>
        <p:nvPicPr>
          <p:cNvPr id="46" name="Picture 4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58820" y="30843860"/>
            <a:ext cx="2103120" cy="2103120"/>
          </a:xfrm>
          <a:prstGeom prst="rect">
            <a:avLst/>
          </a:prstGeom>
        </p:spPr>
      </p:pic>
      <p:pic>
        <p:nvPicPr>
          <p:cNvPr id="47" name="Picture 4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802616" y="30843860"/>
            <a:ext cx="2103120" cy="2103120"/>
          </a:xfrm>
          <a:prstGeom prst="rect">
            <a:avLst/>
          </a:prstGeom>
        </p:spPr>
      </p:pic>
      <p:sp>
        <p:nvSpPr>
          <p:cNvPr id="33"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56ADB2"/>
                </a:solidFill>
              </a:rPr>
              <a:t>Study Area</a:t>
            </a:r>
            <a:r>
              <a:rPr lang="en-US" sz="10000" dirty="0">
                <a:solidFill>
                  <a:srgbClr val="56ADB2"/>
                </a:solidFill>
              </a:rPr>
              <a:t> Water Resources</a:t>
            </a:r>
          </a:p>
        </p:txBody>
      </p:sp>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19850C-B132-4F9E-91AE-B86D28DA0A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df78d0b-135a-4de7-9166-7c181cd87fb4"/>
    <ds:schemaRef ds:uri="http://purl.org/dc/dcmitype/"/>
    <ds:schemaRef ds:uri="http://schemas.microsoft.com/office/infopath/2007/PartnerControls"/>
    <ds:schemaRef ds:uri="21e6a8e8-1dff-48a6-ab9b-8d556c6946c0"/>
    <ds:schemaRef ds:uri="http://www.w3.org/XML/1998/namespace"/>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CEE7F321-9404-409B-8A43-4AF9B7083E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25105</TotalTime>
  <Words>1456</Words>
  <Application>Microsoft Office PowerPoint</Application>
  <PresentationFormat>Custom</PresentationFormat>
  <Paragraphs>133</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Century Gothic</vt:lpstr>
      <vt:lpstr>Garamond</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Ramberg-Pihl, Nicole C. (GSFC-6170)[DEVELOP]</cp:lastModifiedBy>
  <cp:revision>189</cp:revision>
  <dcterms:created xsi:type="dcterms:W3CDTF">2019-02-05T16:32:03Z</dcterms:created>
  <dcterms:modified xsi:type="dcterms:W3CDTF">2021-06-03T13:51:08Z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