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440"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ADB2"/>
    <a:srgbClr val="D0652A"/>
    <a:srgbClr val="9B3D3B"/>
    <a:srgbClr val="751811"/>
    <a:srgbClr val="964135"/>
    <a:srgbClr val="7DB761"/>
    <a:srgbClr val="9299A8"/>
    <a:srgbClr val="E97844"/>
    <a:srgbClr val="7DB961"/>
    <a:srgbClr val="2387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0A726E-F480-5E81-9E58-F74D2CC09262}" v="18" dt="2021-01-28T22:20:49.4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2" d="100"/>
          <a:sy n="12" d="100"/>
        </p:scale>
        <p:origin x="2196" y="124"/>
      </p:cViewPr>
      <p:guideLst>
        <p:guide pos="7440"/>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dy Nisbet-Wilcox" userId="S::brandy.nisbet@ssaihq.com::85debb24-05d8-4a4f-9068-cfd1b5fab5da" providerId="AD" clId="Web-{160A726E-F480-5E81-9E58-F74D2CC09262}"/>
    <pc:docChg chg="">
      <pc:chgData name="Brandy Nisbet-Wilcox" userId="S::brandy.nisbet@ssaihq.com::85debb24-05d8-4a4f-9068-cfd1b5fab5da" providerId="AD" clId="Web-{160A726E-F480-5E81-9E58-F74D2CC09262}" dt="2021-01-28T22:20:49.448" v="17"/>
      <pc:docMkLst>
        <pc:docMk/>
      </pc:docMkLst>
      <pc:sldChg chg="modCm">
        <pc:chgData name="Brandy Nisbet-Wilcox" userId="S::brandy.nisbet@ssaihq.com::85debb24-05d8-4a4f-9068-cfd1b5fab5da" providerId="AD" clId="Web-{160A726E-F480-5E81-9E58-F74D2CC09262}" dt="2021-01-28T22:18:21.010" v="5"/>
        <pc:sldMkLst>
          <pc:docMk/>
          <pc:sldMk cId="1532886728" sldId="259"/>
        </pc:sldMkLst>
      </pc:sldChg>
      <pc:sldChg chg="modCm">
        <pc:chgData name="Brandy Nisbet-Wilcox" userId="S::brandy.nisbet@ssaihq.com::85debb24-05d8-4a4f-9068-cfd1b5fab5da" providerId="AD" clId="Web-{160A726E-F480-5E81-9E58-F74D2CC09262}" dt="2021-01-28T22:19:38.027" v="11"/>
        <pc:sldMkLst>
          <pc:docMk/>
          <pc:sldMk cId="3629063796" sldId="260"/>
        </pc:sldMkLst>
      </pc:sldChg>
      <pc:sldChg chg="modCm">
        <pc:chgData name="Brandy Nisbet-Wilcox" userId="S::brandy.nisbet@ssaihq.com::85debb24-05d8-4a4f-9068-cfd1b5fab5da" providerId="AD" clId="Web-{160A726E-F480-5E81-9E58-F74D2CC09262}" dt="2021-01-28T22:20:49.448" v="17"/>
        <pc:sldMkLst>
          <pc:docMk/>
          <pc:sldMk cId="913355640" sldId="26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
</p:text>
    <p:extLst>
      <p:ext uri="{C676402C-5697-4E1C-873F-D02D1690AC5C}">
        <p15:threadingInfo xmlns:p15="http://schemas.microsoft.com/office/powerpoint/2012/main" timeZoneBias="300"/>
      </p:ext>
    </p:extLst>
  </p:cm>
  <p:cm authorId="1" dt="2020-11-11T13:42:21.470" idx="14">
    <p:pos x="4186" y="14026"/>
    <p:text>Here's where you can find pictures of the satellites:
</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
</p:text>
    <p:extLst>
      <p:ext uri="{C676402C-5697-4E1C-873F-D02D1690AC5C}">
        <p15:threadingInfo xmlns:p15="http://schemas.microsoft.com/office/powerpoint/2012/main" timeZoneBias="300"/>
      </p:ext>
    </p:extLst>
  </p:cm>
  <p:cm authorId="1" dt="2020-11-02T11:12:42.829" idx="6">
    <p:pos x="11541" y="5628"/>
    <p:text>Here's where you can find pictures of the satellites:
</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56ADB2"/>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6ADB2"/>
                </a:solidFill>
              </a:rPr>
              <a:t> |</a:t>
            </a:r>
            <a:r>
              <a:rPr lang="en-US" spc="100" baseline="0" dirty="0">
                <a:solidFill>
                  <a:srgbClr val="56ADB2"/>
                </a:solidFill>
              </a:rPr>
              <a:t>Spring</a:t>
            </a:r>
            <a:r>
              <a:rPr lang="en-US" dirty="0">
                <a:solidFill>
                  <a:srgbClr val="56ADB2"/>
                </a:solidFill>
              </a:rPr>
              <a:t> 2021</a:t>
            </a:r>
          </a:p>
        </p:txBody>
      </p:sp>
      <p:cxnSp>
        <p:nvCxnSpPr>
          <p:cNvPr id="14" name="Straight Connector 13"/>
          <p:cNvCxnSpPr/>
          <p:nvPr userDrawn="1"/>
        </p:nvCxnSpPr>
        <p:spPr>
          <a:xfrm>
            <a:off x="1032387" y="35751321"/>
            <a:ext cx="25367226" cy="0"/>
          </a:xfrm>
          <a:prstGeom prst="line">
            <a:avLst/>
          </a:prstGeom>
          <a:ln w="190500" cap="rnd">
            <a:solidFill>
              <a:srgbClr val="56ADB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56ADB2"/>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39744" y="864365"/>
            <a:ext cx="2468880" cy="2468880"/>
          </a:xfrm>
          <a:prstGeom prst="rect">
            <a:avLst/>
          </a:prstGeom>
        </p:spPr>
      </p:pic>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8162" y="34708848"/>
            <a:ext cx="4465657" cy="694944"/>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6/3/2021</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6ADB2"/>
                </a:solidFill>
              </a:rPr>
              <a:t>Study Area</a:t>
            </a:r>
            <a:r>
              <a:rPr lang="en-US" sz="10000" dirty="0">
                <a:solidFill>
                  <a:srgbClr val="56ADB2"/>
                </a:solidFill>
              </a:rPr>
              <a:t> Water Resources</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56ADB2"/>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56ADB2"/>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56ADB2"/>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140"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6ADB2"/>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320903" y="31059504"/>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04618" y="30843860"/>
            <a:ext cx="2103120" cy="2103120"/>
          </a:xfrm>
          <a:prstGeom prst="rect">
            <a:avLst/>
          </a:prstGeom>
        </p:spPr>
      </p:pic>
      <p:pic>
        <p:nvPicPr>
          <p:cNvPr id="44" name="Picture 4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0822" y="30843860"/>
            <a:ext cx="2103120" cy="2103120"/>
          </a:xfrm>
          <a:prstGeom prst="rect">
            <a:avLst/>
          </a:prstGeom>
        </p:spPr>
      </p:pic>
      <p:pic>
        <p:nvPicPr>
          <p:cNvPr id="46" name="Picture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82720" y="30843860"/>
            <a:ext cx="2103120" cy="2103120"/>
          </a:xfrm>
          <a:prstGeom prst="rect">
            <a:avLst/>
          </a:prstGeom>
        </p:spPr>
      </p:pic>
      <p:pic>
        <p:nvPicPr>
          <p:cNvPr id="48" name="Picture 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26516" y="30843860"/>
            <a:ext cx="2103120"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56ADB2"/>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56ADB2"/>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6ADB2"/>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56ADB2"/>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Abstract</a:t>
            </a:r>
          </a:p>
        </p:txBody>
      </p:sp>
      <p:sp>
        <p:nvSpPr>
          <p:cNvPr id="35"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6ADB2"/>
                </a:solidFill>
              </a:rPr>
              <a:t>Node Location </a:t>
            </a:r>
          </a:p>
        </p:txBody>
      </p:sp>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4618" y="30843860"/>
            <a:ext cx="2103120" cy="2103120"/>
          </a:xfrm>
          <a:prstGeom prst="rect">
            <a:avLst/>
          </a:prstGeom>
        </p:spPr>
      </p:pic>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822" y="30843860"/>
            <a:ext cx="2103120" cy="2103120"/>
          </a:xfrm>
          <a:prstGeom prst="rect">
            <a:avLst/>
          </a:prstGeom>
        </p:spPr>
      </p:pic>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82720" y="30843860"/>
            <a:ext cx="2103120" cy="2103120"/>
          </a:xfrm>
          <a:prstGeom prst="rect">
            <a:avLst/>
          </a:prstGeom>
        </p:spPr>
      </p:pic>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26516" y="30843860"/>
            <a:ext cx="2103120" cy="2103120"/>
          </a:xfrm>
          <a:prstGeom prst="rect">
            <a:avLst/>
          </a:prstGeom>
        </p:spPr>
      </p:pic>
      <p:sp>
        <p:nvSpPr>
          <p:cNvPr id="41"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6ADB2"/>
                </a:solidFill>
              </a:rPr>
              <a:t>Study Area</a:t>
            </a:r>
            <a:r>
              <a:rPr lang="en-US" sz="10000" dirty="0">
                <a:solidFill>
                  <a:srgbClr val="56ADB2"/>
                </a:solidFill>
              </a:rPr>
              <a:t> Water Resources</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6ADB2"/>
              </a:buClr>
              <a:buFont typeface="Arial" panose="020B0604020202020204" pitchFamily="34" charset="0"/>
              <a:buChar char="•"/>
            </a:pPr>
            <a:r>
              <a:rPr lang="en-US" b="1" dirty="0">
                <a:solidFill>
                  <a:srgbClr val="56ADB2"/>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6ADB2"/>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6ADB2"/>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56ADB2"/>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56ADB2"/>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56ADB2"/>
                </a:solidFill>
              </a:rPr>
              <a:t>Node Location </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44" name="Picture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80718" y="30843860"/>
            <a:ext cx="2103120" cy="2103120"/>
          </a:xfrm>
          <a:prstGeom prst="rect">
            <a:avLst/>
          </a:prstGeom>
        </p:spPr>
      </p:pic>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36922" y="30843860"/>
            <a:ext cx="2103120" cy="2103120"/>
          </a:xfrm>
          <a:prstGeom prst="rect">
            <a:avLst/>
          </a:prstGeom>
        </p:spPr>
      </p:pic>
      <p:pic>
        <p:nvPicPr>
          <p:cNvPr id="46" name="Picture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58820" y="30843860"/>
            <a:ext cx="2103120" cy="2103120"/>
          </a:xfrm>
          <a:prstGeom prst="rect">
            <a:avLst/>
          </a:prstGeom>
        </p:spPr>
      </p:pic>
      <p:pic>
        <p:nvPicPr>
          <p:cNvPr id="47" name="Picture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02616" y="30843860"/>
            <a:ext cx="2103120" cy="2103120"/>
          </a:xfrm>
          <a:prstGeom prst="rect">
            <a:avLst/>
          </a:prstGeom>
        </p:spPr>
      </p:pic>
      <p:sp>
        <p:nvSpPr>
          <p:cNvPr id="33"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6ADB2"/>
                </a:solidFill>
              </a:rPr>
              <a:t>Study Area</a:t>
            </a:r>
            <a:r>
              <a:rPr lang="en-US" sz="10000" dirty="0">
                <a:solidFill>
                  <a:srgbClr val="56ADB2"/>
                </a:solidFill>
              </a:rPr>
              <a:t> Water Resources</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CEE7F321-9404-409B-8A43-4AF9B708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25105</TotalTime>
  <Words>1456</Words>
  <Application>Microsoft Office PowerPoint</Application>
  <PresentationFormat>Custom</PresentationFormat>
  <Paragraphs>133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Ramberg-Pihl, Nicole C. (GSFC-6170)[DEVELOP]</cp:lastModifiedBy>
  <cp:revision>189</cp:revision>
  <dcterms:created xsi:type="dcterms:W3CDTF">2019-02-05T16:32:03Z</dcterms:created>
  <dcterms:modified xsi:type="dcterms:W3CDTF">2021-06-03T13:51:08Z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