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 id="261" r:id="rId3"/>
    <p:sldId id="258" r:id="rId4"/>
  </p:sldIdLst>
  <p:sldSz cx="27432000" cy="36576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roddle, Madison P. (LARC-E3)[SSAI DEVELOP]" initials="BMP(D" lastIdx="30" clrIdx="0">
    <p:extLst>
      <p:ext uri="{19B8F6BF-5375-455C-9EA6-DF929625EA0E}">
        <p15:presenceInfo xmlns:p15="http://schemas.microsoft.com/office/powerpoint/2012/main" userId="S-1-5-21-330711430-3775241029-4075259233-85578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F4268"/>
    <a:srgbClr val="7DB761"/>
    <a:srgbClr val="9299A8"/>
    <a:srgbClr val="964135"/>
    <a:srgbClr val="E97844"/>
    <a:srgbClr val="7DB961"/>
    <a:srgbClr val="238754"/>
    <a:srgbClr val="75AADB"/>
    <a:srgbClr val="2559A8"/>
    <a:srgbClr val="EBA34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67" autoAdjust="0"/>
    <p:restoredTop sz="94660"/>
  </p:normalViewPr>
  <p:slideViewPr>
    <p:cSldViewPr snapToGrid="0">
      <p:cViewPr>
        <p:scale>
          <a:sx n="40" d="100"/>
          <a:sy n="40" d="100"/>
        </p:scale>
        <p:origin x="992" y="-46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36:42.583" idx="14">
    <p:pos x="2044"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37:01.510" idx="15">
    <p:pos x="9997" y="2828"/>
    <p:text>The standard DEVELOP bullet style is symbol #52 in the Webdings font.</p:text>
    <p:extLst>
      <p:ext uri="{C676402C-5697-4E1C-873F-D02D1690AC5C}">
        <p15:threadingInfo xmlns:p15="http://schemas.microsoft.com/office/powerpoint/2012/main" timeZoneBias="300"/>
      </p:ext>
    </p:extLst>
  </p:cm>
  <p:cm authorId="1" dt="2019-02-21T11:37:07.782" idx="16">
    <p:pos x="11348" y="5872"/>
    <p:text>Here's where you can find pictures of the satellites:</p:text>
    <p:extLst>
      <p:ext uri="{C676402C-5697-4E1C-873F-D02D1690AC5C}">
        <p15:threadingInfo xmlns:p15="http://schemas.microsoft.com/office/powerpoint/2012/main" timeZoneBias="300"/>
      </p:ext>
    </p:extLst>
  </p:cm>
  <p:cm authorId="1" dt="2019-02-21T11:38:56.877" idx="17">
    <p:pos x="11348" y="5968"/>
    <p:text>http://www.devpedia.developexchange.com/dp/index.php?title=List_of_Satellite_Pictures</p:text>
    <p:extLst>
      <p:ext uri="{C676402C-5697-4E1C-873F-D02D1690AC5C}">
        <p15:threadingInfo xmlns:p15="http://schemas.microsoft.com/office/powerpoint/2012/main" timeZoneBias="300">
          <p15:parentCm authorId="1" idx="16"/>
        </p15:threadingInfo>
      </p:ext>
    </p:extLst>
  </p:cm>
  <p:cm authorId="1" dt="2019-02-21T11:41:42.415" idx="18">
    <p:pos x="2731"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1:48.406" idx="19">
    <p:pos x="2731" y="18937"/>
    <p:text>https://support.office.com/en-us/article/Crop-a-picture-to-fit-in-a-shape-1CE8CF89-6A19-4EE4-82CA-4F8E81469590</p:text>
    <p:extLst>
      <p:ext uri="{C676402C-5697-4E1C-873F-D02D1690AC5C}">
        <p15:threadingInfo xmlns:p15="http://schemas.microsoft.com/office/powerpoint/2012/main" timeZoneBias="300">
          <p15:parentCm authorId="1" idx="18"/>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1:42:15.177" idx="20">
    <p:pos x="1709" y="2843"/>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1:42:27.575" idx="21">
    <p:pos x="1784" y="5518"/>
    <p:text>The standard DEVELOP bullet style is symbol #52 in the Webdings font.</p:text>
    <p:extLst>
      <p:ext uri="{C676402C-5697-4E1C-873F-D02D1690AC5C}">
        <p15:threadingInfo xmlns:p15="http://schemas.microsoft.com/office/powerpoint/2012/main" timeZoneBias="300"/>
      </p:ext>
    </p:extLst>
  </p:cm>
  <p:cm authorId="1" dt="2019-02-21T11:42:48.854" idx="22">
    <p:pos x="11390" y="8882"/>
    <p:text>Here's where you can find pictures of the satellites:</p:text>
    <p:extLst>
      <p:ext uri="{C676402C-5697-4E1C-873F-D02D1690AC5C}">
        <p15:threadingInfo xmlns:p15="http://schemas.microsoft.com/office/powerpoint/2012/main" timeZoneBias="300"/>
      </p:ext>
    </p:extLst>
  </p:cm>
  <p:cm authorId="1" dt="2019-02-21T11:42:58.829" idx="23">
    <p:pos x="11390" y="8978"/>
    <p:text>http://www.devpedia.developexchange.com/dp/index.php?title=List_of_Satellite_Pictures</p:text>
    <p:extLst>
      <p:ext uri="{C676402C-5697-4E1C-873F-D02D1690AC5C}">
        <p15:threadingInfo xmlns:p15="http://schemas.microsoft.com/office/powerpoint/2012/main" timeZoneBias="300">
          <p15:parentCm authorId="1" idx="22"/>
        </p15:threadingInfo>
      </p:ext>
    </p:extLst>
  </p:cm>
  <p:cm authorId="1" dt="2019-02-21T11:43:03.462" idx="24">
    <p:pos x="9681" y="18785"/>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3:14.460" idx="25">
    <p:pos x="9681" y="18881"/>
    <p:text>https://support.office.com/en-us/article/Crop-a-picture-to-fit-in-a-shape-1CE8CF89-6A19-4EE4-82CA-4F8E81469590</p:text>
    <p:extLst>
      <p:ext uri="{C676402C-5697-4E1C-873F-D02D1690AC5C}">
        <p15:threadingInfo xmlns:p15="http://schemas.microsoft.com/office/powerpoint/2012/main" timeZoneBias="300">
          <p15:parentCm authorId="1" idx="24"/>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9-02-21T09:43:23.347" idx="1">
    <p:pos x="14317" y="552"/>
    <p:text>Project subtitle should be between 50 to 60pt font, taking up a max of 3 lines. Only shrink the text size if title cannot fit in provided text box. Align bottom line of text to provided guide.</p:text>
    <p:extLst>
      <p:ext uri="{C676402C-5697-4E1C-873F-D02D1690AC5C}">
        <p15:threadingInfo xmlns:p15="http://schemas.microsoft.com/office/powerpoint/2012/main" timeZoneBias="300"/>
      </p:ext>
    </p:extLst>
  </p:cm>
  <p:cm authorId="1" dt="2019-02-21T09:44:13.251" idx="2">
    <p:pos x="16626" y="2928"/>
    <p:text>Short title should be in 100pt font. Only shrink the text size if short title cannot fit in provided text box.</p:text>
    <p:extLst>
      <p:ext uri="{C676402C-5697-4E1C-873F-D02D1690AC5C}">
        <p15:threadingInfo xmlns:p15="http://schemas.microsoft.com/office/powerpoint/2012/main" timeZoneBias="300"/>
      </p:ext>
    </p:extLst>
  </p:cm>
  <p:cm authorId="1" dt="2019-02-21T10:24:46.938" idx="9">
    <p:pos x="1932" y="2861"/>
    <p:text>Body text should be at least 24pt font. Captions and any other text should be at least 16pt font. Image and legend text should be the correct size, regardless of whether it is editable. Feel free to rename, move, and resize sections as needed.</p:text>
    <p:extLst>
      <p:ext uri="{C676402C-5697-4E1C-873F-D02D1690AC5C}">
        <p15:threadingInfo xmlns:p15="http://schemas.microsoft.com/office/powerpoint/2012/main" timeZoneBias="300"/>
      </p:ext>
    </p:extLst>
  </p:cm>
  <p:cm authorId="1" dt="2019-02-21T10:25:01.674" idx="10">
    <p:pos x="2062" y="5834"/>
    <p:text>The standard DEVELOP bullet style is symbol #52 in the Webdings font.</p:text>
    <p:extLst>
      <p:ext uri="{C676402C-5697-4E1C-873F-D02D1690AC5C}">
        <p15:threadingInfo xmlns:p15="http://schemas.microsoft.com/office/powerpoint/2012/main" timeZoneBias="300"/>
      </p:ext>
    </p:extLst>
  </p:cm>
  <p:cm authorId="1" dt="2019-02-21T11:43:38.912" idx="27">
    <p:pos x="3400" y="16704"/>
    <p:text>Here's where you can find pictures of the satellites:</p:text>
    <p:extLst>
      <p:ext uri="{C676402C-5697-4E1C-873F-D02D1690AC5C}">
        <p15:threadingInfo xmlns:p15="http://schemas.microsoft.com/office/powerpoint/2012/main" timeZoneBias="300"/>
      </p:ext>
    </p:extLst>
  </p:cm>
  <p:cm authorId="1" dt="2019-02-21T11:43:54.811" idx="28">
    <p:pos x="3400" y="16800"/>
    <p:text>http://www.devpedia.developexchange.com/dp/index.php?title=List_of_Satellite_Pictures</p:text>
    <p:extLst>
      <p:ext uri="{C676402C-5697-4E1C-873F-D02D1690AC5C}">
        <p15:threadingInfo xmlns:p15="http://schemas.microsoft.com/office/powerpoint/2012/main" timeZoneBias="300">
          <p15:parentCm authorId="1" idx="27"/>
        </p15:threadingInfo>
      </p:ext>
    </p:extLst>
  </p:cm>
  <p:cm authorId="1" dt="2019-02-21T11:43:58.115" idx="29">
    <p:pos x="3066" y="18841"/>
    <p:text>List Team Leads first and include their title below their name. Headshots should include professional business attire. Images should be cropped to a circle shape at a 1.8” x 1.8” dimension and centered in aperture shape. Instruction on how to do this can be found here:</p:text>
    <p:extLst>
      <p:ext uri="{C676402C-5697-4E1C-873F-D02D1690AC5C}">
        <p15:threadingInfo xmlns:p15="http://schemas.microsoft.com/office/powerpoint/2012/main" timeZoneBias="300"/>
      </p:ext>
    </p:extLst>
  </p:cm>
  <p:cm authorId="1" dt="2019-02-21T11:44:12.563" idx="30">
    <p:pos x="3066" y="18937"/>
    <p:text>https://support.office.com/en-us/article/Crop-a-picture-to-fit-in-a-shape-1CE8CF89-6A19-4EE4-82CA-4F8E81469590</p:text>
    <p:extLst>
      <p:ext uri="{C676402C-5697-4E1C-873F-D02D1690AC5C}">
        <p15:threadingInfo xmlns:p15="http://schemas.microsoft.com/office/powerpoint/2012/main" timeZoneBias="300">
          <p15:parentCm authorId="1" idx="29"/>
        </p15:threadingInfo>
      </p:ext>
    </p:extLst>
  </p:cm>
</p:cmLst>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Agriculture &amp; Food Security">
    <p:spTree>
      <p:nvGrpSpPr>
        <p:cNvPr id="1" name=""/>
        <p:cNvGrpSpPr/>
        <p:nvPr/>
      </p:nvGrpSpPr>
      <p:grpSpPr>
        <a:xfrm>
          <a:off x="0" y="0"/>
          <a:ext cx="0" cy="0"/>
          <a:chOff x="0" y="0"/>
          <a:chExt cx="0" cy="0"/>
        </a:xfrm>
      </p:grpSpPr>
      <p:sp>
        <p:nvSpPr>
          <p:cNvPr id="35" name="Rectangle 34"/>
          <p:cNvSpPr/>
          <p:nvPr userDrawn="1"/>
        </p:nvSpPr>
        <p:spPr>
          <a:xfrm>
            <a:off x="914399" y="35661599"/>
            <a:ext cx="25603201" cy="415567"/>
          </a:xfrm>
          <a:prstGeom prst="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sp>
        <p:nvSpPr>
          <p:cNvPr id="155" name="Rectangle 154"/>
          <p:cNvSpPr/>
          <p:nvPr userDrawn="1"/>
        </p:nvSpPr>
        <p:spPr>
          <a:xfrm>
            <a:off x="893617" y="36126531"/>
            <a:ext cx="25644767" cy="200055"/>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
                <a:schemeClr val="dk1"/>
              </a:buClr>
              <a:buSzPct val="25000"/>
              <a:buFontTx/>
              <a:buNone/>
              <a:tabLst/>
              <a:defRPr/>
            </a:pPr>
            <a:r>
              <a:rPr lang="en-US" sz="700" i="1" dirty="0">
                <a:solidFill>
                  <a:schemeClr val="bg2">
                    <a:lumMod val="50000"/>
                  </a:schemeClr>
                </a:solidFill>
              </a:rPr>
              <a:t>This material is based upon work supported by NASA through contract NNL16AA05C. Any mention of a commercial product, service, or activity in this material does not constitute NASA endorsement. Any opinions, findings, and conclusions or recommendations expressed in this material are those of the author(s) and do not necessarily reflect the views of the National Aeronautics and Space Administration and partner organizations. </a:t>
            </a:r>
          </a:p>
        </p:txBody>
      </p:sp>
      <p:sp>
        <p:nvSpPr>
          <p:cNvPr id="157" name="Rectangle 156"/>
          <p:cNvSpPr/>
          <p:nvPr userDrawn="1"/>
        </p:nvSpPr>
        <p:spPr>
          <a:xfrm>
            <a:off x="914400" y="3662904"/>
            <a:ext cx="25623984" cy="260911"/>
          </a:xfrm>
          <a:prstGeom prst="rect">
            <a:avLst/>
          </a:prstGeom>
          <a:solidFill>
            <a:srgbClr val="3F426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ysClr val="windowText" lastClr="000000"/>
              </a:solidFill>
            </a:endParaRPr>
          </a:p>
        </p:txBody>
      </p:sp>
      <p:pic>
        <p:nvPicPr>
          <p:cNvPr id="158" name="Picture 15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53352" y="864365"/>
            <a:ext cx="2585032" cy="2139114"/>
          </a:xfrm>
          <a:prstGeom prst="rect">
            <a:avLst/>
          </a:prstGeom>
        </p:spPr>
      </p:pic>
      <p:sp>
        <p:nvSpPr>
          <p:cNvPr id="20" name="Text Placeholder 19"/>
          <p:cNvSpPr>
            <a:spLocks noGrp="1"/>
          </p:cNvSpPr>
          <p:nvPr>
            <p:ph type="body" sz="quarter" idx="11" hasCustomPrompt="1"/>
          </p:nvPr>
        </p:nvSpPr>
        <p:spPr>
          <a:xfrm>
            <a:off x="4704382" y="876300"/>
            <a:ext cx="18023236" cy="2171700"/>
          </a:xfrm>
        </p:spPr>
        <p:txBody>
          <a:bodyPr anchor="ctr">
            <a:normAutofit/>
          </a:bodyPr>
          <a:lstStyle>
            <a:lvl1pPr marL="0" indent="0" algn="ctr">
              <a:buNone/>
              <a:defRPr sz="5400" b="1" baseline="0">
                <a:solidFill>
                  <a:srgbClr val="3F4268"/>
                </a:solidFill>
              </a:defRPr>
            </a:lvl1pPr>
            <a:lvl2pPr marL="1371600" indent="0">
              <a:buNone/>
              <a:defRPr/>
            </a:lvl2pPr>
            <a:lvl3pPr marL="2743200" indent="0">
              <a:buNone/>
              <a:defRPr/>
            </a:lvl3pPr>
            <a:lvl4pPr marL="4114800" indent="0">
              <a:buNone/>
              <a:defRPr/>
            </a:lvl4pPr>
            <a:lvl5pPr marL="5486400" indent="0">
              <a:buNone/>
              <a:defRPr/>
            </a:lvl5pPr>
          </a:lstStyle>
          <a:p>
            <a:pPr lvl="0"/>
            <a:r>
              <a:rPr lang="en-US" dirty="0"/>
              <a:t>Project Subtitle</a:t>
            </a:r>
          </a:p>
        </p:txBody>
      </p:sp>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28007" y="883415"/>
            <a:ext cx="2508115" cy="2176272"/>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28007" y="34532724"/>
            <a:ext cx="4480560" cy="903722"/>
          </a:xfrm>
          <a:prstGeom prst="rect">
            <a:avLst/>
          </a:prstGeom>
        </p:spPr>
      </p:pic>
    </p:spTree>
    <p:extLst>
      <p:ext uri="{BB962C8B-B14F-4D97-AF65-F5344CB8AC3E}">
        <p14:creationId xmlns:p14="http://schemas.microsoft.com/office/powerpoint/2010/main" val="804774885"/>
      </p:ext>
    </p:extLst>
  </p:cSld>
  <p:clrMapOvr>
    <a:masterClrMapping/>
  </p:clrMapOvr>
  <p:extLst>
    <p:ext uri="{DCECCB84-F9BA-43D5-87BE-67443E8EF086}">
      <p15:sldGuideLst xmlns:p15="http://schemas.microsoft.com/office/powerpoint/2012/main">
        <p15:guide id="1" orient="horz" pos="552">
          <p15:clr>
            <a:srgbClr val="FBAE40"/>
          </p15:clr>
        </p15:guide>
        <p15:guide id="2" pos="576">
          <p15:clr>
            <a:srgbClr val="FBAE40"/>
          </p15:clr>
        </p15:guide>
        <p15:guide id="3" pos="16704">
          <p15:clr>
            <a:srgbClr val="FBAE40"/>
          </p15:clr>
        </p15:guide>
        <p15:guide id="4" orient="horz" pos="22464">
          <p15:clr>
            <a:srgbClr val="FBAE40"/>
          </p15:clr>
        </p15:guide>
        <p15:guide id="5" orient="horz" pos="2472" userDrawn="1">
          <p15:clr>
            <a:srgbClr val="FBAE40"/>
          </p15:clr>
        </p15:guide>
        <p15:guide id="6" orient="horz" pos="22296" userDrawn="1">
          <p15:clr>
            <a:srgbClr val="FBAE40"/>
          </p15:clr>
        </p15:guide>
        <p15:guide id="7" orient="horz" pos="21792" userDrawn="1">
          <p15:clr>
            <a:srgbClr val="FBAE40"/>
          </p15:clr>
        </p15:guide>
        <p15:guide id="8" pos="15552" userDrawn="1">
          <p15:clr>
            <a:srgbClr val="FBAE40"/>
          </p15:clr>
        </p15:guide>
        <p15:guide id="9" orient="horz" pos="21312" userDrawn="1">
          <p15:clr>
            <a:srgbClr val="FBAE40"/>
          </p15:clr>
        </p15:guide>
        <p15:guide id="10" pos="15264" userDrawn="1">
          <p15:clr>
            <a:srgbClr val="FBAE40"/>
          </p15:clr>
        </p15:guide>
        <p15:guide id="11" orient="horz" pos="2928" userDrawn="1">
          <p15:clr>
            <a:srgbClr val="FBAE40"/>
          </p15:clr>
        </p15:guide>
        <p15:guide id="12" pos="7776" userDrawn="1">
          <p15:clr>
            <a:srgbClr val="FBAE40"/>
          </p15:clr>
        </p15:guide>
        <p15:guide id="14" orient="horz" pos="1920" userDrawn="1">
          <p15:clr>
            <a:srgbClr val="FBAE40"/>
          </p15:clr>
        </p15:guide>
        <p15:guide id="15" orient="horz" pos="1536" userDrawn="1">
          <p15:clr>
            <a:srgbClr val="FBAE40"/>
          </p15:clr>
        </p15:guide>
        <p15:guide id="16" orient="horz" pos="960" userDrawn="1">
          <p15:clr>
            <a:srgbClr val="FBAE40"/>
          </p15:clr>
        </p15:guide>
        <p15:guide id="17" pos="8064" userDrawn="1">
          <p15:clr>
            <a:srgbClr val="FBAE40"/>
          </p15:clr>
        </p15:guide>
      </p15:sldGuideLst>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885950" y="1947342"/>
            <a:ext cx="23660100" cy="7069669"/>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885950" y="9736667"/>
            <a:ext cx="23660100" cy="23207136"/>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885950" y="33900542"/>
            <a:ext cx="6172200" cy="1947333"/>
          </a:xfrm>
          <a:prstGeom prst="rect">
            <a:avLst/>
          </a:prstGeom>
        </p:spPr>
        <p:txBody>
          <a:bodyPr vert="horz" lIns="91440" tIns="45720" rIns="91440" bIns="45720" rtlCol="0" anchor="ctr"/>
          <a:lstStyle>
            <a:lvl1pPr algn="l">
              <a:defRPr sz="3600">
                <a:solidFill>
                  <a:schemeClr val="tx1">
                    <a:tint val="75000"/>
                  </a:schemeClr>
                </a:solidFill>
              </a:defRPr>
            </a:lvl1pPr>
          </a:lstStyle>
          <a:p>
            <a:fld id="{36E1B08B-7429-4AC4-ACD0-EB163618B140}" type="datetimeFigureOut">
              <a:rPr lang="en-US" smtClean="0"/>
              <a:t>6/5/19</a:t>
            </a:fld>
            <a:endParaRPr lang="en-US"/>
          </a:p>
        </p:txBody>
      </p:sp>
      <p:sp>
        <p:nvSpPr>
          <p:cNvPr id="5" name="Footer Placeholder 4"/>
          <p:cNvSpPr>
            <a:spLocks noGrp="1"/>
          </p:cNvSpPr>
          <p:nvPr>
            <p:ph type="ftr" sz="quarter" idx="3"/>
          </p:nvPr>
        </p:nvSpPr>
        <p:spPr>
          <a:xfrm>
            <a:off x="9086850" y="33900542"/>
            <a:ext cx="9258300" cy="1947333"/>
          </a:xfrm>
          <a:prstGeom prst="rect">
            <a:avLst/>
          </a:prstGeom>
        </p:spPr>
        <p:txBody>
          <a:bodyPr vert="horz" lIns="91440" tIns="45720" rIns="91440" bIns="45720" rtlCol="0" anchor="ctr"/>
          <a:lstStyle>
            <a:lvl1pPr algn="ctr">
              <a:defRPr sz="36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9373850" y="33900542"/>
            <a:ext cx="6172200" cy="1947333"/>
          </a:xfrm>
          <a:prstGeom prst="rect">
            <a:avLst/>
          </a:prstGeom>
        </p:spPr>
        <p:txBody>
          <a:bodyPr vert="horz" lIns="91440" tIns="45720" rIns="91440" bIns="45720" rtlCol="0" anchor="ctr"/>
          <a:lstStyle>
            <a:lvl1pPr algn="r">
              <a:defRPr sz="3600">
                <a:solidFill>
                  <a:schemeClr val="tx1">
                    <a:tint val="75000"/>
                  </a:schemeClr>
                </a:solidFill>
              </a:defRPr>
            </a:lvl1pPr>
          </a:lstStyle>
          <a:p>
            <a:fld id="{C98D602F-B79C-4FD9-B397-C9DAD3469C90}" type="slidenum">
              <a:rPr lang="en-US" smtClean="0"/>
              <a:t>‹#›</a:t>
            </a:fld>
            <a:endParaRPr lang="en-US"/>
          </a:p>
        </p:txBody>
      </p:sp>
    </p:spTree>
    <p:extLst>
      <p:ext uri="{BB962C8B-B14F-4D97-AF65-F5344CB8AC3E}">
        <p14:creationId xmlns:p14="http://schemas.microsoft.com/office/powerpoint/2010/main" val="413793087"/>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2743200" rtl="0" eaLnBrk="1" latinLnBrk="0" hangingPunct="1">
        <a:lnSpc>
          <a:spcPct val="90000"/>
        </a:lnSpc>
        <a:spcBef>
          <a:spcPct val="0"/>
        </a:spcBef>
        <a:buNone/>
        <a:defRPr sz="13200" kern="1200">
          <a:solidFill>
            <a:schemeClr val="tx1">
              <a:lumMod val="75000"/>
              <a:lumOff val="25000"/>
            </a:schemeClr>
          </a:solidFill>
          <a:latin typeface="+mj-lt"/>
          <a:ea typeface="+mj-ea"/>
          <a:cs typeface="+mj-cs"/>
        </a:defRPr>
      </a:lvl1pPr>
    </p:titleStyle>
    <p:bodyStyle>
      <a:lvl1pPr marL="685800" indent="-685800" algn="l" defTabSz="2743200" rtl="0" eaLnBrk="1" latinLnBrk="0" hangingPunct="1">
        <a:lnSpc>
          <a:spcPct val="90000"/>
        </a:lnSpc>
        <a:spcBef>
          <a:spcPts val="3000"/>
        </a:spcBef>
        <a:buFont typeface="Arial" panose="020B0604020202020204" pitchFamily="34" charset="0"/>
        <a:buChar char="•"/>
        <a:defRPr sz="8400" kern="1200">
          <a:solidFill>
            <a:schemeClr val="tx1">
              <a:lumMod val="75000"/>
              <a:lumOff val="25000"/>
            </a:schemeClr>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7200" kern="1200" baseline="0">
          <a:solidFill>
            <a:schemeClr val="tx1">
              <a:lumMod val="75000"/>
              <a:lumOff val="25000"/>
            </a:schemeClr>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6000" kern="1200">
          <a:solidFill>
            <a:schemeClr val="tx1">
              <a:lumMod val="75000"/>
              <a:lumOff val="25000"/>
            </a:schemeClr>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p:bodyStyle>
    <p:otherStyle>
      <a:defPPr>
        <a:defRPr lang="en-US"/>
      </a:defPPr>
      <a:lvl1pPr marL="0" algn="l" defTabSz="2743200" rtl="0" eaLnBrk="1" latinLnBrk="0" hangingPunct="1">
        <a:defRPr sz="5400" kern="1200">
          <a:solidFill>
            <a:schemeClr val="tx1"/>
          </a:solidFill>
          <a:latin typeface="+mn-lt"/>
          <a:ea typeface="+mn-ea"/>
          <a:cs typeface="+mn-cs"/>
        </a:defRPr>
      </a:lvl1pPr>
      <a:lvl2pPr marL="1371600" algn="l" defTabSz="2743200" rtl="0" eaLnBrk="1" latinLnBrk="0" hangingPunct="1">
        <a:defRPr sz="5400" kern="1200">
          <a:solidFill>
            <a:schemeClr val="tx1"/>
          </a:solidFill>
          <a:latin typeface="+mn-lt"/>
          <a:ea typeface="+mn-ea"/>
          <a:cs typeface="+mn-cs"/>
        </a:defRPr>
      </a:lvl2pPr>
      <a:lvl3pPr marL="2743200" algn="l" defTabSz="2743200" rtl="0" eaLnBrk="1" latinLnBrk="0" hangingPunct="1">
        <a:defRPr sz="5400" kern="1200">
          <a:solidFill>
            <a:schemeClr val="tx1"/>
          </a:solidFill>
          <a:latin typeface="+mn-lt"/>
          <a:ea typeface="+mn-ea"/>
          <a:cs typeface="+mn-cs"/>
        </a:defRPr>
      </a:lvl3pPr>
      <a:lvl4pPr marL="4114800" algn="l" defTabSz="2743200" rtl="0" eaLnBrk="1" latinLnBrk="0" hangingPunct="1">
        <a:defRPr sz="5400" kern="1200">
          <a:solidFill>
            <a:schemeClr val="tx1"/>
          </a:solidFill>
          <a:latin typeface="+mn-lt"/>
          <a:ea typeface="+mn-ea"/>
          <a:cs typeface="+mn-cs"/>
        </a:defRPr>
      </a:lvl4pPr>
      <a:lvl5pPr marL="5486400" algn="l" defTabSz="2743200" rtl="0" eaLnBrk="1" latinLnBrk="0" hangingPunct="1">
        <a:defRPr sz="5400" kern="1200">
          <a:solidFill>
            <a:schemeClr val="tx1"/>
          </a:solidFill>
          <a:latin typeface="+mn-lt"/>
          <a:ea typeface="+mn-ea"/>
          <a:cs typeface="+mn-cs"/>
        </a:defRPr>
      </a:lvl5pPr>
      <a:lvl6pPr marL="6858000" algn="l" defTabSz="2743200" rtl="0" eaLnBrk="1" latinLnBrk="0" hangingPunct="1">
        <a:defRPr sz="5400" kern="1200">
          <a:solidFill>
            <a:schemeClr val="tx1"/>
          </a:solidFill>
          <a:latin typeface="+mn-lt"/>
          <a:ea typeface="+mn-ea"/>
          <a:cs typeface="+mn-cs"/>
        </a:defRPr>
      </a:lvl6pPr>
      <a:lvl7pPr marL="8229600" algn="l" defTabSz="2743200" rtl="0" eaLnBrk="1" latinLnBrk="0" hangingPunct="1">
        <a:defRPr sz="5400" kern="1200">
          <a:solidFill>
            <a:schemeClr val="tx1"/>
          </a:solidFill>
          <a:latin typeface="+mn-lt"/>
          <a:ea typeface="+mn-ea"/>
          <a:cs typeface="+mn-cs"/>
        </a:defRPr>
      </a:lvl7pPr>
      <a:lvl8pPr marL="9601200" algn="l" defTabSz="2743200" rtl="0" eaLnBrk="1" latinLnBrk="0" hangingPunct="1">
        <a:defRPr sz="5400" kern="1200">
          <a:solidFill>
            <a:schemeClr val="tx1"/>
          </a:solidFill>
          <a:latin typeface="+mn-lt"/>
          <a:ea typeface="+mn-ea"/>
          <a:cs typeface="+mn-cs"/>
        </a:defRPr>
      </a:lvl8pPr>
      <a:lvl9pPr marL="10972800" algn="l" defTabSz="2743200" rtl="0" eaLnBrk="1" latinLnBrk="0" hangingPunct="1">
        <a:defRPr sz="5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a:t>
            </a:r>
            <a:r>
              <a:rPr lang="en-US" sz="10000" dirty="0">
                <a:solidFill>
                  <a:srgbClr val="3F4268"/>
                </a:solidFill>
              </a:rPr>
              <a:t> Disasters</a:t>
            </a:r>
          </a:p>
        </p:txBody>
      </p:sp>
      <p:sp>
        <p:nvSpPr>
          <p:cNvPr id="14" name="Text Placeholder 16"/>
          <p:cNvSpPr txBox="1">
            <a:spLocks/>
          </p:cNvSpPr>
          <p:nvPr/>
        </p:nvSpPr>
        <p:spPr>
          <a:xfrm>
            <a:off x="12801599" y="5144429"/>
            <a:ext cx="11430001" cy="3631653"/>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12743140" y="4489317"/>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0" name="Text Placeholder 16"/>
          <p:cNvSpPr txBox="1">
            <a:spLocks/>
          </p:cNvSpPr>
          <p:nvPr/>
        </p:nvSpPr>
        <p:spPr>
          <a:xfrm>
            <a:off x="947057" y="9191797"/>
            <a:ext cx="11429999" cy="227885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8531247"/>
            <a:ext cx="3849131"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Methodology</a:t>
            </a:r>
          </a:p>
        </p:txBody>
      </p:sp>
      <p:sp>
        <p:nvSpPr>
          <p:cNvPr id="11" name="Text Placeholder 16"/>
          <p:cNvSpPr txBox="1">
            <a:spLocks/>
          </p:cNvSpPr>
          <p:nvPr/>
        </p:nvSpPr>
        <p:spPr>
          <a:xfrm>
            <a:off x="914399" y="22405269"/>
            <a:ext cx="11462658"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868453" y="21733563"/>
            <a:ext cx="317266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Study Area</a:t>
            </a:r>
          </a:p>
        </p:txBody>
      </p:sp>
      <p:sp>
        <p:nvSpPr>
          <p:cNvPr id="12" name="Text Placeholder 16"/>
          <p:cNvSpPr txBox="1">
            <a:spLocks/>
          </p:cNvSpPr>
          <p:nvPr/>
        </p:nvSpPr>
        <p:spPr>
          <a:xfrm>
            <a:off x="12801599" y="10034618"/>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43140" y="9321880"/>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12801599" y="12835398"/>
            <a:ext cx="11430001" cy="265212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43140" y="12164771"/>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9" name="Text Placeholder 16"/>
          <p:cNvSpPr txBox="1">
            <a:spLocks/>
          </p:cNvSpPr>
          <p:nvPr/>
        </p:nvSpPr>
        <p:spPr>
          <a:xfrm>
            <a:off x="12780929" y="23911095"/>
            <a:ext cx="11430000" cy="1607360"/>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10483" y="23268363"/>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7" name="Text Placeholder 16"/>
          <p:cNvSpPr txBox="1">
            <a:spLocks/>
          </p:cNvSpPr>
          <p:nvPr/>
        </p:nvSpPr>
        <p:spPr>
          <a:xfrm>
            <a:off x="12801599" y="30509234"/>
            <a:ext cx="11430000" cy="322719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28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43140"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01599" y="27396925"/>
            <a:ext cx="11463159" cy="1912305"/>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43140" y="2672261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nchor="ctr">
            <a:spAutoFit/>
          </a:bodyPr>
          <a:lstStyle/>
          <a:p>
            <a:r>
              <a:rPr lang="en-US" sz="4400" b="1" dirty="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F4268"/>
                </a:solidFill>
              </a:rPr>
              <a:t> Node – Location (e.g. Virginia – Langley) | </a:t>
            </a:r>
            <a:r>
              <a:rPr lang="en-US" sz="5200" spc="100" baseline="0" dirty="0">
                <a:solidFill>
                  <a:srgbClr val="3F4268"/>
                </a:solidFill>
              </a:rPr>
              <a:t>Summer</a:t>
            </a:r>
            <a:r>
              <a:rPr lang="en-US" sz="5200" dirty="0">
                <a:solidFill>
                  <a:srgbClr val="3F4268"/>
                </a:solidFill>
              </a:rPr>
              <a:t> 2019</a:t>
            </a:r>
          </a:p>
        </p:txBody>
      </p:sp>
      <p:sp>
        <p:nvSpPr>
          <p:cNvPr id="36" name="TextBox 35"/>
          <p:cNvSpPr txBox="1"/>
          <p:nvPr/>
        </p:nvSpPr>
        <p:spPr>
          <a:xfrm>
            <a:off x="914400" y="11639345"/>
            <a:ext cx="11430000" cy="9782832"/>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METHODOLOGY IMAGES/WORKFLOW.</a:t>
            </a:r>
          </a:p>
          <a:p>
            <a:pPr algn="ctr"/>
            <a:r>
              <a:rPr lang="en-US" sz="5500" b="1" dirty="0">
                <a:solidFill>
                  <a:schemeClr val="bg1"/>
                </a:solidFill>
                <a:latin typeface="Garamond" panose="02020404030301010803" pitchFamily="18" charset="0"/>
              </a:rPr>
              <a:t>DO NOT PLACE IMAGES IN A BOX.</a:t>
            </a:r>
          </a:p>
        </p:txBody>
      </p:sp>
      <p:sp>
        <p:nvSpPr>
          <p:cNvPr id="37" name="TextBox 36"/>
          <p:cNvSpPr txBox="1"/>
          <p:nvPr/>
        </p:nvSpPr>
        <p:spPr>
          <a:xfrm>
            <a:off x="12801600" y="15568206"/>
            <a:ext cx="11430000" cy="7338115"/>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38" name="TextBox 37"/>
          <p:cNvSpPr txBox="1"/>
          <p:nvPr/>
        </p:nvSpPr>
        <p:spPr>
          <a:xfrm>
            <a:off x="934818" y="24525514"/>
            <a:ext cx="11409581" cy="5183763"/>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STUDY AREA IMAGES.</a:t>
            </a:r>
          </a:p>
          <a:p>
            <a:pPr algn="ctr"/>
            <a:r>
              <a:rPr lang="en-US" sz="5500" b="1" dirty="0">
                <a:solidFill>
                  <a:schemeClr val="bg1"/>
                </a:solidFill>
                <a:latin typeface="Garamond" panose="02020404030301010803" pitchFamily="18" charset="0"/>
              </a:rPr>
              <a:t>DO NOT PLACE IMAGES IN A BOX.</a:t>
            </a:r>
          </a:p>
        </p:txBody>
      </p:sp>
      <p:grpSp>
        <p:nvGrpSpPr>
          <p:cNvPr id="5" name="Group 4"/>
          <p:cNvGrpSpPr/>
          <p:nvPr/>
        </p:nvGrpSpPr>
        <p:grpSpPr>
          <a:xfrm>
            <a:off x="844023"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7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 name="Group 2"/>
          <p:cNvGrpSpPr/>
          <p:nvPr/>
        </p:nvGrpSpPr>
        <p:grpSpPr>
          <a:xfrm>
            <a:off x="6683239" y="30799944"/>
            <a:ext cx="2834640" cy="2676034"/>
            <a:chOff x="6683239" y="30799944"/>
            <a:chExt cx="2834640" cy="2676034"/>
          </a:xfrm>
        </p:grpSpPr>
        <p:pic>
          <p:nvPicPr>
            <p:cNvPr id="41" name="Picture 4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73"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2" name="Group 1"/>
          <p:cNvGrpSpPr/>
          <p:nvPr/>
        </p:nvGrpSpPr>
        <p:grpSpPr>
          <a:xfrm>
            <a:off x="9602847" y="30799944"/>
            <a:ext cx="2834640" cy="2676034"/>
            <a:chOff x="9602847"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76"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 name="Group 3"/>
          <p:cNvGrpSpPr/>
          <p:nvPr/>
        </p:nvGrpSpPr>
        <p:grpSpPr>
          <a:xfrm>
            <a:off x="3763631" y="30799944"/>
            <a:ext cx="2834640" cy="2676034"/>
            <a:chOff x="3763631"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79"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
        <p:nvSpPr>
          <p:cNvPr id="81" name="Text Placeholder 16"/>
          <p:cNvSpPr txBox="1">
            <a:spLocks/>
          </p:cNvSpPr>
          <p:nvPr/>
        </p:nvSpPr>
        <p:spPr>
          <a:xfrm>
            <a:off x="914399" y="5144429"/>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sp>
        <p:nvSpPr>
          <p:cNvPr id="82" name="TextBox 81"/>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Tree>
    <p:extLst>
      <p:ext uri="{BB962C8B-B14F-4D97-AF65-F5344CB8AC3E}">
        <p14:creationId xmlns:p14="http://schemas.microsoft.com/office/powerpoint/2010/main" val="36882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Area</a:t>
            </a:r>
            <a:r>
              <a:rPr lang="en-US" sz="10000" dirty="0">
                <a:solidFill>
                  <a:srgbClr val="3F4268"/>
                </a:solidFill>
              </a:rPr>
              <a:t> Disasters</a:t>
            </a:r>
          </a:p>
        </p:txBody>
      </p:sp>
      <p:sp>
        <p:nvSpPr>
          <p:cNvPr id="15" name="TextBox 14"/>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14" name="Text Placeholder 16"/>
          <p:cNvSpPr txBox="1">
            <a:spLocks/>
          </p:cNvSpPr>
          <p:nvPr/>
        </p:nvSpPr>
        <p:spPr>
          <a:xfrm>
            <a:off x="914399" y="9475394"/>
            <a:ext cx="11430000" cy="3864792"/>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78674" y="8736672"/>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0" name="Text Placeholder 16"/>
          <p:cNvSpPr txBox="1">
            <a:spLocks/>
          </p:cNvSpPr>
          <p:nvPr/>
        </p:nvSpPr>
        <p:spPr>
          <a:xfrm>
            <a:off x="12866914" y="9475394"/>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12723316" y="8736672"/>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11" name="Text Placeholder 16"/>
          <p:cNvSpPr txBox="1">
            <a:spLocks/>
          </p:cNvSpPr>
          <p:nvPr/>
        </p:nvSpPr>
        <p:spPr>
          <a:xfrm>
            <a:off x="12866914" y="5134747"/>
            <a:ext cx="11396841"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23316"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12" name="Text Placeholder 16"/>
          <p:cNvSpPr txBox="1">
            <a:spLocks/>
          </p:cNvSpPr>
          <p:nvPr/>
        </p:nvSpPr>
        <p:spPr>
          <a:xfrm>
            <a:off x="12866914" y="14764693"/>
            <a:ext cx="11363683"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12723316" y="14082593"/>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914399" y="14764693"/>
            <a:ext cx="11463159" cy="3009402"/>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878674" y="14082593"/>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9" name="Text Placeholder 16"/>
          <p:cNvSpPr txBox="1">
            <a:spLocks/>
          </p:cNvSpPr>
          <p:nvPr/>
        </p:nvSpPr>
        <p:spPr>
          <a:xfrm>
            <a:off x="914399" y="26804546"/>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878674" y="26069475"/>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7" name="Text Placeholder 16"/>
          <p:cNvSpPr txBox="1">
            <a:spLocks/>
          </p:cNvSpPr>
          <p:nvPr/>
        </p:nvSpPr>
        <p:spPr>
          <a:xfrm>
            <a:off x="914399" y="30493700"/>
            <a:ext cx="11405247"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878674" y="29800569"/>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66914" y="26804546"/>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23316" y="2606947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4" name="TextBox 23"/>
          <p:cNvSpPr txBox="1"/>
          <p:nvPr/>
        </p:nvSpPr>
        <p:spPr>
          <a:xfrm>
            <a:off x="12723316" y="29800569"/>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F4268"/>
                </a:solidFill>
              </a:rPr>
              <a:t> Node – Location (e.g. Virginia – Langley) | </a:t>
            </a:r>
            <a:r>
              <a:rPr lang="en-US" sz="5200" spc="100" baseline="0" dirty="0">
                <a:solidFill>
                  <a:srgbClr val="3F4268"/>
                </a:solidFill>
              </a:rPr>
              <a:t>Summer</a:t>
            </a:r>
            <a:r>
              <a:rPr lang="en-US" sz="5200" dirty="0">
                <a:solidFill>
                  <a:srgbClr val="3F4268"/>
                </a:solidFill>
              </a:rPr>
              <a:t> 2019</a:t>
            </a:r>
          </a:p>
        </p:txBody>
      </p:sp>
      <p:sp>
        <p:nvSpPr>
          <p:cNvPr id="37" name="TextBox 36"/>
          <p:cNvSpPr txBox="1"/>
          <p:nvPr/>
        </p:nvSpPr>
        <p:spPr>
          <a:xfrm>
            <a:off x="914401" y="17901089"/>
            <a:ext cx="23316196" cy="7796837"/>
          </a:xfrm>
          <a:prstGeom prst="rect">
            <a:avLst/>
          </a:prstGeom>
          <a:solidFill>
            <a:srgbClr val="3F4268"/>
          </a:solidFill>
        </p:spPr>
        <p:txBody>
          <a:bodyPr wrap="square" rtlCol="0" anchor="ctr">
            <a:noAutofit/>
          </a:bodyPr>
          <a:lstStyle/>
          <a:p>
            <a:pPr algn="ctr"/>
            <a:r>
              <a:rPr lang="en-US" sz="5500" b="1" dirty="0">
                <a:solidFill>
                  <a:schemeClr val="bg1"/>
                </a:solidFill>
                <a:latin typeface="Garamond" panose="02020404030301010803" pitchFamily="18" charset="0"/>
              </a:rPr>
              <a:t>PLACEHOLDER FOR RESULTS IMAGES.</a:t>
            </a:r>
          </a:p>
          <a:p>
            <a:pPr algn="ctr"/>
            <a:r>
              <a:rPr lang="en-US" sz="5500" b="1" dirty="0">
                <a:solidFill>
                  <a:schemeClr val="bg1"/>
                </a:solidFill>
                <a:latin typeface="Garamond" panose="02020404030301010803" pitchFamily="18" charset="0"/>
              </a:rPr>
              <a:t>DO NOT PLACE IMAGES IN A BOX.</a:t>
            </a:r>
          </a:p>
        </p:txBody>
      </p:sp>
      <p:sp>
        <p:nvSpPr>
          <p:cNvPr id="68" name="Text Placeholder 16"/>
          <p:cNvSpPr txBox="1">
            <a:spLocks/>
          </p:cNvSpPr>
          <p:nvPr/>
        </p:nvSpPr>
        <p:spPr>
          <a:xfrm>
            <a:off x="914399" y="5134747"/>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8" name="Group 37"/>
          <p:cNvGrpSpPr/>
          <p:nvPr/>
        </p:nvGrpSpPr>
        <p:grpSpPr>
          <a:xfrm>
            <a:off x="12731228" y="30799944"/>
            <a:ext cx="2834640" cy="3091533"/>
            <a:chOff x="844023" y="30799944"/>
            <a:chExt cx="2834640" cy="3091533"/>
          </a:xfrm>
        </p:grpSpPr>
        <p:pic>
          <p:nvPicPr>
            <p:cNvPr id="39" name="Picture 3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40"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41" name="Group 40"/>
          <p:cNvGrpSpPr/>
          <p:nvPr/>
        </p:nvGrpSpPr>
        <p:grpSpPr>
          <a:xfrm>
            <a:off x="18570444" y="30799944"/>
            <a:ext cx="2834640" cy="2676034"/>
            <a:chOff x="6683239" y="30799944"/>
            <a:chExt cx="2834640" cy="2676034"/>
          </a:xfrm>
        </p:grpSpPr>
        <p:pic>
          <p:nvPicPr>
            <p:cNvPr id="42" name="Picture 41"/>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6"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7" name="Group 46"/>
          <p:cNvGrpSpPr/>
          <p:nvPr/>
        </p:nvGrpSpPr>
        <p:grpSpPr>
          <a:xfrm>
            <a:off x="21490052" y="30799944"/>
            <a:ext cx="2834640" cy="2676034"/>
            <a:chOff x="9602847" y="30799944"/>
            <a:chExt cx="2834640" cy="2676034"/>
          </a:xfrm>
        </p:grpSpPr>
        <p:pic>
          <p:nvPicPr>
            <p:cNvPr id="48" name="Picture 47"/>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9"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50" name="Group 49"/>
          <p:cNvGrpSpPr/>
          <p:nvPr/>
        </p:nvGrpSpPr>
        <p:grpSpPr>
          <a:xfrm>
            <a:off x="15650836" y="30799944"/>
            <a:ext cx="2834640" cy="2676034"/>
            <a:chOff x="3763631" y="30799944"/>
            <a:chExt cx="2834640" cy="2676034"/>
          </a:xfrm>
        </p:grpSpPr>
        <p:pic>
          <p:nvPicPr>
            <p:cNvPr id="51" name="Picture 50"/>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2"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3902488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itle 3"/>
          <p:cNvSpPr txBox="1">
            <a:spLocks/>
          </p:cNvSpPr>
          <p:nvPr/>
        </p:nvSpPr>
        <p:spPr>
          <a:xfrm>
            <a:off x="24721960" y="4648201"/>
            <a:ext cx="1780985" cy="29222699"/>
          </a:xfrm>
          <a:prstGeom prst="rect">
            <a:avLst/>
          </a:prstGeom>
        </p:spPr>
        <p:txBody>
          <a:bodyPr vert="vert270" anchor="ctr">
            <a:noAutofit/>
          </a:bodyPr>
          <a:lstStyle>
            <a:lvl1pPr algn="l" defTabSz="2743200" rtl="0" eaLnBrk="1" latinLnBrk="0" hangingPunct="1">
              <a:lnSpc>
                <a:spcPct val="90000"/>
              </a:lnSpc>
              <a:spcBef>
                <a:spcPct val="0"/>
              </a:spcBef>
              <a:buNone/>
              <a:defRPr sz="6000" b="0" kern="1200" baseline="0">
                <a:solidFill>
                  <a:srgbClr val="9299A8"/>
                </a:solidFill>
                <a:latin typeface="+mj-lt"/>
                <a:ea typeface="+mj-ea"/>
                <a:cs typeface="+mj-cs"/>
              </a:defRPr>
            </a:lvl1pPr>
          </a:lstStyle>
          <a:p>
            <a:r>
              <a:rPr lang="en-US" sz="10000" b="1" dirty="0">
                <a:solidFill>
                  <a:srgbClr val="3F4268"/>
                </a:solidFill>
              </a:rPr>
              <a:t>Study </a:t>
            </a:r>
            <a:r>
              <a:rPr lang="en-US" sz="10000" b="1">
                <a:solidFill>
                  <a:srgbClr val="3F4268"/>
                </a:solidFill>
              </a:rPr>
              <a:t>Area</a:t>
            </a:r>
            <a:r>
              <a:rPr lang="en-US" sz="10000">
                <a:solidFill>
                  <a:srgbClr val="3F4268"/>
                </a:solidFill>
              </a:rPr>
              <a:t> Disasters</a:t>
            </a:r>
          </a:p>
        </p:txBody>
      </p:sp>
      <p:sp>
        <p:nvSpPr>
          <p:cNvPr id="14" name="Text Placeholder 16"/>
          <p:cNvSpPr txBox="1">
            <a:spLocks/>
          </p:cNvSpPr>
          <p:nvPr/>
        </p:nvSpPr>
        <p:spPr>
          <a:xfrm>
            <a:off x="914399" y="9930116"/>
            <a:ext cx="11430000" cy="3898831"/>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Start</a:t>
            </a:r>
            <a:r>
              <a:rPr lang="en-US" dirty="0">
                <a:solidFill>
                  <a:schemeClr val="tx1">
                    <a:lumMod val="75000"/>
                    <a:lumOff val="25000"/>
                  </a:schemeClr>
                </a:solidFill>
                <a:latin typeface="Garamond" panose="02020404030301010803" pitchFamily="18" charset="0"/>
              </a:rPr>
              <a:t> the first word of each objective with a verb that should be colored and bolded in the app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Objectives</a:t>
            </a:r>
            <a:r>
              <a:rPr lang="en-US" dirty="0">
                <a:solidFill>
                  <a:schemeClr val="tx1">
                    <a:lumMod val="75000"/>
                    <a:lumOff val="25000"/>
                  </a:schemeClr>
                </a:solidFill>
                <a:latin typeface="Garamond" panose="02020404030301010803" pitchFamily="18" charset="0"/>
              </a:rPr>
              <a:t> listed here should be the same as or very similar to the ones in the project summary or technical paper</a:t>
            </a:r>
            <a:endParaRPr lang="en-US" b="1" dirty="0">
              <a:solidFill>
                <a:schemeClr val="tx1">
                  <a:lumMod val="75000"/>
                  <a:lumOff val="25000"/>
                </a:schemeClr>
              </a:solidFill>
              <a:latin typeface="Garamond" panose="02020404030301010803" pitchFamily="18" charset="0"/>
            </a:endParaRP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Ensure</a:t>
            </a:r>
            <a:r>
              <a:rPr lang="en-US" dirty="0">
                <a:solidFill>
                  <a:schemeClr val="tx1">
                    <a:lumMod val="75000"/>
                    <a:lumOff val="25000"/>
                  </a:schemeClr>
                </a:solidFill>
                <a:latin typeface="Garamond" panose="02020404030301010803" pitchFamily="18" charset="0"/>
              </a:rPr>
              <a:t> this is a bulleted list; do not change the bullet style or color</a:t>
            </a:r>
          </a:p>
          <a:p>
            <a:pPr>
              <a:lnSpc>
                <a:spcPct val="100000"/>
              </a:lnSpc>
              <a:spcBef>
                <a:spcPts val="0"/>
              </a:spcBef>
              <a:spcAft>
                <a:spcPts val="600"/>
              </a:spcAft>
              <a:buClr>
                <a:srgbClr val="3F4268"/>
              </a:buClr>
            </a:pPr>
            <a:r>
              <a:rPr lang="en-US" b="1" dirty="0">
                <a:solidFill>
                  <a:srgbClr val="3F4268"/>
                </a:solidFill>
                <a:latin typeface="Garamond" panose="02020404030301010803" pitchFamily="18" charset="0"/>
              </a:rPr>
              <a:t>Best</a:t>
            </a:r>
            <a:r>
              <a:rPr lang="en-US" dirty="0">
                <a:solidFill>
                  <a:schemeClr val="tx1">
                    <a:lumMod val="75000"/>
                    <a:lumOff val="25000"/>
                  </a:schemeClr>
                </a:solidFill>
                <a:latin typeface="Garamond" panose="02020404030301010803" pitchFamily="18" charset="0"/>
              </a:rPr>
              <a:t> practice is to use incomplete sentences and not use a period at the end, but you can use periods if needed. Either way, be consistent with your period usage throughout</a:t>
            </a:r>
          </a:p>
        </p:txBody>
      </p:sp>
      <p:sp>
        <p:nvSpPr>
          <p:cNvPr id="16" name="TextBox 15"/>
          <p:cNvSpPr txBox="1"/>
          <p:nvPr/>
        </p:nvSpPr>
        <p:spPr>
          <a:xfrm>
            <a:off x="868453" y="9224166"/>
            <a:ext cx="312777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Objectives</a:t>
            </a:r>
          </a:p>
        </p:txBody>
      </p:sp>
      <p:sp>
        <p:nvSpPr>
          <p:cNvPr id="10" name="Text Placeholder 16"/>
          <p:cNvSpPr txBox="1">
            <a:spLocks/>
          </p:cNvSpPr>
          <p:nvPr/>
        </p:nvSpPr>
        <p:spPr>
          <a:xfrm>
            <a:off x="914399" y="17539999"/>
            <a:ext cx="11430000" cy="3494348"/>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The font should be easily readable (minimum 16pt font), but feel free to delete this text box as appropriate to your workflow.</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imagery or a workflow graph here and keep text to a minimum.</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All images should be separate and editable.</a:t>
            </a:r>
          </a:p>
        </p:txBody>
      </p:sp>
      <p:sp>
        <p:nvSpPr>
          <p:cNvPr id="17" name="TextBox 16"/>
          <p:cNvSpPr txBox="1"/>
          <p:nvPr/>
        </p:nvSpPr>
        <p:spPr>
          <a:xfrm>
            <a:off x="868453" y="16801277"/>
            <a:ext cx="3849131"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Methodology</a:t>
            </a:r>
          </a:p>
        </p:txBody>
      </p:sp>
      <p:sp>
        <p:nvSpPr>
          <p:cNvPr id="11" name="Text Placeholder 16"/>
          <p:cNvSpPr txBox="1">
            <a:spLocks/>
          </p:cNvSpPr>
          <p:nvPr/>
        </p:nvSpPr>
        <p:spPr>
          <a:xfrm>
            <a:off x="12849245" y="5154111"/>
            <a:ext cx="11345779" cy="2834640"/>
          </a:xfrm>
          <a:prstGeom prst="rect">
            <a:avLst/>
          </a:prstGeom>
        </p:spPr>
        <p:txBody>
          <a:bodyPr wrap="square"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 map that has easily readable text and a legend. Including the study period is optional.</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both legible from a distance and septate/editable so that it can be easily moved or resized.</a:t>
            </a:r>
            <a:endParaRPr lang="en-US" dirty="0">
              <a:solidFill>
                <a:schemeClr val="tx1">
                  <a:lumMod val="75000"/>
                  <a:lumOff val="25000"/>
                </a:schemeClr>
              </a:solidFill>
              <a:latin typeface="Garamond" panose="02020404030301010803" pitchFamily="18" charset="0"/>
            </a:endParaRPr>
          </a:p>
        </p:txBody>
      </p:sp>
      <p:sp>
        <p:nvSpPr>
          <p:cNvPr id="18" name="TextBox 17"/>
          <p:cNvSpPr txBox="1"/>
          <p:nvPr/>
        </p:nvSpPr>
        <p:spPr>
          <a:xfrm>
            <a:off x="12731154" y="4484915"/>
            <a:ext cx="317266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Study Area</a:t>
            </a:r>
          </a:p>
        </p:txBody>
      </p:sp>
      <p:sp>
        <p:nvSpPr>
          <p:cNvPr id="12" name="Text Placeholder 16"/>
          <p:cNvSpPr txBox="1">
            <a:spLocks/>
          </p:cNvSpPr>
          <p:nvPr/>
        </p:nvSpPr>
        <p:spPr>
          <a:xfrm>
            <a:off x="914399" y="27154747"/>
            <a:ext cx="11430000" cy="1631207"/>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600"/>
              </a:spcBef>
            </a:pPr>
            <a:r>
              <a:rPr lang="en-US" dirty="0">
                <a:solidFill>
                  <a:schemeClr val="tx1">
                    <a:lumMod val="75000"/>
                    <a:lumOff val="25000"/>
                  </a:schemeClr>
                </a:solidFill>
                <a:latin typeface="Garamond" panose="02020404030301010803" pitchFamily="18" charset="0"/>
              </a:rPr>
              <a:t>Earth observation icons can be </a:t>
            </a:r>
            <a:r>
              <a:rPr lang="en-US" b="1" dirty="0">
                <a:solidFill>
                  <a:schemeClr val="tx1">
                    <a:lumMod val="75000"/>
                    <a:lumOff val="25000"/>
                  </a:schemeClr>
                </a:solidFill>
                <a:latin typeface="Garamond" panose="02020404030301010803" pitchFamily="18" charset="0"/>
              </a:rPr>
              <a:t>found on DEVELOPedia</a:t>
            </a:r>
            <a:r>
              <a:rPr lang="en-US" dirty="0">
                <a:solidFill>
                  <a:schemeClr val="tx1">
                    <a:lumMod val="75000"/>
                    <a:lumOff val="25000"/>
                  </a:schemeClr>
                </a:solidFill>
                <a:latin typeface="Garamond" panose="02020404030301010803" pitchFamily="18" charset="0"/>
              </a:rPr>
              <a:t>.</a:t>
            </a:r>
          </a:p>
        </p:txBody>
      </p:sp>
      <p:sp>
        <p:nvSpPr>
          <p:cNvPr id="19" name="TextBox 18"/>
          <p:cNvSpPr txBox="1"/>
          <p:nvPr/>
        </p:nvSpPr>
        <p:spPr>
          <a:xfrm>
            <a:off x="868453" y="26486192"/>
            <a:ext cx="5272597"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Earth Observations</a:t>
            </a:r>
          </a:p>
        </p:txBody>
      </p:sp>
      <p:sp>
        <p:nvSpPr>
          <p:cNvPr id="8" name="Text Placeholder 16"/>
          <p:cNvSpPr txBox="1">
            <a:spLocks/>
          </p:cNvSpPr>
          <p:nvPr/>
        </p:nvSpPr>
        <p:spPr>
          <a:xfrm>
            <a:off x="12801600" y="14398925"/>
            <a:ext cx="11430000" cy="3912494"/>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Use images.</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For ALL images, make sure all text is both legible from a distance and separate/editable so that it can easily be moved or resized. </a:t>
            </a:r>
          </a:p>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Make sure that it has some sort of flow. Meaning, show your results in a logical order and do not use bullets.</a:t>
            </a:r>
          </a:p>
        </p:txBody>
      </p:sp>
      <p:sp>
        <p:nvSpPr>
          <p:cNvPr id="20" name="TextBox 19"/>
          <p:cNvSpPr txBox="1"/>
          <p:nvPr/>
        </p:nvSpPr>
        <p:spPr>
          <a:xfrm>
            <a:off x="12731154" y="13705246"/>
            <a:ext cx="2012089"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Results</a:t>
            </a:r>
          </a:p>
        </p:txBody>
      </p:sp>
      <p:sp>
        <p:nvSpPr>
          <p:cNvPr id="9" name="Text Placeholder 16"/>
          <p:cNvSpPr txBox="1">
            <a:spLocks/>
          </p:cNvSpPr>
          <p:nvPr/>
        </p:nvSpPr>
        <p:spPr>
          <a:xfrm>
            <a:off x="12801600" y="20759849"/>
            <a:ext cx="11430000" cy="2264647"/>
          </a:xfrm>
          <a:prstGeom prst="rect">
            <a:avLst/>
          </a:prstGeom>
        </p:spPr>
        <p:txBody>
          <a:bodyPr numCol="1" spcCol="640080"/>
          <a:lstStyle>
            <a:lvl1pPr marL="457200" indent="-457200" algn="l" defTabSz="2743200" rtl="0" eaLnBrk="1" latinLnBrk="0" hangingPunct="1">
              <a:lnSpc>
                <a:spcPct val="90000"/>
              </a:lnSpc>
              <a:spcBef>
                <a:spcPts val="1800"/>
              </a:spcBef>
              <a:buClr>
                <a:schemeClr val="accent1"/>
              </a:buClr>
              <a:buFont typeface="Webdings" panose="05030102010509060703" pitchFamily="18" charset="2"/>
              <a:buChar char="4"/>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buClr>
                <a:srgbClr val="3F4268"/>
              </a:buClr>
              <a:buFont typeface="Webdings" panose="05030102010509060703" pitchFamily="18" charset="2"/>
              <a:buChar char=""/>
            </a:pPr>
            <a:r>
              <a:rPr lang="en-US" dirty="0">
                <a:solidFill>
                  <a:schemeClr val="tx1">
                    <a:lumMod val="75000"/>
                    <a:lumOff val="25000"/>
                  </a:schemeClr>
                </a:solidFill>
                <a:latin typeface="Garamond" panose="02020404030301010803" pitchFamily="18" charset="0"/>
              </a:rPr>
              <a:t>Use bullets.</a:t>
            </a:r>
          </a:p>
          <a:p>
            <a:pPr>
              <a:lnSpc>
                <a:spcPct val="100000"/>
              </a:lnSpc>
              <a:spcBef>
                <a:spcPts val="0"/>
              </a:spcBef>
              <a:spcAft>
                <a:spcPts val="600"/>
              </a:spcAft>
              <a:buClr>
                <a:srgbClr val="3F4268"/>
              </a:buClr>
              <a:buFont typeface="Webdings" panose="05030102010509060703" pitchFamily="18" charset="2"/>
              <a:buChar char=""/>
            </a:pPr>
            <a:r>
              <a:rPr lang="en-US" b="1" dirty="0">
                <a:solidFill>
                  <a:schemeClr val="tx1">
                    <a:lumMod val="75000"/>
                    <a:lumOff val="25000"/>
                  </a:schemeClr>
                </a:solidFill>
                <a:latin typeface="Garamond" panose="02020404030301010803" pitchFamily="18" charset="0"/>
              </a:rPr>
              <a:t>Use complete sentences with periods.</a:t>
            </a:r>
          </a:p>
        </p:txBody>
      </p:sp>
      <p:sp>
        <p:nvSpPr>
          <p:cNvPr id="21" name="TextBox 20"/>
          <p:cNvSpPr txBox="1"/>
          <p:nvPr/>
        </p:nvSpPr>
        <p:spPr>
          <a:xfrm>
            <a:off x="12731154" y="20036436"/>
            <a:ext cx="3486852"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Conclusions</a:t>
            </a:r>
          </a:p>
        </p:txBody>
      </p:sp>
      <p:sp>
        <p:nvSpPr>
          <p:cNvPr id="7" name="Text Placeholder 16"/>
          <p:cNvSpPr txBox="1">
            <a:spLocks/>
          </p:cNvSpPr>
          <p:nvPr/>
        </p:nvSpPr>
        <p:spPr>
          <a:xfrm>
            <a:off x="12801600" y="30563022"/>
            <a:ext cx="11463159" cy="324777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Include anyone who has helped you with the project.</a:t>
            </a:r>
          </a:p>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If this is a continuation project, credit the previous team members and contributors. </a:t>
            </a:r>
            <a:r>
              <a:rPr lang="en-US" dirty="0">
                <a:solidFill>
                  <a:schemeClr val="tx1">
                    <a:lumMod val="75000"/>
                    <a:lumOff val="25000"/>
                  </a:schemeClr>
                </a:solidFill>
                <a:latin typeface="Garamond" panose="02020404030301010803" pitchFamily="18" charset="0"/>
              </a:rPr>
              <a:t>If you are including affiliations, use DEVELOP as the affiliation for a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or former </a:t>
            </a:r>
            <a:r>
              <a:rPr lang="en-US" dirty="0" err="1">
                <a:solidFill>
                  <a:schemeClr val="tx1">
                    <a:lumMod val="75000"/>
                    <a:lumOff val="25000"/>
                  </a:schemeClr>
                </a:solidFill>
                <a:latin typeface="Garamond" panose="02020404030301010803" pitchFamily="18" charset="0"/>
              </a:rPr>
              <a:t>DEVELOPers</a:t>
            </a:r>
            <a:r>
              <a:rPr lang="en-US" dirty="0">
                <a:solidFill>
                  <a:schemeClr val="tx1">
                    <a:lumMod val="75000"/>
                    <a:lumOff val="25000"/>
                  </a:schemeClr>
                </a:solidFill>
                <a:latin typeface="Garamond" panose="02020404030301010803" pitchFamily="18" charset="0"/>
              </a:rPr>
              <a:t>, not their school or former school.</a:t>
            </a:r>
            <a:endParaRPr lang="en-US" sz="4000" dirty="0">
              <a:solidFill>
                <a:schemeClr val="tx1">
                  <a:lumMod val="75000"/>
                  <a:lumOff val="25000"/>
                </a:schemeClr>
              </a:solidFill>
              <a:latin typeface="Garamond" panose="02020404030301010803" pitchFamily="18" charset="0"/>
            </a:endParaRPr>
          </a:p>
        </p:txBody>
      </p:sp>
      <p:sp>
        <p:nvSpPr>
          <p:cNvPr id="22" name="TextBox 21"/>
          <p:cNvSpPr txBox="1"/>
          <p:nvPr/>
        </p:nvSpPr>
        <p:spPr>
          <a:xfrm>
            <a:off x="12731154" y="29869891"/>
            <a:ext cx="5687776"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Acknowledgements</a:t>
            </a:r>
          </a:p>
        </p:txBody>
      </p:sp>
      <p:sp>
        <p:nvSpPr>
          <p:cNvPr id="6" name="Text Placeholder 16"/>
          <p:cNvSpPr txBox="1">
            <a:spLocks/>
          </p:cNvSpPr>
          <p:nvPr/>
        </p:nvSpPr>
        <p:spPr>
          <a:xfrm>
            <a:off x="12801600" y="27077328"/>
            <a:ext cx="11463159" cy="2543793"/>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dirty="0">
                <a:solidFill>
                  <a:schemeClr val="tx1">
                    <a:lumMod val="75000"/>
                    <a:lumOff val="25000"/>
                  </a:schemeClr>
                </a:solidFill>
                <a:latin typeface="Garamond" panose="02020404030301010803" pitchFamily="18" charset="0"/>
              </a:rPr>
              <a:t>Only use federal logos. Similar to your presentation, </a:t>
            </a:r>
            <a:r>
              <a:rPr lang="en-US" b="1" dirty="0">
                <a:solidFill>
                  <a:schemeClr val="tx1">
                    <a:lumMod val="75000"/>
                    <a:lumOff val="25000"/>
                  </a:schemeClr>
                </a:solidFill>
                <a:latin typeface="Garamond" panose="02020404030301010803" pitchFamily="18" charset="0"/>
              </a:rPr>
              <a:t>do not put any state, local government, or NGO logos on your poster. </a:t>
            </a:r>
            <a:endParaRPr lang="en-US" dirty="0">
              <a:solidFill>
                <a:schemeClr val="tx1">
                  <a:lumMod val="75000"/>
                  <a:lumOff val="25000"/>
                </a:schemeClr>
              </a:solidFill>
              <a:latin typeface="Garamond" panose="02020404030301010803" pitchFamily="18" charset="0"/>
            </a:endParaRPr>
          </a:p>
        </p:txBody>
      </p:sp>
      <p:sp>
        <p:nvSpPr>
          <p:cNvPr id="23" name="TextBox 22"/>
          <p:cNvSpPr txBox="1"/>
          <p:nvPr/>
        </p:nvSpPr>
        <p:spPr>
          <a:xfrm>
            <a:off x="12731154" y="26396045"/>
            <a:ext cx="4403770"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Project Partners</a:t>
            </a:r>
          </a:p>
        </p:txBody>
      </p:sp>
      <p:sp>
        <p:nvSpPr>
          <p:cNvPr id="24" name="TextBox 23"/>
          <p:cNvSpPr txBox="1"/>
          <p:nvPr/>
        </p:nvSpPr>
        <p:spPr>
          <a:xfrm>
            <a:off x="868453" y="29869891"/>
            <a:ext cx="4542503"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Team Members</a:t>
            </a:r>
          </a:p>
        </p:txBody>
      </p:sp>
      <p:sp>
        <p:nvSpPr>
          <p:cNvPr id="43" name="Text Placeholder 42"/>
          <p:cNvSpPr>
            <a:spLocks noGrp="1"/>
          </p:cNvSpPr>
          <p:nvPr>
            <p:ph type="body" sz="quarter" idx="11"/>
          </p:nvPr>
        </p:nvSpPr>
        <p:spPr>
          <a:xfrm>
            <a:off x="4704382" y="876300"/>
            <a:ext cx="18023236" cy="2171700"/>
          </a:xfrm>
        </p:spPr>
        <p:txBody>
          <a:bodyPr/>
          <a:lstStyle/>
          <a:p>
            <a:endParaRPr lang="en-US" dirty="0"/>
          </a:p>
        </p:txBody>
      </p:sp>
      <p:sp>
        <p:nvSpPr>
          <p:cNvPr id="44" name="Text Placeholder 11"/>
          <p:cNvSpPr txBox="1">
            <a:spLocks/>
          </p:cNvSpPr>
          <p:nvPr/>
        </p:nvSpPr>
        <p:spPr>
          <a:xfrm>
            <a:off x="14592300" y="34594801"/>
            <a:ext cx="11925301" cy="800100"/>
          </a:xfrm>
          <a:prstGeom prst="rect">
            <a:avLst/>
          </a:prstGeom>
        </p:spPr>
        <p:txBody>
          <a:bodyPr wrap="none" anchor="ctr">
            <a:noAutofit/>
          </a:bodyPr>
          <a:lstStyle>
            <a:lvl1pPr marL="0" indent="0" algn="r" defTabSz="2743200" rtl="0" eaLnBrk="1" latinLnBrk="0" hangingPunct="1">
              <a:lnSpc>
                <a:spcPct val="90000"/>
              </a:lnSpc>
              <a:spcBef>
                <a:spcPts val="3000"/>
              </a:spcBef>
              <a:buFont typeface="Arial" panose="020B0604020202020204" pitchFamily="34" charset="0"/>
              <a:buNone/>
              <a:defRPr sz="4800" kern="1200" baseline="0">
                <a:solidFill>
                  <a:srgbClr val="9299A8"/>
                </a:solidFill>
                <a:latin typeface="+mn-lt"/>
                <a:ea typeface="+mn-ea"/>
                <a:cs typeface="+mn-cs"/>
              </a:defRPr>
            </a:lvl1pPr>
            <a:lvl2pPr marL="1371600" indent="0" algn="l" defTabSz="2743200" rtl="0" eaLnBrk="1" latinLnBrk="0" hangingPunct="1">
              <a:lnSpc>
                <a:spcPct val="90000"/>
              </a:lnSpc>
              <a:spcBef>
                <a:spcPts val="1500"/>
              </a:spcBef>
              <a:buFont typeface="Arial" panose="020B0604020202020204" pitchFamily="34" charset="0"/>
              <a:buNone/>
              <a:defRPr sz="7200" kern="1200" baseline="0">
                <a:solidFill>
                  <a:schemeClr val="tx1">
                    <a:lumMod val="75000"/>
                    <a:lumOff val="25000"/>
                  </a:schemeClr>
                </a:solidFill>
                <a:latin typeface="+mn-lt"/>
                <a:ea typeface="+mn-ea"/>
                <a:cs typeface="+mn-cs"/>
              </a:defRPr>
            </a:lvl2pPr>
            <a:lvl3pPr marL="2743200" indent="0" algn="l" defTabSz="2743200" rtl="0" eaLnBrk="1" latinLnBrk="0" hangingPunct="1">
              <a:lnSpc>
                <a:spcPct val="90000"/>
              </a:lnSpc>
              <a:spcBef>
                <a:spcPts val="1500"/>
              </a:spcBef>
              <a:buFont typeface="Arial" panose="020B0604020202020204" pitchFamily="34" charset="0"/>
              <a:buNone/>
              <a:defRPr sz="6000" kern="1200">
                <a:solidFill>
                  <a:schemeClr val="tx1">
                    <a:lumMod val="75000"/>
                    <a:lumOff val="25000"/>
                  </a:schemeClr>
                </a:solidFill>
                <a:latin typeface="+mn-lt"/>
                <a:ea typeface="+mn-ea"/>
                <a:cs typeface="+mn-cs"/>
              </a:defRPr>
            </a:lvl3pPr>
            <a:lvl4pPr marL="41148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4pPr>
            <a:lvl5pPr marL="5486400" indent="0" algn="l" defTabSz="2743200" rtl="0" eaLnBrk="1" latinLnBrk="0" hangingPunct="1">
              <a:lnSpc>
                <a:spcPct val="90000"/>
              </a:lnSpc>
              <a:spcBef>
                <a:spcPts val="1500"/>
              </a:spcBef>
              <a:buFont typeface="Arial" panose="020B0604020202020204" pitchFamily="34" charset="0"/>
              <a:buNone/>
              <a:defRPr sz="5400" kern="1200">
                <a:solidFill>
                  <a:schemeClr val="tx1">
                    <a:lumMod val="75000"/>
                    <a:lumOff val="25000"/>
                  </a:schemeClr>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r>
              <a:rPr lang="en-US" sz="5200" dirty="0">
                <a:solidFill>
                  <a:srgbClr val="3F4268"/>
                </a:solidFill>
              </a:rPr>
              <a:t> Node – Location (e.g. Virginia – Langley) | </a:t>
            </a:r>
            <a:r>
              <a:rPr lang="en-US" sz="5200" spc="100" baseline="0" dirty="0">
                <a:solidFill>
                  <a:srgbClr val="3F4268"/>
                </a:solidFill>
              </a:rPr>
              <a:t>Summer</a:t>
            </a:r>
            <a:r>
              <a:rPr lang="en-US" sz="5200" dirty="0">
                <a:solidFill>
                  <a:srgbClr val="3F4268"/>
                </a:solidFill>
              </a:rPr>
              <a:t> 2019</a:t>
            </a:r>
          </a:p>
        </p:txBody>
      </p:sp>
      <p:sp>
        <p:nvSpPr>
          <p:cNvPr id="54" name="TextBox 53"/>
          <p:cNvSpPr txBox="1"/>
          <p:nvPr/>
        </p:nvSpPr>
        <p:spPr>
          <a:xfrm>
            <a:off x="878674" y="4484915"/>
            <a:ext cx="2475358" cy="769441"/>
          </a:xfrm>
          <a:prstGeom prst="rect">
            <a:avLst/>
          </a:prstGeom>
          <a:noFill/>
        </p:spPr>
        <p:txBody>
          <a:bodyPr wrap="none" rtlCol="0">
            <a:spAutoFit/>
          </a:bodyPr>
          <a:lstStyle/>
          <a:p>
            <a:r>
              <a:rPr lang="en-US" sz="4400" b="1" dirty="0">
                <a:solidFill>
                  <a:srgbClr val="3F4268"/>
                </a:solidFill>
                <a:latin typeface="Century Gothic" panose="020B0502020202020204" pitchFamily="34" charset="0"/>
              </a:rPr>
              <a:t>Abstract</a:t>
            </a:r>
          </a:p>
        </p:txBody>
      </p:sp>
      <p:sp>
        <p:nvSpPr>
          <p:cNvPr id="55" name="Text Placeholder 16"/>
          <p:cNvSpPr txBox="1">
            <a:spLocks/>
          </p:cNvSpPr>
          <p:nvPr/>
        </p:nvSpPr>
        <p:spPr>
          <a:xfrm>
            <a:off x="914399" y="5154111"/>
            <a:ext cx="11430000" cy="3374049"/>
          </a:xfrm>
          <a:prstGeom prst="rect">
            <a:avLst/>
          </a:prstGeom>
        </p:spPr>
        <p:txBody>
          <a:bodyPr numCol="1" spcCol="640080"/>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nSpc>
                <a:spcPct val="100000"/>
              </a:lnSpc>
              <a:spcBef>
                <a:spcPts val="0"/>
              </a:spcBef>
              <a:spcAft>
                <a:spcPts val="600"/>
              </a:spcAft>
            </a:pPr>
            <a:r>
              <a:rPr lang="en-US" b="1" dirty="0">
                <a:solidFill>
                  <a:schemeClr val="tx1">
                    <a:lumMod val="75000"/>
                    <a:lumOff val="25000"/>
                  </a:schemeClr>
                </a:solidFill>
                <a:latin typeface="Garamond" panose="02020404030301010803" pitchFamily="18" charset="0"/>
              </a:rPr>
              <a:t>Keep this blank for your rough draft. </a:t>
            </a:r>
            <a:r>
              <a:rPr lang="en-US" dirty="0">
                <a:solidFill>
                  <a:schemeClr val="tx1">
                    <a:lumMod val="75000"/>
                    <a:lumOff val="25000"/>
                  </a:schemeClr>
                </a:solidFill>
                <a:latin typeface="Garamond" panose="02020404030301010803" pitchFamily="18" charset="0"/>
              </a:rPr>
              <a:t>For your final draft version, this abstract should be the same as the abstract in your Project Summary final draft.</a:t>
            </a:r>
          </a:p>
        </p:txBody>
      </p:sp>
      <p:grpSp>
        <p:nvGrpSpPr>
          <p:cNvPr id="36" name="Group 35"/>
          <p:cNvGrpSpPr/>
          <p:nvPr/>
        </p:nvGrpSpPr>
        <p:grpSpPr>
          <a:xfrm>
            <a:off x="844023" y="30799944"/>
            <a:ext cx="2834640" cy="3091533"/>
            <a:chOff x="844023" y="30799944"/>
            <a:chExt cx="2834640" cy="3091533"/>
          </a:xfrm>
        </p:grpSpPr>
        <p:pic>
          <p:nvPicPr>
            <p:cNvPr id="37" name="Picture 36"/>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1209783" y="30799944"/>
              <a:ext cx="2103120" cy="2103120"/>
            </a:xfrm>
            <a:prstGeom prst="rect">
              <a:avLst/>
            </a:prstGeom>
          </p:spPr>
        </p:pic>
        <p:sp>
          <p:nvSpPr>
            <p:cNvPr id="38" name="Text Placeholder 16"/>
            <p:cNvSpPr txBox="1">
              <a:spLocks/>
            </p:cNvSpPr>
            <p:nvPr/>
          </p:nvSpPr>
          <p:spPr>
            <a:xfrm>
              <a:off x="844023" y="32968147"/>
              <a:ext cx="2834640" cy="923330"/>
            </a:xfrm>
            <a:prstGeom prst="rect">
              <a:avLst/>
            </a:prstGeom>
          </p:spPr>
          <p:txBody>
            <a:bodyPr wrap="square"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spcBef>
                  <a:spcPts val="0"/>
                </a:spcBef>
              </a:pPr>
              <a:r>
                <a:rPr lang="en-US" b="1" dirty="0">
                  <a:solidFill>
                    <a:schemeClr val="tx1">
                      <a:lumMod val="75000"/>
                      <a:lumOff val="25000"/>
                    </a:schemeClr>
                  </a:solidFill>
                  <a:latin typeface="Garamond" panose="02020404030301010803" pitchFamily="18" charset="0"/>
                </a:rPr>
                <a:t>Participant Name</a:t>
              </a:r>
            </a:p>
            <a:p>
              <a:pPr algn="ctr">
                <a:lnSpc>
                  <a:spcPct val="100000"/>
                </a:lnSpc>
                <a:spcBef>
                  <a:spcPts val="0"/>
                </a:spcBef>
              </a:pPr>
              <a:r>
                <a:rPr lang="en-US" dirty="0">
                  <a:solidFill>
                    <a:schemeClr val="tx1">
                      <a:lumMod val="75000"/>
                      <a:lumOff val="25000"/>
                    </a:schemeClr>
                  </a:solidFill>
                  <a:latin typeface="Garamond" panose="02020404030301010803" pitchFamily="18" charset="0"/>
                </a:rPr>
                <a:t>Project Lead</a:t>
              </a:r>
            </a:p>
          </p:txBody>
        </p:sp>
      </p:grpSp>
      <p:grpSp>
        <p:nvGrpSpPr>
          <p:cNvPr id="39" name="Group 38"/>
          <p:cNvGrpSpPr/>
          <p:nvPr/>
        </p:nvGrpSpPr>
        <p:grpSpPr>
          <a:xfrm>
            <a:off x="6683239" y="30799944"/>
            <a:ext cx="2834640" cy="2676034"/>
            <a:chOff x="6683239" y="30799944"/>
            <a:chExt cx="2834640" cy="2676034"/>
          </a:xfrm>
        </p:grpSpPr>
        <p:pic>
          <p:nvPicPr>
            <p:cNvPr id="40" name="Picture 39"/>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7048999" y="30799944"/>
              <a:ext cx="2103120" cy="2103120"/>
            </a:xfrm>
            <a:prstGeom prst="rect">
              <a:avLst/>
            </a:prstGeom>
          </p:spPr>
        </p:pic>
        <p:sp>
          <p:nvSpPr>
            <p:cNvPr id="41" name="Text Placeholder 16"/>
            <p:cNvSpPr txBox="1">
              <a:spLocks/>
            </p:cNvSpPr>
            <p:nvPr/>
          </p:nvSpPr>
          <p:spPr>
            <a:xfrm>
              <a:off x="6683239"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2" name="Group 41"/>
          <p:cNvGrpSpPr/>
          <p:nvPr/>
        </p:nvGrpSpPr>
        <p:grpSpPr>
          <a:xfrm>
            <a:off x="9602847" y="30799944"/>
            <a:ext cx="2834640" cy="2676034"/>
            <a:chOff x="9602847" y="30799944"/>
            <a:chExt cx="2834640" cy="2676034"/>
          </a:xfrm>
        </p:grpSpPr>
        <p:pic>
          <p:nvPicPr>
            <p:cNvPr id="46" name="Picture 45"/>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9968607" y="30799944"/>
              <a:ext cx="2103120" cy="2103120"/>
            </a:xfrm>
            <a:prstGeom prst="rect">
              <a:avLst/>
            </a:prstGeom>
          </p:spPr>
        </p:pic>
        <p:sp>
          <p:nvSpPr>
            <p:cNvPr id="47" name="Text Placeholder 16"/>
            <p:cNvSpPr txBox="1">
              <a:spLocks/>
            </p:cNvSpPr>
            <p:nvPr/>
          </p:nvSpPr>
          <p:spPr>
            <a:xfrm>
              <a:off x="9602847"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grpSp>
        <p:nvGrpSpPr>
          <p:cNvPr id="48" name="Group 47"/>
          <p:cNvGrpSpPr/>
          <p:nvPr/>
        </p:nvGrpSpPr>
        <p:grpSpPr>
          <a:xfrm>
            <a:off x="3763631" y="30799944"/>
            <a:ext cx="2834640" cy="2676034"/>
            <a:chOff x="3763631" y="30799944"/>
            <a:chExt cx="2834640" cy="2676034"/>
          </a:xfrm>
        </p:grpSpPr>
        <p:pic>
          <p:nvPicPr>
            <p:cNvPr id="49" name="Picture 48"/>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4129391" y="30799944"/>
              <a:ext cx="2103120" cy="2103120"/>
            </a:xfrm>
            <a:prstGeom prst="rect">
              <a:avLst/>
            </a:prstGeom>
          </p:spPr>
        </p:pic>
        <p:sp>
          <p:nvSpPr>
            <p:cNvPr id="53" name="Text Placeholder 16"/>
            <p:cNvSpPr txBox="1">
              <a:spLocks/>
            </p:cNvSpPr>
            <p:nvPr/>
          </p:nvSpPr>
          <p:spPr>
            <a:xfrm>
              <a:off x="3763631" y="32968147"/>
              <a:ext cx="2834640" cy="507831"/>
            </a:xfrm>
            <a:prstGeom prst="rect">
              <a:avLst/>
            </a:prstGeom>
          </p:spPr>
          <p:txBody>
            <a:bodyPr numCol="1" spcCol="640080">
              <a:spAutoFit/>
            </a:bodyPr>
            <a:lstStyle>
              <a:lvl1pPr marL="0" indent="0" algn="l" defTabSz="2743200" rtl="0" eaLnBrk="1" latinLnBrk="0" hangingPunct="1">
                <a:lnSpc>
                  <a:spcPct val="90000"/>
                </a:lnSpc>
                <a:spcBef>
                  <a:spcPts val="1800"/>
                </a:spcBef>
                <a:buFont typeface="Arial" panose="020B0604020202020204" pitchFamily="34" charset="0"/>
                <a:buNone/>
                <a:defRPr sz="2700" kern="1200" baseline="0">
                  <a:solidFill>
                    <a:schemeClr val="tx1"/>
                  </a:solidFill>
                  <a:latin typeface="+mn-lt"/>
                  <a:ea typeface="+mn-ea"/>
                  <a:cs typeface="+mn-cs"/>
                </a:defRPr>
              </a:lvl1pPr>
              <a:lvl2pPr marL="20574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2pPr>
              <a:lvl3pPr marL="34290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3pPr>
              <a:lvl4pPr marL="48006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4pPr>
              <a:lvl5pPr marL="6172200" indent="-685800" algn="l" defTabSz="2743200" rtl="0" eaLnBrk="1" latinLnBrk="0" hangingPunct="1">
                <a:lnSpc>
                  <a:spcPct val="90000"/>
                </a:lnSpc>
                <a:spcBef>
                  <a:spcPts val="1500"/>
                </a:spcBef>
                <a:buFont typeface="Arial" panose="020B0604020202020204" pitchFamily="34" charset="0"/>
                <a:buChar char="•"/>
                <a:defRPr sz="2700" kern="1200">
                  <a:solidFill>
                    <a:schemeClr val="tx1"/>
                  </a:solidFill>
                  <a:latin typeface="+mn-lt"/>
                  <a:ea typeface="+mn-ea"/>
                  <a:cs typeface="+mn-cs"/>
                </a:defRPr>
              </a:lvl5pPr>
              <a:lvl6pPr marL="75438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6pPr>
              <a:lvl7pPr marL="89154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7pPr>
              <a:lvl8pPr marL="102870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8pPr>
              <a:lvl9pPr marL="11658600" indent="-685800" algn="l" defTabSz="2743200" rtl="0" eaLnBrk="1" latinLnBrk="0" hangingPunct="1">
                <a:lnSpc>
                  <a:spcPct val="90000"/>
                </a:lnSpc>
                <a:spcBef>
                  <a:spcPts val="1500"/>
                </a:spcBef>
                <a:buFont typeface="Arial" panose="020B0604020202020204" pitchFamily="34" charset="0"/>
                <a:buChar char="•"/>
                <a:defRPr sz="5400" kern="1200">
                  <a:solidFill>
                    <a:schemeClr val="tx1"/>
                  </a:solidFill>
                  <a:latin typeface="+mn-lt"/>
                  <a:ea typeface="+mn-ea"/>
                  <a:cs typeface="+mn-cs"/>
                </a:defRPr>
              </a:lvl9pPr>
            </a:lstStyle>
            <a:p>
              <a:pPr algn="ctr">
                <a:lnSpc>
                  <a:spcPct val="100000"/>
                </a:lnSpc>
              </a:pPr>
              <a:r>
                <a:rPr lang="en-US" b="1" dirty="0">
                  <a:solidFill>
                    <a:schemeClr val="tx1">
                      <a:lumMod val="75000"/>
                      <a:lumOff val="25000"/>
                    </a:schemeClr>
                  </a:solidFill>
                  <a:latin typeface="Garamond" panose="02020404030301010803" pitchFamily="18" charset="0"/>
                </a:rPr>
                <a:t>Participant Name</a:t>
              </a:r>
            </a:p>
          </p:txBody>
        </p:sp>
      </p:grpSp>
    </p:spTree>
    <p:extLst>
      <p:ext uri="{BB962C8B-B14F-4D97-AF65-F5344CB8AC3E}">
        <p14:creationId xmlns:p14="http://schemas.microsoft.com/office/powerpoint/2010/main" val="425544262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2396</TotalTime>
  <Words>1273</Words>
  <Application>Microsoft Macintosh PowerPoint</Application>
  <PresentationFormat>Custom</PresentationFormat>
  <Paragraphs>116</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Century Gothic</vt:lpstr>
      <vt:lpstr>Garamond</vt:lpstr>
      <vt:lpstr>Webdings</vt:lpstr>
      <vt:lpstr>Office Theme</vt:lpstr>
      <vt:lpstr>PowerPoint Presentation</vt:lpstr>
      <vt:lpstr>PowerPoint Presentation</vt:lpstr>
      <vt:lpstr>PowerPoint Presentation</vt:lpstr>
    </vt:vector>
  </TitlesOfParts>
  <Company>HPES ACES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Hunter, Shanise Y. (LARC-E3)[SSAI DEVELOP]</dc:creator>
  <cp:lastModifiedBy>Acdan, Juanito J. (ARC-SGE)[SSAI DEVELOP]</cp:lastModifiedBy>
  <cp:revision>187</cp:revision>
  <dcterms:created xsi:type="dcterms:W3CDTF">2019-02-05T16:32:03Z</dcterms:created>
  <dcterms:modified xsi:type="dcterms:W3CDTF">2019-06-05T15:32:38Z</dcterms:modified>
</cp:coreProperties>
</file>