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comments/modernComment_120_28365B5D.xml" ContentType="application/vnd.ms-powerpoint.comments+xml"/>
  <Override PartName="/ppt/comments/modernComment_121_7A630A5A.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8"/>
  </p:handoutMasterIdLst>
  <p:sldIdLst>
    <p:sldId id="287" r:id="rId5"/>
    <p:sldId id="288" r:id="rId6"/>
    <p:sldId id="289"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672B"/>
    <a:srgbClr val="9DB23F"/>
    <a:srgbClr val="236F99"/>
    <a:srgbClr val="BA3A50"/>
    <a:srgbClr val="8A5A9A"/>
    <a:srgbClr val="8A8480"/>
    <a:srgbClr val="895999"/>
    <a:srgbClr val="C13E2D"/>
    <a:srgbClr val="67A478"/>
    <a:srgbClr val="2E6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0" d="100"/>
          <a:sy n="20" d="100"/>
        </p:scale>
        <p:origin x="688" y="8"/>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8/10/relationships/authors" Target="authors.xml"/></Relationships>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Lst>
</file>

<file path=ppt/comments/modernComment_120_28365B5D.xml><?xml version="1.0" encoding="utf-8"?>
<p188:cmLst xmlns:a="http://schemas.openxmlformats.org/drawingml/2006/main" xmlns:r="http://schemas.openxmlformats.org/officeDocument/2006/relationships" xmlns:p188="http://schemas.microsoft.com/office/powerpoint/2018/8/main">
  <p188:cm id="{61D0A407-448D-40F1-842F-BDCA0648E03D}" authorId="{9B671DC4-F867-8520-73EF-EAFB98317814}" created="2023-01-31T15:04:20.597">
    <pc:sldMkLst xmlns:pc="http://schemas.microsoft.com/office/powerpoint/2013/main/command">
      <pc:docMk/>
      <pc:sldMk cId="674650973" sldId="288"/>
    </pc:sldMkLst>
    <p188:pos x="20300950" y="2062162"/>
    <p188:txBody>
      <a:bodyPr/>
      <a:lstStyle/>
      <a:p>
        <a:r>
          <a:rPr lang="en-US"/>
          <a:t>Short title should be in 70 to 80pt font. Only shrink the text size if short title cannot fit in provided text box.</a:t>
        </a:r>
      </a:p>
    </p188:txBody>
  </p188:cm>
  <p188:cm id="{94002838-2E2D-4010-82C9-FCBB58523569}" authorId="{9B671DC4-F867-8520-73EF-EAFB98317814}" created="2023-01-31T15:05:30.264">
    <pc:sldMkLst xmlns:pc="http://schemas.microsoft.com/office/powerpoint/2013/main/command">
      <pc:docMk/>
      <pc:sldMk cId="674650973" sldId="288"/>
    </pc:sldMkLst>
    <p188:pos x="9023350" y="3435350"/>
    <p188:txBody>
      <a:bodyPr/>
      <a:lstStyle/>
      <a:p>
        <a:r>
          <a:rPr lang="en-US"/>
          <a:t>Project long title should be between 40 to 50pt font, taking up a max of 2 lines. Only shrink the text size if title cannot fit in provided text box.</a:t>
        </a:r>
      </a:p>
    </p188:txBody>
  </p188:cm>
  <p188:cm id="{B58276A6-70F6-4AE7-96A7-6C1B1F3824DA}" authorId="{9B671DC4-F867-8520-73EF-EAFB98317814}" created="2023-01-31T15:06:21.980">
    <pc:sldMkLst xmlns:pc="http://schemas.microsoft.com/office/powerpoint/2013/main/command">
      <pc:docMk/>
      <pc:sldMk cId="674650973" sldId="288"/>
    </pc:sldMkLst>
    <p188:pos x="22815550" y="1911350"/>
    <p188:txBody>
      <a:bodyPr/>
      <a:lstStyle/>
      <a:p>
        <a:r>
          <a:rPr lang="en-US"/>
          <a:t>Do not have the title text pass this vertical guideline. The NASA meatball has rules about its surrounding space.</a:t>
        </a:r>
      </a:p>
    </p188:txBody>
  </p188:cm>
  <p188:cm id="{25B6F163-690C-49EF-88C2-6DE7D265EAB6}" authorId="{9B671DC4-F867-8520-73EF-EAFB98317814}" created="2023-01-31T15:07:07.481">
    <pc:sldMkLst xmlns:pc="http://schemas.microsoft.com/office/powerpoint/2013/main/command">
      <pc:docMk/>
      <pc:sldMk cId="674650973" sldId="288"/>
    </pc:sldMkLst>
    <p188:pos x="21520150" y="34753550"/>
    <p188:txBody>
      <a:bodyPr/>
      <a:lstStyle/>
      <a:p>
        <a:r>
          <a:rPr lang="en-US"/>
          <a:t>Node Location - Century Gothic BOLD 40pt</a:t>
        </a:r>
      </a:p>
    </p188:txBody>
  </p188:cm>
</p188:cmLst>
</file>

<file path=ppt/comments/modernComment_121_7A630A5A.xml><?xml version="1.0" encoding="utf-8"?>
<p188:cmLst xmlns:a="http://schemas.openxmlformats.org/drawingml/2006/main" xmlns:r="http://schemas.openxmlformats.org/officeDocument/2006/relationships" xmlns:p188="http://schemas.microsoft.com/office/powerpoint/2018/8/main">
  <p188:cm id="{B13EF567-1BBB-4C51-A220-B4A60E9685E2}" authorId="{9B671DC4-F867-8520-73EF-EAFB98317814}" created="2023-01-31T15:04:34.186">
    <pc:sldMkLst xmlns:pc="http://schemas.microsoft.com/office/powerpoint/2013/main/command">
      <pc:docMk/>
      <pc:sldMk cId="2053311066" sldId="289"/>
    </pc:sldMkLst>
    <p188:pos x="20377150" y="2062162"/>
    <p188:txBody>
      <a:bodyPr/>
      <a:lstStyle/>
      <a:p>
        <a:r>
          <a:rPr lang="en-US"/>
          <a:t>Short title should be in 70 to 80pt font. Only shrink the text size if short title cannot fit in provided text box.</a:t>
        </a:r>
      </a:p>
    </p188:txBody>
  </p188:cm>
  <p188:cm id="{024372A5-58C2-423A-92FE-EDC910D70AB9}" authorId="{9B671DC4-F867-8520-73EF-EAFB98317814}" created="2023-01-31T15:05:42.104">
    <pc:sldMkLst xmlns:pc="http://schemas.microsoft.com/office/powerpoint/2013/main/command">
      <pc:docMk/>
      <pc:sldMk cId="2053311066" sldId="289"/>
    </pc:sldMkLst>
    <p188:pos x="8642350" y="3816350"/>
    <p188:txBody>
      <a:bodyPr/>
      <a:lstStyle/>
      <a:p>
        <a:r>
          <a:rPr lang="en-US"/>
          <a:t>Project long title should be between 40 to 50pt font, taking up a max of 2 lines. Only shrink the text size if title cannot fit in provided text box.</a:t>
        </a:r>
      </a:p>
    </p188:txBody>
  </p188:cm>
  <p188:cm id="{CC347BE1-A3E0-40C5-818E-99E1DCA3F5B2}" authorId="{9B671DC4-F867-8520-73EF-EAFB98317814}" created="2023-01-31T15:06:40.094">
    <pc:sldMkLst xmlns:pc="http://schemas.microsoft.com/office/powerpoint/2013/main/command">
      <pc:docMk/>
      <pc:sldMk cId="2053311066" sldId="289"/>
    </pc:sldMkLst>
    <p188:pos x="22815550" y="2292350"/>
    <p188:txBody>
      <a:bodyPr/>
      <a:lstStyle/>
      <a:p>
        <a:r>
          <a:rPr lang="en-US"/>
          <a:t>Do not have the title text pass this vertical guideline. The NASA meatball has rules about its surrounding space.</a:t>
        </a:r>
      </a:p>
    </p188:txBody>
  </p188:cm>
  <p188:cm id="{4AF7D5ED-F6E9-49F3-8981-978C79BBD5E8}" authorId="{9B671DC4-F867-8520-73EF-EAFB98317814}" created="2023-01-31T15:07:20.562">
    <pc:sldMkLst xmlns:pc="http://schemas.microsoft.com/office/powerpoint/2013/main/command">
      <pc:docMk/>
      <pc:sldMk cId="2053311066" sldId="289"/>
    </pc:sldMkLst>
    <p188:pos x="21748750" y="34905950"/>
    <p188:txBody>
      <a:bodyPr/>
      <a:lstStyle/>
      <a:p>
        <a:r>
          <a:rPr lang="en-US"/>
          <a:t>Node Location - Century Gothic BOLD 40pt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2/2/2023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1"/>
            </a:xfrm>
            <a:prstGeom prst="rect">
              <a:avLst/>
            </a:prstGeom>
          </p:spPr>
        </p:pic>
      </p:grpSp>
      <p:sp>
        <p:nvSpPr>
          <p:cNvPr id="155" name="Rectangle 154"/>
          <p:cNvSpPr/>
          <p:nvPr userDrawn="1"/>
        </p:nvSpPr>
        <p:spPr>
          <a:xfrm>
            <a:off x="837529" y="35967042"/>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Spring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0_28365B5D.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1_7A630A5A.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6">
            <a:extLst>
              <a:ext uri="{FF2B5EF4-FFF2-40B4-BE49-F238E27FC236}">
                <a16:creationId xmlns:a16="http://schemas.microsoft.com/office/drawing/2014/main" id="{8353B17E-BEAC-4777-B5FD-917CF1A655F0}"/>
              </a:ext>
            </a:extLst>
          </p:cNvPr>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 name="TextBox 3">
            <a:extLst>
              <a:ext uri="{FF2B5EF4-FFF2-40B4-BE49-F238E27FC236}">
                <a16:creationId xmlns:a16="http://schemas.microsoft.com/office/drawing/2014/main" id="{EC35A283-A676-49A3-A707-F589E3A162C5}"/>
              </a:ext>
            </a:extLst>
          </p:cNvPr>
          <p:cNvSpPr txBox="1"/>
          <p:nvPr/>
        </p:nvSpPr>
        <p:spPr>
          <a:xfrm>
            <a:off x="928002" y="4516339"/>
            <a:ext cx="11516347"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Abstract</a:t>
            </a:r>
          </a:p>
        </p:txBody>
      </p:sp>
      <p:sp>
        <p:nvSpPr>
          <p:cNvPr id="5" name="Text Placeholder 16">
            <a:extLst>
              <a:ext uri="{FF2B5EF4-FFF2-40B4-BE49-F238E27FC236}">
                <a16:creationId xmlns:a16="http://schemas.microsoft.com/office/drawing/2014/main" id="{441A8BC0-08B4-42A9-93ED-386BB78433B6}"/>
              </a:ext>
            </a:extLst>
          </p:cNvPr>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 name="TextBox 5">
            <a:extLst>
              <a:ext uri="{FF2B5EF4-FFF2-40B4-BE49-F238E27FC236}">
                <a16:creationId xmlns:a16="http://schemas.microsoft.com/office/drawing/2014/main" id="{628FF5CD-44E3-4F70-98D7-FB9866D0B867}"/>
              </a:ext>
            </a:extLst>
          </p:cNvPr>
          <p:cNvSpPr txBox="1"/>
          <p:nvPr/>
        </p:nvSpPr>
        <p:spPr>
          <a:xfrm>
            <a:off x="844614" y="9224166"/>
            <a:ext cx="8568969"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Objectives</a:t>
            </a:r>
          </a:p>
        </p:txBody>
      </p:sp>
      <p:sp>
        <p:nvSpPr>
          <p:cNvPr id="7" name="Text Placeholder 16">
            <a:extLst>
              <a:ext uri="{FF2B5EF4-FFF2-40B4-BE49-F238E27FC236}">
                <a16:creationId xmlns:a16="http://schemas.microsoft.com/office/drawing/2014/main" id="{6176F391-FAB1-4465-B931-66C30B79EA0C}"/>
              </a:ext>
            </a:extLst>
          </p:cNvPr>
          <p:cNvSpPr txBox="1">
            <a:spLocks/>
          </p:cNvSpPr>
          <p:nvPr/>
        </p:nvSpPr>
        <p:spPr>
          <a:xfrm>
            <a:off x="931962" y="16659425"/>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8" name="TextBox 7">
            <a:extLst>
              <a:ext uri="{FF2B5EF4-FFF2-40B4-BE49-F238E27FC236}">
                <a16:creationId xmlns:a16="http://schemas.microsoft.com/office/drawing/2014/main" id="{AE64C662-E84C-4464-A9D3-F87F2FCD3F4D}"/>
              </a:ext>
            </a:extLst>
          </p:cNvPr>
          <p:cNvSpPr txBox="1"/>
          <p:nvPr/>
        </p:nvSpPr>
        <p:spPr>
          <a:xfrm>
            <a:off x="931962" y="15840021"/>
            <a:ext cx="11407715"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Methodology</a:t>
            </a:r>
          </a:p>
        </p:txBody>
      </p:sp>
      <p:sp>
        <p:nvSpPr>
          <p:cNvPr id="9" name="Text Placeholder 16">
            <a:extLst>
              <a:ext uri="{FF2B5EF4-FFF2-40B4-BE49-F238E27FC236}">
                <a16:creationId xmlns:a16="http://schemas.microsoft.com/office/drawing/2014/main" id="{72EBFF1E-E831-48E6-BCFF-44DA480713B9}"/>
              </a:ext>
            </a:extLst>
          </p:cNvPr>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0" name="TextBox 9">
            <a:extLst>
              <a:ext uri="{FF2B5EF4-FFF2-40B4-BE49-F238E27FC236}">
                <a16:creationId xmlns:a16="http://schemas.microsoft.com/office/drawing/2014/main" id="{15FCC3A4-FB24-49AF-8ACE-A3B9138D4CE0}"/>
              </a:ext>
            </a:extLst>
          </p:cNvPr>
          <p:cNvSpPr txBox="1"/>
          <p:nvPr/>
        </p:nvSpPr>
        <p:spPr>
          <a:xfrm>
            <a:off x="14605026" y="4484915"/>
            <a:ext cx="822960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Study Area</a:t>
            </a:r>
          </a:p>
        </p:txBody>
      </p:sp>
      <p:sp>
        <p:nvSpPr>
          <p:cNvPr id="11" name="Text Placeholder 16">
            <a:extLst>
              <a:ext uri="{FF2B5EF4-FFF2-40B4-BE49-F238E27FC236}">
                <a16:creationId xmlns:a16="http://schemas.microsoft.com/office/drawing/2014/main" id="{D555E82B-F179-4F8B-B2D9-1DB4D37AA11C}"/>
              </a:ext>
            </a:extLst>
          </p:cNvPr>
          <p:cNvSpPr txBox="1">
            <a:spLocks/>
          </p:cNvSpPr>
          <p:nvPr/>
        </p:nvSpPr>
        <p:spPr>
          <a:xfrm>
            <a:off x="857622" y="21578803"/>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2" name="TextBox 11">
            <a:extLst>
              <a:ext uri="{FF2B5EF4-FFF2-40B4-BE49-F238E27FC236}">
                <a16:creationId xmlns:a16="http://schemas.microsoft.com/office/drawing/2014/main" id="{33F4D466-4A79-481A-98C6-7C7FBA7B0DBE}"/>
              </a:ext>
            </a:extLst>
          </p:cNvPr>
          <p:cNvSpPr txBox="1"/>
          <p:nvPr/>
        </p:nvSpPr>
        <p:spPr>
          <a:xfrm>
            <a:off x="840343" y="20677166"/>
            <a:ext cx="9835317"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Earth Observations</a:t>
            </a:r>
          </a:p>
        </p:txBody>
      </p:sp>
      <p:sp>
        <p:nvSpPr>
          <p:cNvPr id="13" name="Text Placeholder 16">
            <a:extLst>
              <a:ext uri="{FF2B5EF4-FFF2-40B4-BE49-F238E27FC236}">
                <a16:creationId xmlns:a16="http://schemas.microsoft.com/office/drawing/2014/main" id="{E3D820F5-9B8D-4012-8D01-CF9F24452717}"/>
              </a:ext>
            </a:extLst>
          </p:cNvPr>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4" name="TextBox 13">
            <a:extLst>
              <a:ext uri="{FF2B5EF4-FFF2-40B4-BE49-F238E27FC236}">
                <a16:creationId xmlns:a16="http://schemas.microsoft.com/office/drawing/2014/main" id="{550ED0EC-7A29-4F6B-871B-767E3E9DD887}"/>
              </a:ext>
            </a:extLst>
          </p:cNvPr>
          <p:cNvSpPr txBox="1"/>
          <p:nvPr/>
        </p:nvSpPr>
        <p:spPr>
          <a:xfrm>
            <a:off x="14587709" y="12230402"/>
            <a:ext cx="9628011"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Results</a:t>
            </a:r>
          </a:p>
        </p:txBody>
      </p:sp>
      <p:sp>
        <p:nvSpPr>
          <p:cNvPr id="15" name="Text Placeholder 16">
            <a:extLst>
              <a:ext uri="{FF2B5EF4-FFF2-40B4-BE49-F238E27FC236}">
                <a16:creationId xmlns:a16="http://schemas.microsoft.com/office/drawing/2014/main" id="{1ACF33C4-9966-42E8-BE79-279931E46A56}"/>
              </a:ext>
            </a:extLst>
          </p:cNvPr>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D2672B"/>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D2672B"/>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16" name="TextBox 15">
            <a:extLst>
              <a:ext uri="{FF2B5EF4-FFF2-40B4-BE49-F238E27FC236}">
                <a16:creationId xmlns:a16="http://schemas.microsoft.com/office/drawing/2014/main" id="{06211B9C-B5E1-473A-AA21-08641CE07DE4}"/>
              </a:ext>
            </a:extLst>
          </p:cNvPr>
          <p:cNvSpPr txBox="1"/>
          <p:nvPr/>
        </p:nvSpPr>
        <p:spPr>
          <a:xfrm>
            <a:off x="14577164" y="19652975"/>
            <a:ext cx="822960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Conclusions</a:t>
            </a:r>
          </a:p>
        </p:txBody>
      </p:sp>
      <p:sp>
        <p:nvSpPr>
          <p:cNvPr id="17" name="Text Placeholder 16">
            <a:extLst>
              <a:ext uri="{FF2B5EF4-FFF2-40B4-BE49-F238E27FC236}">
                <a16:creationId xmlns:a16="http://schemas.microsoft.com/office/drawing/2014/main" id="{ADB221E4-9AAF-4C0D-8EB4-ADAA3034A1AE}"/>
              </a:ext>
            </a:extLst>
          </p:cNvPr>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18" name="TextBox 17">
            <a:extLst>
              <a:ext uri="{FF2B5EF4-FFF2-40B4-BE49-F238E27FC236}">
                <a16:creationId xmlns:a16="http://schemas.microsoft.com/office/drawing/2014/main" id="{95BA3477-7431-4429-8087-A9977FE0A73B}"/>
              </a:ext>
            </a:extLst>
          </p:cNvPr>
          <p:cNvSpPr txBox="1"/>
          <p:nvPr/>
        </p:nvSpPr>
        <p:spPr>
          <a:xfrm>
            <a:off x="14630400" y="24296651"/>
            <a:ext cx="7278066"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Acknowledgements</a:t>
            </a:r>
          </a:p>
        </p:txBody>
      </p:sp>
      <p:sp>
        <p:nvSpPr>
          <p:cNvPr id="19" name="Text Placeholder 16">
            <a:extLst>
              <a:ext uri="{FF2B5EF4-FFF2-40B4-BE49-F238E27FC236}">
                <a16:creationId xmlns:a16="http://schemas.microsoft.com/office/drawing/2014/main" id="{1AFD541F-8BD7-4E94-8038-D563CEFD51A0}"/>
              </a:ext>
            </a:extLst>
          </p:cNvPr>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0" name="TextBox 19">
            <a:extLst>
              <a:ext uri="{FF2B5EF4-FFF2-40B4-BE49-F238E27FC236}">
                <a16:creationId xmlns:a16="http://schemas.microsoft.com/office/drawing/2014/main" id="{024EBA60-EB74-465F-9E8B-6353F96BDCC5}"/>
              </a:ext>
            </a:extLst>
          </p:cNvPr>
          <p:cNvSpPr txBox="1"/>
          <p:nvPr/>
        </p:nvSpPr>
        <p:spPr>
          <a:xfrm>
            <a:off x="14662669" y="31102137"/>
            <a:ext cx="728803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Project Partners</a:t>
            </a:r>
          </a:p>
        </p:txBody>
      </p:sp>
      <p:sp>
        <p:nvSpPr>
          <p:cNvPr id="21" name="TextBox 20">
            <a:extLst>
              <a:ext uri="{FF2B5EF4-FFF2-40B4-BE49-F238E27FC236}">
                <a16:creationId xmlns:a16="http://schemas.microsoft.com/office/drawing/2014/main" id="{4572975B-11C1-491F-AE0F-18A223171E7B}"/>
              </a:ext>
            </a:extLst>
          </p:cNvPr>
          <p:cNvSpPr txBox="1"/>
          <p:nvPr/>
        </p:nvSpPr>
        <p:spPr>
          <a:xfrm>
            <a:off x="936787" y="24031888"/>
            <a:ext cx="4542503"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Team Members</a:t>
            </a:r>
          </a:p>
        </p:txBody>
      </p:sp>
      <p:sp>
        <p:nvSpPr>
          <p:cNvPr id="22" name="Text Placeholder 16">
            <a:extLst>
              <a:ext uri="{FF2B5EF4-FFF2-40B4-BE49-F238E27FC236}">
                <a16:creationId xmlns:a16="http://schemas.microsoft.com/office/drawing/2014/main" id="{5B75480E-66B5-4B75-961C-ADBA63E1B09B}"/>
              </a:ext>
            </a:extLst>
          </p:cNvPr>
          <p:cNvSpPr txBox="1">
            <a:spLocks/>
          </p:cNvSpPr>
          <p:nvPr/>
        </p:nvSpPr>
        <p:spPr>
          <a:xfrm>
            <a:off x="935899" y="24892821"/>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23" name="Text Placeholder 16">
            <a:extLst>
              <a:ext uri="{FF2B5EF4-FFF2-40B4-BE49-F238E27FC236}">
                <a16:creationId xmlns:a16="http://schemas.microsoft.com/office/drawing/2014/main" id="{A68AA469-B99C-497C-BC17-7B5F437FC624}"/>
              </a:ext>
            </a:extLst>
          </p:cNvPr>
          <p:cNvSpPr txBox="1">
            <a:spLocks/>
          </p:cNvSpPr>
          <p:nvPr/>
        </p:nvSpPr>
        <p:spPr>
          <a:xfrm>
            <a:off x="722815" y="30748485"/>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4" name="Text Placeholder 16">
            <a:extLst>
              <a:ext uri="{FF2B5EF4-FFF2-40B4-BE49-F238E27FC236}">
                <a16:creationId xmlns:a16="http://schemas.microsoft.com/office/drawing/2014/main" id="{824282AE-1F18-446C-9FD3-4C2A21C33FE3}"/>
              </a:ext>
            </a:extLst>
          </p:cNvPr>
          <p:cNvSpPr txBox="1">
            <a:spLocks/>
          </p:cNvSpPr>
          <p:nvPr/>
        </p:nvSpPr>
        <p:spPr>
          <a:xfrm>
            <a:off x="3492336" y="3074848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5" name="Text Placeholder 16">
            <a:extLst>
              <a:ext uri="{FF2B5EF4-FFF2-40B4-BE49-F238E27FC236}">
                <a16:creationId xmlns:a16="http://schemas.microsoft.com/office/drawing/2014/main" id="{AED740FD-B23F-487A-82EF-CCB44DE2386E}"/>
              </a:ext>
            </a:extLst>
          </p:cNvPr>
          <p:cNvSpPr txBox="1">
            <a:spLocks/>
          </p:cNvSpPr>
          <p:nvPr/>
        </p:nvSpPr>
        <p:spPr>
          <a:xfrm>
            <a:off x="6381743" y="3074848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6" name="Text Placeholder 16">
            <a:extLst>
              <a:ext uri="{FF2B5EF4-FFF2-40B4-BE49-F238E27FC236}">
                <a16:creationId xmlns:a16="http://schemas.microsoft.com/office/drawing/2014/main" id="{BE2524D8-B3F3-427F-A3C7-14EE8D8729F4}"/>
              </a:ext>
            </a:extLst>
          </p:cNvPr>
          <p:cNvSpPr txBox="1">
            <a:spLocks/>
          </p:cNvSpPr>
          <p:nvPr/>
        </p:nvSpPr>
        <p:spPr>
          <a:xfrm>
            <a:off x="9172303" y="30735304"/>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27" name="Group 26">
            <a:extLst>
              <a:ext uri="{FF2B5EF4-FFF2-40B4-BE49-F238E27FC236}">
                <a16:creationId xmlns:a16="http://schemas.microsoft.com/office/drawing/2014/main" id="{BDDE7BCC-CEA3-4A8F-AAA7-F175CBD9DDF5}"/>
              </a:ext>
            </a:extLst>
          </p:cNvPr>
          <p:cNvGrpSpPr/>
          <p:nvPr/>
        </p:nvGrpSpPr>
        <p:grpSpPr>
          <a:xfrm>
            <a:off x="1414687" y="28712361"/>
            <a:ext cx="1605051" cy="1645920"/>
            <a:chOff x="1320903" y="31059504"/>
            <a:chExt cx="1605051" cy="1645920"/>
          </a:xfrm>
        </p:grpSpPr>
        <p:pic>
          <p:nvPicPr>
            <p:cNvPr id="28" name="Picture 27">
              <a:extLst>
                <a:ext uri="{FF2B5EF4-FFF2-40B4-BE49-F238E27FC236}">
                  <a16:creationId xmlns:a16="http://schemas.microsoft.com/office/drawing/2014/main" id="{536AF326-D380-4B4F-99B4-FD4F12A02F3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29" name="TextBox 28">
              <a:extLst>
                <a:ext uri="{FF2B5EF4-FFF2-40B4-BE49-F238E27FC236}">
                  <a16:creationId xmlns:a16="http://schemas.microsoft.com/office/drawing/2014/main" id="{B225C208-1109-4770-B945-9566ACD16969}"/>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0" name="Picture 29">
            <a:extLst>
              <a:ext uri="{FF2B5EF4-FFF2-40B4-BE49-F238E27FC236}">
                <a16:creationId xmlns:a16="http://schemas.microsoft.com/office/drawing/2014/main" id="{4164137D-326D-44F6-BC42-E91FECDB806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496717"/>
            <a:ext cx="2103120" cy="2103120"/>
          </a:xfrm>
          <a:prstGeom prst="rect">
            <a:avLst/>
          </a:prstGeom>
        </p:spPr>
      </p:pic>
      <p:pic>
        <p:nvPicPr>
          <p:cNvPr id="31" name="Picture 30">
            <a:extLst>
              <a:ext uri="{FF2B5EF4-FFF2-40B4-BE49-F238E27FC236}">
                <a16:creationId xmlns:a16="http://schemas.microsoft.com/office/drawing/2014/main" id="{A1356962-9F65-4D79-B547-16EAEB1EFD8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496717"/>
            <a:ext cx="2103120" cy="2103120"/>
          </a:xfrm>
          <a:prstGeom prst="rect">
            <a:avLst/>
          </a:prstGeom>
        </p:spPr>
      </p:pic>
      <p:pic>
        <p:nvPicPr>
          <p:cNvPr id="32" name="Picture 31">
            <a:extLst>
              <a:ext uri="{FF2B5EF4-FFF2-40B4-BE49-F238E27FC236}">
                <a16:creationId xmlns:a16="http://schemas.microsoft.com/office/drawing/2014/main" id="{1C11C903-CB20-46A1-AD63-C9DE45F3675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496717"/>
            <a:ext cx="2103120" cy="2103120"/>
          </a:xfrm>
          <a:prstGeom prst="rect">
            <a:avLst/>
          </a:prstGeom>
        </p:spPr>
      </p:pic>
      <p:pic>
        <p:nvPicPr>
          <p:cNvPr id="33" name="Picture 32">
            <a:extLst>
              <a:ext uri="{FF2B5EF4-FFF2-40B4-BE49-F238E27FC236}">
                <a16:creationId xmlns:a16="http://schemas.microsoft.com/office/drawing/2014/main" id="{F72217DC-4B9E-4BE9-BEFA-DFFEFB827DA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496717"/>
            <a:ext cx="2103120" cy="2103120"/>
          </a:xfrm>
          <a:prstGeom prst="rect">
            <a:avLst/>
          </a:prstGeom>
        </p:spPr>
      </p:pic>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D2672B"/>
                </a:solidFill>
                <a:latin typeface="Century Gothic" panose="020F0302020204030204"/>
              </a:rPr>
              <a:t>Study Area </a:t>
            </a:r>
            <a:r>
              <a:rPr lang="en-US" sz="7200" dirty="0">
                <a:solidFill>
                  <a:srgbClr val="D2672B"/>
                </a:solidFill>
                <a:latin typeface="Century Gothic" panose="020F0302020204030204"/>
              </a:rPr>
              <a:t>Agriculture</a:t>
            </a:r>
            <a:endParaRPr lang="en-US" sz="7500" dirty="0">
              <a:solidFill>
                <a:srgbClr val="D2672B"/>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D2672B"/>
                </a:solidFill>
              </a:rPr>
              <a:t>Project Long Title</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4" name="Text Placeholder 16">
            <a:extLst>
              <a:ext uri="{FF2B5EF4-FFF2-40B4-BE49-F238E27FC236}">
                <a16:creationId xmlns:a16="http://schemas.microsoft.com/office/drawing/2014/main" id="{3A71DB3D-692A-4609-955C-BBC3D6D1CAC2}"/>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36" name="TextBox 35">
            <a:extLst>
              <a:ext uri="{FF2B5EF4-FFF2-40B4-BE49-F238E27FC236}">
                <a16:creationId xmlns:a16="http://schemas.microsoft.com/office/drawing/2014/main" id="{ECF1152B-EAC4-4786-BB50-77B1ACB1F988}"/>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Objectives</a:t>
            </a:r>
          </a:p>
        </p:txBody>
      </p:sp>
      <p:sp>
        <p:nvSpPr>
          <p:cNvPr id="37" name="Text Placeholder 16">
            <a:extLst>
              <a:ext uri="{FF2B5EF4-FFF2-40B4-BE49-F238E27FC236}">
                <a16:creationId xmlns:a16="http://schemas.microsoft.com/office/drawing/2014/main" id="{89D29309-BCC8-4B2B-AC25-E3BF868E8A57}"/>
              </a:ext>
            </a:extLst>
          </p:cNvPr>
          <p:cNvSpPr txBox="1">
            <a:spLocks/>
          </p:cNvSpPr>
          <p:nvPr/>
        </p:nvSpPr>
        <p:spPr>
          <a:xfrm>
            <a:off x="947057" y="7560718"/>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38" name="TextBox 37">
            <a:extLst>
              <a:ext uri="{FF2B5EF4-FFF2-40B4-BE49-F238E27FC236}">
                <a16:creationId xmlns:a16="http://schemas.microsoft.com/office/drawing/2014/main" id="{B1D859CB-60F4-4A97-B214-34F694B2D7C1}"/>
              </a:ext>
            </a:extLst>
          </p:cNvPr>
          <p:cNvSpPr txBox="1"/>
          <p:nvPr/>
        </p:nvSpPr>
        <p:spPr>
          <a:xfrm>
            <a:off x="868453" y="6900168"/>
            <a:ext cx="3849131" cy="769441"/>
          </a:xfrm>
          <a:prstGeom prst="rect">
            <a:avLst/>
          </a:prstGeom>
          <a:noFill/>
        </p:spPr>
        <p:txBody>
          <a:bodyPr wrap="none" rtlCol="0" anchor="ctr">
            <a:spAutoFit/>
          </a:bodyPr>
          <a:lstStyle/>
          <a:p>
            <a:r>
              <a:rPr lang="en-US" sz="4400" b="1" dirty="0">
                <a:solidFill>
                  <a:srgbClr val="D2672B"/>
                </a:solidFill>
                <a:latin typeface="Century Gothic" panose="020B0502020202020204" pitchFamily="34" charset="0"/>
              </a:rPr>
              <a:t>Methodology</a:t>
            </a:r>
          </a:p>
        </p:txBody>
      </p:sp>
      <p:sp>
        <p:nvSpPr>
          <p:cNvPr id="39" name="Text Placeholder 16">
            <a:extLst>
              <a:ext uri="{FF2B5EF4-FFF2-40B4-BE49-F238E27FC236}">
                <a16:creationId xmlns:a16="http://schemas.microsoft.com/office/drawing/2014/main" id="{8A0AA42F-0C78-4041-91DF-25008AFA7994}"/>
              </a:ext>
            </a:extLst>
          </p:cNvPr>
          <p:cNvSpPr txBox="1">
            <a:spLocks/>
          </p:cNvSpPr>
          <p:nvPr/>
        </p:nvSpPr>
        <p:spPr>
          <a:xfrm>
            <a:off x="914399" y="20806328"/>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0" name="TextBox 39">
            <a:extLst>
              <a:ext uri="{FF2B5EF4-FFF2-40B4-BE49-F238E27FC236}">
                <a16:creationId xmlns:a16="http://schemas.microsoft.com/office/drawing/2014/main" id="{16FD59D7-BA48-4DFF-9EEC-5F1D001B9CC7}"/>
              </a:ext>
            </a:extLst>
          </p:cNvPr>
          <p:cNvSpPr txBox="1"/>
          <p:nvPr/>
        </p:nvSpPr>
        <p:spPr>
          <a:xfrm>
            <a:off x="868453" y="20134622"/>
            <a:ext cx="3172663" cy="769441"/>
          </a:xfrm>
          <a:prstGeom prst="rect">
            <a:avLst/>
          </a:prstGeom>
          <a:noFill/>
        </p:spPr>
        <p:txBody>
          <a:bodyPr wrap="none" rtlCol="0" anchor="ctr">
            <a:spAutoFit/>
          </a:bodyPr>
          <a:lstStyle/>
          <a:p>
            <a:r>
              <a:rPr lang="en-US" sz="4400" b="1" dirty="0">
                <a:solidFill>
                  <a:srgbClr val="D2672B"/>
                </a:solidFill>
                <a:latin typeface="Century Gothic" panose="020B0502020202020204" pitchFamily="34" charset="0"/>
              </a:rPr>
              <a:t>Study Area</a:t>
            </a:r>
          </a:p>
        </p:txBody>
      </p:sp>
      <p:sp>
        <p:nvSpPr>
          <p:cNvPr id="41" name="Text Placeholder 16">
            <a:extLst>
              <a:ext uri="{FF2B5EF4-FFF2-40B4-BE49-F238E27FC236}">
                <a16:creationId xmlns:a16="http://schemas.microsoft.com/office/drawing/2014/main" id="{5A9713A6-483F-404E-A9D1-BC33BCDBE653}"/>
              </a:ext>
            </a:extLst>
          </p:cNvPr>
          <p:cNvSpPr txBox="1">
            <a:spLocks/>
          </p:cNvSpPr>
          <p:nvPr/>
        </p:nvSpPr>
        <p:spPr>
          <a:xfrm>
            <a:off x="12801599" y="1112765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42" name="TextBox 41">
            <a:extLst>
              <a:ext uri="{FF2B5EF4-FFF2-40B4-BE49-F238E27FC236}">
                <a16:creationId xmlns:a16="http://schemas.microsoft.com/office/drawing/2014/main" id="{0957423C-7B45-4258-9C9B-C1C72DC6721F}"/>
              </a:ext>
            </a:extLst>
          </p:cNvPr>
          <p:cNvSpPr txBox="1"/>
          <p:nvPr/>
        </p:nvSpPr>
        <p:spPr>
          <a:xfrm>
            <a:off x="12743140" y="10414919"/>
            <a:ext cx="5272597"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Earth Observations</a:t>
            </a:r>
          </a:p>
        </p:txBody>
      </p:sp>
      <p:sp>
        <p:nvSpPr>
          <p:cNvPr id="43" name="Text Placeholder 16">
            <a:extLst>
              <a:ext uri="{FF2B5EF4-FFF2-40B4-BE49-F238E27FC236}">
                <a16:creationId xmlns:a16="http://schemas.microsoft.com/office/drawing/2014/main" id="{83FBEEEA-4216-48E7-9E40-1EC0226D59F9}"/>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44" name="TextBox 43">
            <a:extLst>
              <a:ext uri="{FF2B5EF4-FFF2-40B4-BE49-F238E27FC236}">
                <a16:creationId xmlns:a16="http://schemas.microsoft.com/office/drawing/2014/main" id="{9903238B-0D61-4AB1-A462-322EE59925DD}"/>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Results</a:t>
            </a:r>
          </a:p>
        </p:txBody>
      </p:sp>
      <p:sp>
        <p:nvSpPr>
          <p:cNvPr id="45" name="Text Placeholder 16">
            <a:extLst>
              <a:ext uri="{FF2B5EF4-FFF2-40B4-BE49-F238E27FC236}">
                <a16:creationId xmlns:a16="http://schemas.microsoft.com/office/drawing/2014/main" id="{F427DA92-74C9-40C1-BFAB-D1D374A3A8F1}"/>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D2672B"/>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46" name="TextBox 45">
            <a:extLst>
              <a:ext uri="{FF2B5EF4-FFF2-40B4-BE49-F238E27FC236}">
                <a16:creationId xmlns:a16="http://schemas.microsoft.com/office/drawing/2014/main" id="{944F9DCD-CEBB-4D9E-85E0-3B38B268EAE0}"/>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Conclusions</a:t>
            </a:r>
          </a:p>
        </p:txBody>
      </p:sp>
      <p:sp>
        <p:nvSpPr>
          <p:cNvPr id="47" name="Text Placeholder 16">
            <a:extLst>
              <a:ext uri="{FF2B5EF4-FFF2-40B4-BE49-F238E27FC236}">
                <a16:creationId xmlns:a16="http://schemas.microsoft.com/office/drawing/2014/main" id="{53895BFD-E3C4-4410-BA51-94D7D2406F97}"/>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48" name="TextBox 47">
            <a:extLst>
              <a:ext uri="{FF2B5EF4-FFF2-40B4-BE49-F238E27FC236}">
                <a16:creationId xmlns:a16="http://schemas.microsoft.com/office/drawing/2014/main" id="{69D19F8E-4C1B-4203-923B-8F64B2BEF962}"/>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Acknowledgements</a:t>
            </a:r>
          </a:p>
        </p:txBody>
      </p:sp>
      <p:sp>
        <p:nvSpPr>
          <p:cNvPr id="49" name="Text Placeholder 16">
            <a:extLst>
              <a:ext uri="{FF2B5EF4-FFF2-40B4-BE49-F238E27FC236}">
                <a16:creationId xmlns:a16="http://schemas.microsoft.com/office/drawing/2014/main" id="{46B20EB5-CE85-4DF8-9CEA-F8E6ED01947C}"/>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0" name="TextBox 49">
            <a:extLst>
              <a:ext uri="{FF2B5EF4-FFF2-40B4-BE49-F238E27FC236}">
                <a16:creationId xmlns:a16="http://schemas.microsoft.com/office/drawing/2014/main" id="{5782C40D-DAD5-47DB-A779-DB309218CE3F}"/>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Project Partners</a:t>
            </a:r>
          </a:p>
        </p:txBody>
      </p:sp>
      <p:sp>
        <p:nvSpPr>
          <p:cNvPr id="51" name="TextBox 50">
            <a:extLst>
              <a:ext uri="{FF2B5EF4-FFF2-40B4-BE49-F238E27FC236}">
                <a16:creationId xmlns:a16="http://schemas.microsoft.com/office/drawing/2014/main" id="{C985047A-9211-42F6-BDDD-A6FA75986C8E}"/>
              </a:ext>
            </a:extLst>
          </p:cNvPr>
          <p:cNvSpPr txBox="1"/>
          <p:nvPr/>
        </p:nvSpPr>
        <p:spPr>
          <a:xfrm>
            <a:off x="868453" y="28270950"/>
            <a:ext cx="4542503" cy="769441"/>
          </a:xfrm>
          <a:prstGeom prst="rect">
            <a:avLst/>
          </a:prstGeom>
          <a:noFill/>
        </p:spPr>
        <p:txBody>
          <a:bodyPr wrap="none" rtlCol="0" anchor="ctr">
            <a:spAutoFit/>
          </a:bodyPr>
          <a:lstStyle/>
          <a:p>
            <a:r>
              <a:rPr lang="en-US" sz="4400" b="1" dirty="0">
                <a:solidFill>
                  <a:srgbClr val="D2672B"/>
                </a:solidFill>
                <a:latin typeface="Century Gothic" panose="020B0502020202020204" pitchFamily="34" charset="0"/>
              </a:rPr>
              <a:t>Team Members</a:t>
            </a:r>
          </a:p>
        </p:txBody>
      </p:sp>
      <p:sp>
        <p:nvSpPr>
          <p:cNvPr id="52" name="TextBox 51">
            <a:extLst>
              <a:ext uri="{FF2B5EF4-FFF2-40B4-BE49-F238E27FC236}">
                <a16:creationId xmlns:a16="http://schemas.microsoft.com/office/drawing/2014/main" id="{B2002C86-9950-4D8D-98B7-7BE39DEE3411}"/>
              </a:ext>
            </a:extLst>
          </p:cNvPr>
          <p:cNvSpPr txBox="1"/>
          <p:nvPr/>
        </p:nvSpPr>
        <p:spPr>
          <a:xfrm>
            <a:off x="914400" y="10008266"/>
            <a:ext cx="11430000" cy="9782832"/>
          </a:xfrm>
          <a:prstGeom prst="rect">
            <a:avLst/>
          </a:prstGeom>
          <a:solidFill>
            <a:srgbClr val="D2672B"/>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53" name="TextBox 52">
            <a:extLst>
              <a:ext uri="{FF2B5EF4-FFF2-40B4-BE49-F238E27FC236}">
                <a16:creationId xmlns:a16="http://schemas.microsoft.com/office/drawing/2014/main" id="{B6DF33DA-337B-48B8-AFE5-D1DBC0D7F0D4}"/>
              </a:ext>
            </a:extLst>
          </p:cNvPr>
          <p:cNvSpPr txBox="1"/>
          <p:nvPr/>
        </p:nvSpPr>
        <p:spPr>
          <a:xfrm>
            <a:off x="12849726" y="15568206"/>
            <a:ext cx="11430000" cy="7338115"/>
          </a:xfrm>
          <a:prstGeom prst="rect">
            <a:avLst/>
          </a:prstGeom>
          <a:solidFill>
            <a:srgbClr val="D2672B"/>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54" name="TextBox 53">
            <a:extLst>
              <a:ext uri="{FF2B5EF4-FFF2-40B4-BE49-F238E27FC236}">
                <a16:creationId xmlns:a16="http://schemas.microsoft.com/office/drawing/2014/main" id="{C2AB663C-6B84-43E3-BC22-EFC2AAF45D46}"/>
              </a:ext>
            </a:extLst>
          </p:cNvPr>
          <p:cNvSpPr txBox="1"/>
          <p:nvPr/>
        </p:nvSpPr>
        <p:spPr>
          <a:xfrm>
            <a:off x="934818" y="22926573"/>
            <a:ext cx="11409581" cy="5183763"/>
          </a:xfrm>
          <a:prstGeom prst="rect">
            <a:avLst/>
          </a:prstGeom>
          <a:solidFill>
            <a:srgbClr val="D2672B"/>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55" name="Text Placeholder 16">
            <a:extLst>
              <a:ext uri="{FF2B5EF4-FFF2-40B4-BE49-F238E27FC236}">
                <a16:creationId xmlns:a16="http://schemas.microsoft.com/office/drawing/2014/main" id="{B62B3F19-3B40-4AB0-8A0B-059FA4D4504E}"/>
              </a:ext>
            </a:extLst>
          </p:cNvPr>
          <p:cNvSpPr txBox="1">
            <a:spLocks/>
          </p:cNvSpPr>
          <p:nvPr/>
        </p:nvSpPr>
        <p:spPr>
          <a:xfrm>
            <a:off x="844023" y="31369206"/>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56" name="Text Placeholder 16">
            <a:extLst>
              <a:ext uri="{FF2B5EF4-FFF2-40B4-BE49-F238E27FC236}">
                <a16:creationId xmlns:a16="http://schemas.microsoft.com/office/drawing/2014/main" id="{ED432843-029C-4770-80BE-A0B95ADBAF40}"/>
              </a:ext>
            </a:extLst>
          </p:cNvPr>
          <p:cNvSpPr txBox="1">
            <a:spLocks/>
          </p:cNvSpPr>
          <p:nvPr/>
        </p:nvSpPr>
        <p:spPr>
          <a:xfrm>
            <a:off x="6683239"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7" name="Text Placeholder 16">
            <a:extLst>
              <a:ext uri="{FF2B5EF4-FFF2-40B4-BE49-F238E27FC236}">
                <a16:creationId xmlns:a16="http://schemas.microsoft.com/office/drawing/2014/main" id="{C96340BE-4183-448E-A668-FC2BDF1E44F7}"/>
              </a:ext>
            </a:extLst>
          </p:cNvPr>
          <p:cNvSpPr txBox="1">
            <a:spLocks/>
          </p:cNvSpPr>
          <p:nvPr/>
        </p:nvSpPr>
        <p:spPr>
          <a:xfrm>
            <a:off x="9602847"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8" name="Text Placeholder 16">
            <a:extLst>
              <a:ext uri="{FF2B5EF4-FFF2-40B4-BE49-F238E27FC236}">
                <a16:creationId xmlns:a16="http://schemas.microsoft.com/office/drawing/2014/main" id="{A7BCFE61-5DFE-4226-A091-388508FB18F5}"/>
              </a:ext>
            </a:extLst>
          </p:cNvPr>
          <p:cNvSpPr txBox="1">
            <a:spLocks/>
          </p:cNvSpPr>
          <p:nvPr/>
        </p:nvSpPr>
        <p:spPr>
          <a:xfrm>
            <a:off x="3763631"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9" name="Text Placeholder 16">
            <a:extLst>
              <a:ext uri="{FF2B5EF4-FFF2-40B4-BE49-F238E27FC236}">
                <a16:creationId xmlns:a16="http://schemas.microsoft.com/office/drawing/2014/main" id="{3578F424-F614-4C12-81EB-91942A2D65E1}"/>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60" name="TextBox 59">
            <a:extLst>
              <a:ext uri="{FF2B5EF4-FFF2-40B4-BE49-F238E27FC236}">
                <a16:creationId xmlns:a16="http://schemas.microsoft.com/office/drawing/2014/main" id="{B1DC1F9D-C1D2-41A8-886A-37C0DEDCAAB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Abstract</a:t>
            </a:r>
          </a:p>
        </p:txBody>
      </p:sp>
      <p:pic>
        <p:nvPicPr>
          <p:cNvPr id="62" name="Picture 61">
            <a:extLst>
              <a:ext uri="{FF2B5EF4-FFF2-40B4-BE49-F238E27FC236}">
                <a16:creationId xmlns:a16="http://schemas.microsoft.com/office/drawing/2014/main" id="{B83DBD00-9C1F-4D5E-A7AC-29DEAA7672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04618" y="29244919"/>
            <a:ext cx="2103120" cy="2103120"/>
          </a:xfrm>
          <a:prstGeom prst="rect">
            <a:avLst/>
          </a:prstGeom>
        </p:spPr>
      </p:pic>
      <p:pic>
        <p:nvPicPr>
          <p:cNvPr id="63" name="Picture 62">
            <a:extLst>
              <a:ext uri="{FF2B5EF4-FFF2-40B4-BE49-F238E27FC236}">
                <a16:creationId xmlns:a16="http://schemas.microsoft.com/office/drawing/2014/main" id="{37A61890-3EA0-40FA-83FD-FF66E491A8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0822" y="29244919"/>
            <a:ext cx="2103120" cy="2103120"/>
          </a:xfrm>
          <a:prstGeom prst="rect">
            <a:avLst/>
          </a:prstGeom>
        </p:spPr>
      </p:pic>
      <p:pic>
        <p:nvPicPr>
          <p:cNvPr id="64" name="Picture 63">
            <a:extLst>
              <a:ext uri="{FF2B5EF4-FFF2-40B4-BE49-F238E27FC236}">
                <a16:creationId xmlns:a16="http://schemas.microsoft.com/office/drawing/2014/main" id="{7A6807E7-0693-4D56-A887-202AC027007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982720" y="29244919"/>
            <a:ext cx="2103120" cy="2103120"/>
          </a:xfrm>
          <a:prstGeom prst="rect">
            <a:avLst/>
          </a:prstGeom>
        </p:spPr>
      </p:pic>
      <p:pic>
        <p:nvPicPr>
          <p:cNvPr id="65" name="Picture 64">
            <a:extLst>
              <a:ext uri="{FF2B5EF4-FFF2-40B4-BE49-F238E27FC236}">
                <a16:creationId xmlns:a16="http://schemas.microsoft.com/office/drawing/2014/main" id="{D7B493DF-FBC5-4BF8-BD12-AD693792E3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826516" y="29244919"/>
            <a:ext cx="2103120" cy="2103120"/>
          </a:xfrm>
          <a:prstGeom prst="rect">
            <a:avLst/>
          </a:prstGeom>
        </p:spPr>
      </p:pic>
      <p:sp>
        <p:nvSpPr>
          <p:cNvPr id="74" name="Text Placeholder 1">
            <a:extLst>
              <a:ext uri="{FF2B5EF4-FFF2-40B4-BE49-F238E27FC236}">
                <a16:creationId xmlns:a16="http://schemas.microsoft.com/office/drawing/2014/main" id="{091C76E4-AE4F-489E-89AB-405246D25EB0}"/>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D2672B"/>
                </a:solidFill>
                <a:latin typeface="Century Gothic" panose="020F0302020204030204"/>
              </a:rPr>
              <a:t>Study Area </a:t>
            </a:r>
            <a:r>
              <a:rPr lang="en-US" sz="7200" dirty="0">
                <a:solidFill>
                  <a:srgbClr val="D2672B"/>
                </a:solidFill>
                <a:latin typeface="Century Gothic" panose="020F0302020204030204"/>
              </a:rPr>
              <a:t>Agriculture</a:t>
            </a:r>
            <a:endParaRPr lang="en-US" sz="7500" dirty="0">
              <a:solidFill>
                <a:srgbClr val="D2672B"/>
              </a:solidFill>
              <a:latin typeface="Century Gothic" panose="020F0302020204030204"/>
            </a:endParaRPr>
          </a:p>
        </p:txBody>
      </p:sp>
      <p:sp>
        <p:nvSpPr>
          <p:cNvPr id="75" name="Text Placeholder 1">
            <a:extLst>
              <a:ext uri="{FF2B5EF4-FFF2-40B4-BE49-F238E27FC236}">
                <a16:creationId xmlns:a16="http://schemas.microsoft.com/office/drawing/2014/main" id="{C49FF03F-F806-412E-910B-3811354CDA7C}"/>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D2672B"/>
                </a:solidFill>
              </a:rPr>
              <a:t>Project Long Title</a:t>
            </a:r>
          </a:p>
        </p:txBody>
      </p:sp>
    </p:spTree>
    <p:extLst>
      <p:ext uri="{BB962C8B-B14F-4D97-AF65-F5344CB8AC3E}">
        <p14:creationId xmlns:p14="http://schemas.microsoft.com/office/powerpoint/2010/main" val="674650973"/>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11">
            <a:extLst>
              <a:ext uri="{FF2B5EF4-FFF2-40B4-BE49-F238E27FC236}">
                <a16:creationId xmlns:a16="http://schemas.microsoft.com/office/drawing/2014/main" id="{591F4BB9-136A-4DFC-8861-ABEC24B74A6E}"/>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61" name="TextBox 60">
            <a:extLst>
              <a:ext uri="{FF2B5EF4-FFF2-40B4-BE49-F238E27FC236}">
                <a16:creationId xmlns:a16="http://schemas.microsoft.com/office/drawing/2014/main" id="{DDF32065-96F4-452C-B544-CBBD1B59D8A2}"/>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Abstract</a:t>
            </a:r>
          </a:p>
        </p:txBody>
      </p:sp>
      <p:sp>
        <p:nvSpPr>
          <p:cNvPr id="66" name="Text Placeholder 16">
            <a:extLst>
              <a:ext uri="{FF2B5EF4-FFF2-40B4-BE49-F238E27FC236}">
                <a16:creationId xmlns:a16="http://schemas.microsoft.com/office/drawing/2014/main" id="{2A0EBB18-3F22-4745-96DC-8683F48082A2}"/>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7" name="TextBox 66">
            <a:extLst>
              <a:ext uri="{FF2B5EF4-FFF2-40B4-BE49-F238E27FC236}">
                <a16:creationId xmlns:a16="http://schemas.microsoft.com/office/drawing/2014/main" id="{97E9077B-0243-4221-BC7F-B3370420FA51}"/>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Objectives</a:t>
            </a:r>
          </a:p>
        </p:txBody>
      </p:sp>
      <p:sp>
        <p:nvSpPr>
          <p:cNvPr id="68" name="Text Placeholder 16">
            <a:extLst>
              <a:ext uri="{FF2B5EF4-FFF2-40B4-BE49-F238E27FC236}">
                <a16:creationId xmlns:a16="http://schemas.microsoft.com/office/drawing/2014/main" id="{1355E1F0-56AA-446E-8E4B-BEE8C3A075E8}"/>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9" name="TextBox 68">
            <a:extLst>
              <a:ext uri="{FF2B5EF4-FFF2-40B4-BE49-F238E27FC236}">
                <a16:creationId xmlns:a16="http://schemas.microsoft.com/office/drawing/2014/main" id="{DF4BC1B9-9370-4E30-ACF1-69903AB9AC66}"/>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Methodology</a:t>
            </a:r>
          </a:p>
        </p:txBody>
      </p:sp>
      <p:sp>
        <p:nvSpPr>
          <p:cNvPr id="70" name="Text Placeholder 16">
            <a:extLst>
              <a:ext uri="{FF2B5EF4-FFF2-40B4-BE49-F238E27FC236}">
                <a16:creationId xmlns:a16="http://schemas.microsoft.com/office/drawing/2014/main" id="{488BDA4E-08D4-4E9E-B886-795C2D6F7FB5}"/>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71" name="TextBox 70">
            <a:extLst>
              <a:ext uri="{FF2B5EF4-FFF2-40B4-BE49-F238E27FC236}">
                <a16:creationId xmlns:a16="http://schemas.microsoft.com/office/drawing/2014/main" id="{D51783D0-B91F-4D93-8267-5848240CDF26}"/>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Study Area</a:t>
            </a:r>
          </a:p>
        </p:txBody>
      </p:sp>
      <p:sp>
        <p:nvSpPr>
          <p:cNvPr id="72" name="Text Placeholder 16">
            <a:extLst>
              <a:ext uri="{FF2B5EF4-FFF2-40B4-BE49-F238E27FC236}">
                <a16:creationId xmlns:a16="http://schemas.microsoft.com/office/drawing/2014/main" id="{FBD57FE0-C6CE-4873-836E-3835335AB72A}"/>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73" name="TextBox 72">
            <a:extLst>
              <a:ext uri="{FF2B5EF4-FFF2-40B4-BE49-F238E27FC236}">
                <a16:creationId xmlns:a16="http://schemas.microsoft.com/office/drawing/2014/main" id="{C99A64BA-0845-49CD-AC75-978E56B8244E}"/>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Earth Observations</a:t>
            </a:r>
          </a:p>
        </p:txBody>
      </p:sp>
      <p:sp>
        <p:nvSpPr>
          <p:cNvPr id="74" name="Text Placeholder 16">
            <a:extLst>
              <a:ext uri="{FF2B5EF4-FFF2-40B4-BE49-F238E27FC236}">
                <a16:creationId xmlns:a16="http://schemas.microsoft.com/office/drawing/2014/main" id="{0EBC010E-508E-410C-A41C-83FA9BBE6A52}"/>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75" name="TextBox 74">
            <a:extLst>
              <a:ext uri="{FF2B5EF4-FFF2-40B4-BE49-F238E27FC236}">
                <a16:creationId xmlns:a16="http://schemas.microsoft.com/office/drawing/2014/main" id="{678FE6E0-A246-4F5D-A42D-3BCB789D822D}"/>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Results</a:t>
            </a:r>
          </a:p>
        </p:txBody>
      </p:sp>
      <p:sp>
        <p:nvSpPr>
          <p:cNvPr id="76" name="Text Placeholder 16">
            <a:extLst>
              <a:ext uri="{FF2B5EF4-FFF2-40B4-BE49-F238E27FC236}">
                <a16:creationId xmlns:a16="http://schemas.microsoft.com/office/drawing/2014/main" id="{2AD886E9-C4AE-4879-9613-CB5C190D42AE}"/>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D2672B"/>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77" name="TextBox 76">
            <a:extLst>
              <a:ext uri="{FF2B5EF4-FFF2-40B4-BE49-F238E27FC236}">
                <a16:creationId xmlns:a16="http://schemas.microsoft.com/office/drawing/2014/main" id="{D0D5387F-51E6-4478-8603-D6EDD69AF81F}"/>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Conclusions</a:t>
            </a:r>
          </a:p>
        </p:txBody>
      </p:sp>
      <p:sp>
        <p:nvSpPr>
          <p:cNvPr id="78" name="Text Placeholder 16">
            <a:extLst>
              <a:ext uri="{FF2B5EF4-FFF2-40B4-BE49-F238E27FC236}">
                <a16:creationId xmlns:a16="http://schemas.microsoft.com/office/drawing/2014/main" id="{B394C00E-5643-4BD6-991D-BFD339519A31}"/>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79" name="TextBox 78">
            <a:extLst>
              <a:ext uri="{FF2B5EF4-FFF2-40B4-BE49-F238E27FC236}">
                <a16:creationId xmlns:a16="http://schemas.microsoft.com/office/drawing/2014/main" id="{39E4B835-C2EC-42A3-BEF9-2A3499F4C94A}"/>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Acknowledgements</a:t>
            </a:r>
          </a:p>
        </p:txBody>
      </p:sp>
      <p:sp>
        <p:nvSpPr>
          <p:cNvPr id="80" name="Text Placeholder 16">
            <a:extLst>
              <a:ext uri="{FF2B5EF4-FFF2-40B4-BE49-F238E27FC236}">
                <a16:creationId xmlns:a16="http://schemas.microsoft.com/office/drawing/2014/main" id="{1BDE6289-F26B-4A18-99F6-3C1941D8331A}"/>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81" name="TextBox 80">
            <a:extLst>
              <a:ext uri="{FF2B5EF4-FFF2-40B4-BE49-F238E27FC236}">
                <a16:creationId xmlns:a16="http://schemas.microsoft.com/office/drawing/2014/main" id="{C5351DD5-9DDB-46E2-AB09-99295E3F6AB0}"/>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Project Partners</a:t>
            </a:r>
          </a:p>
        </p:txBody>
      </p:sp>
      <p:sp>
        <p:nvSpPr>
          <p:cNvPr id="82" name="TextBox 81">
            <a:extLst>
              <a:ext uri="{FF2B5EF4-FFF2-40B4-BE49-F238E27FC236}">
                <a16:creationId xmlns:a16="http://schemas.microsoft.com/office/drawing/2014/main" id="{07A56E73-5C67-4E7D-9CB8-69FF39D23B32}"/>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Team Members</a:t>
            </a:r>
          </a:p>
        </p:txBody>
      </p:sp>
      <p:sp>
        <p:nvSpPr>
          <p:cNvPr id="83" name="TextBox 82">
            <a:extLst>
              <a:ext uri="{FF2B5EF4-FFF2-40B4-BE49-F238E27FC236}">
                <a16:creationId xmlns:a16="http://schemas.microsoft.com/office/drawing/2014/main" id="{BB3C0FFA-911A-41F3-9248-A9010C7A55E4}"/>
              </a:ext>
            </a:extLst>
          </p:cNvPr>
          <p:cNvSpPr txBox="1"/>
          <p:nvPr/>
        </p:nvSpPr>
        <p:spPr>
          <a:xfrm>
            <a:off x="914401" y="17901089"/>
            <a:ext cx="23316196" cy="7796837"/>
          </a:xfrm>
          <a:prstGeom prst="rect">
            <a:avLst/>
          </a:prstGeom>
          <a:solidFill>
            <a:srgbClr val="D2672B"/>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84" name="Text Placeholder 16">
            <a:extLst>
              <a:ext uri="{FF2B5EF4-FFF2-40B4-BE49-F238E27FC236}">
                <a16:creationId xmlns:a16="http://schemas.microsoft.com/office/drawing/2014/main" id="{F011A01C-0F85-4F88-A8A6-3651D598EC0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5" name="Text Placeholder 16">
            <a:extLst>
              <a:ext uri="{FF2B5EF4-FFF2-40B4-BE49-F238E27FC236}">
                <a16:creationId xmlns:a16="http://schemas.microsoft.com/office/drawing/2014/main" id="{93F5F0F9-681C-4BA9-8E0D-33DDB11A5898}"/>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86" name="Text Placeholder 16">
            <a:extLst>
              <a:ext uri="{FF2B5EF4-FFF2-40B4-BE49-F238E27FC236}">
                <a16:creationId xmlns:a16="http://schemas.microsoft.com/office/drawing/2014/main" id="{01E7C966-1A20-4C7F-9BD5-327B6DC706CC}"/>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7" name="Text Placeholder 16">
            <a:extLst>
              <a:ext uri="{FF2B5EF4-FFF2-40B4-BE49-F238E27FC236}">
                <a16:creationId xmlns:a16="http://schemas.microsoft.com/office/drawing/2014/main" id="{3B6F2446-5799-40AF-ADEA-B1CB5E90AC68}"/>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9" name="Text Placeholder 16">
            <a:extLst>
              <a:ext uri="{FF2B5EF4-FFF2-40B4-BE49-F238E27FC236}">
                <a16:creationId xmlns:a16="http://schemas.microsoft.com/office/drawing/2014/main" id="{E0008815-4DB8-495D-80A1-096E13B9B84C}"/>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90" name="Picture 89">
            <a:extLst>
              <a:ext uri="{FF2B5EF4-FFF2-40B4-BE49-F238E27FC236}">
                <a16:creationId xmlns:a16="http://schemas.microsoft.com/office/drawing/2014/main" id="{62FCD538-FB52-4B93-ABB0-8C291DC0876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8880718" y="30843860"/>
            <a:ext cx="2103120" cy="2103120"/>
          </a:xfrm>
          <a:prstGeom prst="rect">
            <a:avLst/>
          </a:prstGeom>
        </p:spPr>
      </p:pic>
      <p:pic>
        <p:nvPicPr>
          <p:cNvPr id="91" name="Picture 90">
            <a:extLst>
              <a:ext uri="{FF2B5EF4-FFF2-40B4-BE49-F238E27FC236}">
                <a16:creationId xmlns:a16="http://schemas.microsoft.com/office/drawing/2014/main" id="{7CE6E3D1-9827-45B3-99C6-6BF9E6C5CAC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036922" y="30843860"/>
            <a:ext cx="2103120" cy="2103120"/>
          </a:xfrm>
          <a:prstGeom prst="rect">
            <a:avLst/>
          </a:prstGeom>
        </p:spPr>
      </p:pic>
      <p:pic>
        <p:nvPicPr>
          <p:cNvPr id="92" name="Picture 91">
            <a:extLst>
              <a:ext uri="{FF2B5EF4-FFF2-40B4-BE49-F238E27FC236}">
                <a16:creationId xmlns:a16="http://schemas.microsoft.com/office/drawing/2014/main" id="{5719F6E1-5A30-490C-BFF2-5ED05D1B6B0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5958820" y="30843860"/>
            <a:ext cx="2103120" cy="2103120"/>
          </a:xfrm>
          <a:prstGeom prst="rect">
            <a:avLst/>
          </a:prstGeom>
        </p:spPr>
      </p:pic>
      <p:pic>
        <p:nvPicPr>
          <p:cNvPr id="93" name="Picture 92">
            <a:extLst>
              <a:ext uri="{FF2B5EF4-FFF2-40B4-BE49-F238E27FC236}">
                <a16:creationId xmlns:a16="http://schemas.microsoft.com/office/drawing/2014/main" id="{AECC3322-954A-4D49-B03E-93B519B8E00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1802616" y="30843860"/>
            <a:ext cx="2103120" cy="2103120"/>
          </a:xfrm>
          <a:prstGeom prst="rect">
            <a:avLst/>
          </a:prstGeom>
        </p:spPr>
      </p:pic>
      <p:sp>
        <p:nvSpPr>
          <p:cNvPr id="102" name="Text Placeholder 1">
            <a:extLst>
              <a:ext uri="{FF2B5EF4-FFF2-40B4-BE49-F238E27FC236}">
                <a16:creationId xmlns:a16="http://schemas.microsoft.com/office/drawing/2014/main" id="{3AA766EA-233B-4A9D-91B2-E1DA41EE6578}"/>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D2672B"/>
                </a:solidFill>
                <a:latin typeface="Century Gothic" panose="020F0302020204030204"/>
              </a:rPr>
              <a:t>Study Area </a:t>
            </a:r>
            <a:r>
              <a:rPr lang="en-US" sz="7200" dirty="0">
                <a:solidFill>
                  <a:srgbClr val="D2672B"/>
                </a:solidFill>
                <a:latin typeface="Century Gothic" panose="020F0302020204030204"/>
              </a:rPr>
              <a:t>Agriculture</a:t>
            </a:r>
            <a:endParaRPr lang="en-US" sz="7500" dirty="0">
              <a:solidFill>
                <a:srgbClr val="D2672B"/>
              </a:solidFill>
              <a:latin typeface="Century Gothic" panose="020F0302020204030204"/>
            </a:endParaRPr>
          </a:p>
        </p:txBody>
      </p:sp>
      <p:sp>
        <p:nvSpPr>
          <p:cNvPr id="103" name="Text Placeholder 1">
            <a:extLst>
              <a:ext uri="{FF2B5EF4-FFF2-40B4-BE49-F238E27FC236}">
                <a16:creationId xmlns:a16="http://schemas.microsoft.com/office/drawing/2014/main" id="{4A593870-8E05-47DF-82C8-AA5B1EB699DB}"/>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D2672B"/>
                </a:solidFill>
              </a:rPr>
              <a:t>Project Long Title</a:t>
            </a:r>
          </a:p>
        </p:txBody>
      </p:sp>
    </p:spTree>
    <p:extLst>
      <p:ext uri="{BB962C8B-B14F-4D97-AF65-F5344CB8AC3E}">
        <p14:creationId xmlns:p14="http://schemas.microsoft.com/office/powerpoint/2010/main" val="205331106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12640</TotalTime>
  <Words>1486</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Plott, Laramie D. (LARC-E3)[SSAI DEVELOP]</cp:lastModifiedBy>
  <cp:revision>57</cp:revision>
  <dcterms:created xsi:type="dcterms:W3CDTF">2019-02-05T16:32:03Z</dcterms:created>
  <dcterms:modified xsi:type="dcterms:W3CDTF">2023-02-02T15:08:53Z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