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14"/>
  </p:notesMasterIdLst>
  <p:sldIdLst>
    <p:sldId id="321" r:id="rId2"/>
    <p:sldId id="282" r:id="rId3"/>
    <p:sldId id="311" r:id="rId4"/>
    <p:sldId id="313" r:id="rId5"/>
    <p:sldId id="314" r:id="rId6"/>
    <p:sldId id="315" r:id="rId7"/>
    <p:sldId id="316" r:id="rId8"/>
    <p:sldId id="317" r:id="rId9"/>
    <p:sldId id="318" r:id="rId10"/>
    <p:sldId id="319" r:id="rId11"/>
    <p:sldId id="320" r:id="rId12"/>
    <p:sldId id="30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A976"/>
    <a:srgbClr val="24B1B5"/>
    <a:srgbClr val="C41F48"/>
    <a:srgbClr val="DB6C20"/>
    <a:srgbClr val="95B823"/>
    <a:srgbClr val="8D8780"/>
    <a:srgbClr val="006D9D"/>
    <a:srgbClr val="964035"/>
    <a:srgbClr val="379CC4"/>
    <a:srgbClr val="7EB7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90841" autoAdjust="0"/>
  </p:normalViewPr>
  <p:slideViewPr>
    <p:cSldViewPr snapToGrid="0" showGuides="1">
      <p:cViewPr>
        <p:scale>
          <a:sx n="103" d="100"/>
          <a:sy n="103" d="100"/>
        </p:scale>
        <p:origin x="1360" y="1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763982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a:t>
            </a:r>
            <a:r>
              <a:rPr lang="en-US" sz="1200" kern="1200">
                <a:solidFill>
                  <a:schemeClr val="tx1"/>
                </a:solidFill>
                <a:effectLst/>
                <a:latin typeface="+mn-lt"/>
                <a:ea typeface="+mn-ea"/>
                <a:cs typeface="+mn-cs"/>
              </a:rPr>
              <a:t>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55A9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55A97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55A97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55A97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a:solidFill>
                      <a:srgbClr val="55A976"/>
                    </a:solidFill>
                    <a:latin typeface="Century Gothic" panose="020B0502020202020204" pitchFamily="34" charset="0"/>
                  </a:rPr>
                  <a:t>| </a:t>
                </a:r>
                <a:r>
                  <a:rPr lang="en-US" sz="1600" spc="100" baseline="0" dirty="0">
                    <a:solidFill>
                      <a:srgbClr val="55A976"/>
                    </a:solidFill>
                    <a:latin typeface="Century Gothic" panose="020B0502020202020204" pitchFamily="34" charset="0"/>
                  </a:rPr>
                  <a:t>Summer 2020</a:t>
                </a:r>
              </a:p>
            </p:txBody>
          </p:sp>
        </p:gr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715686" y="6345025"/>
              <a:ext cx="385933"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userDrawn="1"/>
        </p:nvSpPr>
        <p:spPr>
          <a:xfrm>
            <a:off x="581874" y="838074"/>
            <a:ext cx="4745502" cy="1569660"/>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The PC team will add</a:t>
            </a:r>
            <a:r>
              <a:rPr lang="en-US" sz="1200" baseline="0" dirty="0">
                <a:solidFill>
                  <a:srgbClr val="FF0000"/>
                </a:solidFill>
                <a:latin typeface="Century Gothic" panose="020B0502020202020204" pitchFamily="34" charset="0"/>
              </a:rPr>
              <a:t> your website image here </a:t>
            </a:r>
            <a:r>
              <a:rPr lang="en-US" sz="1200" baseline="0" dirty="0">
                <a:solidFill>
                  <a:srgbClr val="FF0000"/>
                </a:solidFill>
                <a:latin typeface="Century Gothic" panose="020B0502020202020204" pitchFamily="34" charset="0"/>
                <a:sym typeface="Wingdings" panose="05000000000000000000" pitchFamily="2" charset="2"/>
              </a:rPr>
              <a:t></a:t>
            </a:r>
            <a:endParaRPr lang="en-US" sz="1200" dirty="0">
              <a:solidFill>
                <a:srgbClr val="FF0000"/>
              </a:solidFill>
              <a:latin typeface="Century Gothic" panose="020B0502020202020204" pitchFamily="34" charset="0"/>
            </a:endParaRP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55A976"/>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35422" y="6303158"/>
              <a:ext cx="430809"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5A976"/>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46116" y="6257561"/>
            <a:ext cx="4304383" cy="338554"/>
          </a:xfrm>
          <a:prstGeom prst="rect">
            <a:avLst/>
          </a:prstGeom>
        </p:spPr>
        <p:txBody>
          <a:bodyPr wrap="none">
            <a:spAutoFit/>
          </a:bodyPr>
          <a:lstStyle/>
          <a:p>
            <a:r>
              <a:rPr lang="en-US" sz="1600" dirty="0">
                <a:solidFill>
                  <a:srgbClr val="55A976"/>
                </a:solidFill>
                <a:latin typeface="Century Gothic" panose="020B0502020202020204" pitchFamily="34" charset="0"/>
              </a:rPr>
              <a:t>Node Name (i.e. North Carolina – NCEI) </a:t>
            </a:r>
            <a:endParaRPr lang="en-US" dirty="0">
              <a:solidFill>
                <a:srgbClr val="55A976"/>
              </a:solidFill>
            </a:endParaRPr>
          </a:p>
        </p:txBody>
      </p:sp>
      <p:sp>
        <p:nvSpPr>
          <p:cNvPr id="3" name="Title 1"/>
          <p:cNvSpPr txBox="1">
            <a:spLocks/>
          </p:cNvSpPr>
          <p:nvPr/>
        </p:nvSpPr>
        <p:spPr>
          <a:xfrm>
            <a:off x="6066816"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55A976"/>
                </a:solidFill>
              </a:rPr>
              <a:t>STUDY AREA</a:t>
            </a:r>
          </a:p>
          <a:p>
            <a:pPr algn="l"/>
            <a:r>
              <a:rPr lang="en-US" sz="2800" b="0" spc="0" dirty="0">
                <a:solidFill>
                  <a:srgbClr val="55A976"/>
                </a:solidFill>
              </a:rPr>
              <a:t>Ecological Forecasting</a:t>
            </a:r>
            <a:endParaRPr lang="en-US" sz="2800" b="0" spc="0" baseline="0" dirty="0">
              <a:solidFill>
                <a:srgbClr val="55A976"/>
              </a:solidFill>
            </a:endParaRPr>
          </a:p>
        </p:txBody>
      </p:sp>
      <p:sp>
        <p:nvSpPr>
          <p:cNvPr id="4" name="Subtitle 2"/>
          <p:cNvSpPr txBox="1">
            <a:spLocks/>
          </p:cNvSpPr>
          <p:nvPr/>
        </p:nvSpPr>
        <p:spPr>
          <a:xfrm>
            <a:off x="6066815" y="3092179"/>
            <a:ext cx="5394960"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066814" y="4960968"/>
            <a:ext cx="5394960" cy="307777"/>
          </a:xfrm>
          <a:prstGeom prst="rect">
            <a:avLst/>
          </a:prstGeom>
          <a:noFill/>
        </p:spPr>
        <p:txBody>
          <a:bodyPr wrap="square" rtlCol="0">
            <a:spAutoFit/>
          </a:bodyPr>
          <a:lstStyle/>
          <a:p>
            <a:pPr algn="l"/>
            <a:r>
              <a:rPr lang="en-US" sz="1400" dirty="0">
                <a:solidFill>
                  <a:schemeClr val="tx1">
                    <a:lumMod val="75000"/>
                    <a:lumOff val="25000"/>
                  </a:schemeClr>
                </a:solidFill>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55A976"/>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55A976"/>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55A976"/>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55A976"/>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55A976"/>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55A976"/>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
                <a:srgbClr val="55A976"/>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
                <a:srgbClr val="55A976"/>
              </a:buClr>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
                <a:srgbClr val="55A976"/>
              </a:buClr>
              <a:buSzTx/>
              <a:buFont typeface="Arial" panose="020B0604020202020204" pitchFamily="34" charset="0"/>
              <a:buNone/>
              <a:tabLst/>
              <a:defRPr/>
            </a:pPr>
            <a:r>
              <a:rPr kumimoji="0" lang="en-US" sz="18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
                <a:srgbClr val="55A976"/>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55A976"/>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entury Gothic" panose="020B0502020202020204" pitchFamily="34" charset="0"/>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5A976"/>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55A976"/>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55A976"/>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55A976"/>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55A976"/>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55A976"/>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55A976"/>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55A976"/>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55A976"/>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55A976"/>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55A976"/>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55A976"/>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55A976"/>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55A976"/>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55A976"/>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55A976"/>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55A976"/>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Header text</a:t>
            </a:r>
            <a:r>
              <a:rPr lang="en-US" sz="2600" dirty="0">
                <a:solidFill>
                  <a:schemeClr val="tx1">
                    <a:lumMod val="75000"/>
                    <a:lumOff val="25000"/>
                  </a:schemeClr>
                </a:solidFill>
                <a:latin typeface="Century Gothic" panose="020F0302020204030204"/>
              </a:rPr>
              <a:t> point size should be between </a:t>
            </a:r>
            <a:r>
              <a:rPr lang="en-US" sz="2600" b="1" dirty="0">
                <a:solidFill>
                  <a:schemeClr val="tx1">
                    <a:lumMod val="75000"/>
                    <a:lumOff val="25000"/>
                  </a:schemeClr>
                </a:solidFill>
                <a:latin typeface="Century Gothic" panose="020F0302020204030204"/>
              </a:rPr>
              <a:t>32 and 44 </a:t>
            </a:r>
            <a:r>
              <a:rPr lang="en-US" sz="26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55A976"/>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Body text </a:t>
            </a:r>
            <a:r>
              <a:rPr lang="en-US" sz="2600" dirty="0">
                <a:solidFill>
                  <a:schemeClr val="tx1">
                    <a:lumMod val="75000"/>
                    <a:lumOff val="25000"/>
                  </a:schemeClr>
                </a:solidFill>
                <a:latin typeface="Century Gothic" panose="020F0302020204030204"/>
              </a:rPr>
              <a:t>point size should be at least </a:t>
            </a:r>
            <a:r>
              <a:rPr lang="en-US" sz="2600" b="1" dirty="0">
                <a:solidFill>
                  <a:schemeClr val="tx1">
                    <a:lumMod val="75000"/>
                    <a:lumOff val="25000"/>
                  </a:schemeClr>
                </a:solidFill>
                <a:latin typeface="Century Gothic" panose="020F0302020204030204"/>
              </a:rPr>
              <a:t>20</a:t>
            </a:r>
            <a:r>
              <a:rPr lang="en-US" sz="26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55A976"/>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All other text </a:t>
            </a:r>
            <a:r>
              <a:rPr lang="en-US" sz="2600" dirty="0">
                <a:solidFill>
                  <a:schemeClr val="tx1">
                    <a:lumMod val="75000"/>
                    <a:lumOff val="25000"/>
                  </a:schemeClr>
                </a:solidFill>
                <a:latin typeface="Century Gothic" panose="020F0302020204030204"/>
              </a:rPr>
              <a:t>(captions, legend items) should be </a:t>
            </a:r>
            <a:r>
              <a:rPr lang="en-US" sz="2600" u="sng" dirty="0">
                <a:solidFill>
                  <a:schemeClr val="tx1">
                    <a:lumMod val="75000"/>
                    <a:lumOff val="25000"/>
                  </a:schemeClr>
                </a:solidFill>
                <a:latin typeface="Century Gothic" panose="020F0302020204030204"/>
              </a:rPr>
              <a:t>no smaller than</a:t>
            </a:r>
            <a:r>
              <a:rPr lang="en-US" sz="2600" dirty="0">
                <a:solidFill>
                  <a:schemeClr val="tx1">
                    <a:lumMod val="75000"/>
                    <a:lumOff val="25000"/>
                  </a:schemeClr>
                </a:solidFill>
                <a:latin typeface="Century Gothic" panose="020F0302020204030204"/>
              </a:rPr>
              <a:t> </a:t>
            </a:r>
            <a:r>
              <a:rPr lang="en-US" sz="2600" b="1" dirty="0">
                <a:solidFill>
                  <a:schemeClr val="tx1">
                    <a:lumMod val="75000"/>
                    <a:lumOff val="25000"/>
                  </a:schemeClr>
                </a:solidFill>
                <a:latin typeface="Century Gothic" panose="020F0302020204030204"/>
              </a:rPr>
              <a:t>14 point type</a:t>
            </a:r>
            <a:r>
              <a:rPr lang="en-US" sz="26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55A976"/>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Image credits </a:t>
            </a:r>
            <a:r>
              <a:rPr lang="en-US" sz="2600" dirty="0">
                <a:solidFill>
                  <a:schemeClr val="tx1">
                    <a:lumMod val="75000"/>
                    <a:lumOff val="25000"/>
                  </a:schemeClr>
                </a:solidFill>
                <a:latin typeface="Century Gothic" panose="020F0302020204030204"/>
              </a:rPr>
              <a:t>can be between 10 and 12 point font. </a:t>
            </a:r>
          </a:p>
          <a:p>
            <a:pPr marL="342900" indent="-342900">
              <a:lnSpc>
                <a:spcPct val="100000"/>
              </a:lnSpc>
              <a:spcAft>
                <a:spcPts val="600"/>
              </a:spcAft>
              <a:buClr>
                <a:srgbClr val="55A976"/>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55A976"/>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55A976"/>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28487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55A976"/>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55A976"/>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55A976"/>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42901"/>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dirty="0">
                <a:solidFill>
                  <a:srgbClr val="55A976"/>
                </a:solidFill>
                <a:latin typeface="Century Gothic" panose="020F0302020204030204"/>
              </a:rPr>
              <a:t>PRESENTATION GUIDELINES: TIPS</a:t>
            </a:r>
          </a:p>
        </p:txBody>
      </p:sp>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55A976"/>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18450"/>
            <a:ext cx="9714175" cy="419100"/>
          </a:xfrm>
          <a:prstGeom prst="rect">
            <a:avLst/>
          </a:prstGeom>
        </p:spPr>
        <p:txBody>
          <a:bodyPr wrap="square" anchor="ctr">
            <a:noAutofit/>
          </a:bodyPr>
          <a:lstStyle/>
          <a:p>
            <a:pPr lvl="0">
              <a:buClr>
                <a:srgbClr val="C41F48"/>
              </a:buClr>
            </a:pPr>
            <a:r>
              <a:rPr lang="en-US" sz="4000" b="1" dirty="0">
                <a:solidFill>
                  <a:srgbClr val="55A976"/>
                </a:solidFill>
                <a:latin typeface="Century Gothic" panose="020F0302020204030204"/>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55A976"/>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55A976"/>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55A976"/>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buClr>
                <a:srgbClr val="C41F48"/>
              </a:buClr>
            </a:pPr>
            <a:r>
              <a:rPr lang="en-US" sz="4000" b="1" dirty="0">
                <a:solidFill>
                  <a:srgbClr val="55A976"/>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5A976"/>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55A976"/>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5A976"/>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55A976"/>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5A976"/>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55A976"/>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5A976"/>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5A976"/>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55A976"/>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5A976"/>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55A976"/>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5A976"/>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55A976"/>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buClr>
                <a:srgbClr val="C41F48"/>
              </a:buClr>
            </a:pPr>
            <a:r>
              <a:rPr lang="en-US" sz="4000" b="1" dirty="0">
                <a:solidFill>
                  <a:srgbClr val="55A976"/>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55A976"/>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5A976"/>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55A976"/>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55A976"/>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55A976"/>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55A976"/>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55A976"/>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55A976"/>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55A976"/>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55A976"/>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55A976"/>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55A976"/>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55A976"/>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3505</TotalTime>
  <Words>1282</Words>
  <Application>Microsoft Macintosh PowerPoint</Application>
  <PresentationFormat>Widescreen</PresentationFormat>
  <Paragraphs>150</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Zachary Bengtsson</cp:lastModifiedBy>
  <cp:revision>156</cp:revision>
  <dcterms:created xsi:type="dcterms:W3CDTF">2019-11-12T17:46:59Z</dcterms:created>
  <dcterms:modified xsi:type="dcterms:W3CDTF">2020-06-03T06:54:15Z</dcterms:modified>
</cp:coreProperties>
</file>