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1" r:id="rId1"/>
  </p:sldMasterIdLst>
  <p:notesMasterIdLst>
    <p:notesMasterId r:id="rId3"/>
  </p:notesMasterIdLst>
  <p:sldIdLst>
    <p:sldId id="257" r:id="rId2"/>
  </p:sldIdLst>
  <p:sldSz cx="27432000" cy="36576000"/>
  <p:notesSz cx="6858000" cy="9144000"/>
  <p:embeddedFontLst>
    <p:embeddedFont>
      <p:font typeface="Questrial" panose="020B0604020202020204" charset="0"/>
      <p:regular r:id="rId4"/>
    </p:embeddedFont>
    <p:embeddedFont>
      <p:font typeface="Century Gothic" panose="020B0502020202020204" pitchFamily="34" charset="0"/>
      <p:regular r:id="rId5"/>
      <p:bold r:id="rId6"/>
      <p:italic r:id="rId7"/>
      <p:boldItalic r:id="rId8"/>
    </p:embeddedFont>
    <p:embeddedFont>
      <p:font typeface="Webdings" panose="05030102010509060703" pitchFamily="18" charset="2"/>
      <p:regular r:id="rId9"/>
    </p:embeddedFont>
    <p:embeddedFont>
      <p:font typeface="Garamond" panose="02020404030301010803" pitchFamily="18" charset="0"/>
      <p:regular r:id="rId10"/>
      <p:bold r:id="rId11"/>
      <p:italic r:id="rId12"/>
    </p:embeddedFont>
  </p:embeddedFontLst>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defaultTextStyle>
  <p:extLst>
    <p:ext uri="{EFAFB233-063F-42B5-8137-9DF3F51BA10A}">
      <p15:sldGuideLst xmlns:p15="http://schemas.microsoft.com/office/powerpoint/2012/main">
        <p15:guide id="1" orient="horz" pos="11520">
          <p15:clr>
            <a:srgbClr val="A4A3A4"/>
          </p15:clr>
        </p15:guide>
        <p15:guide id="2" pos="86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0651C3A-4460-11DB-9652-00E08161165F}"/>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p:scale>
          <a:sx n="50" d="100"/>
          <a:sy n="50" d="100"/>
        </p:scale>
        <p:origin x="474" y="-300"/>
      </p:cViewPr>
      <p:guideLst>
        <p:guide orient="horz" pos="11520"/>
        <p:guide pos="86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5.fntdata"/><Relationship Id="rId13" Type="http://schemas.openxmlformats.org/officeDocument/2006/relationships/presProps" Target="presProps.xml"/><Relationship Id="rId3" Type="http://schemas.openxmlformats.org/officeDocument/2006/relationships/notesMaster" Target="notesMasters/notesMaster1.xml"/><Relationship Id="rId7" Type="http://schemas.openxmlformats.org/officeDocument/2006/relationships/font" Target="fonts/font4.fntdata"/><Relationship Id="rId12" Type="http://schemas.openxmlformats.org/officeDocument/2006/relationships/font" Target="fonts/font9.fntdata"/><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font" Target="fonts/font3.fntdata"/><Relationship Id="rId11" Type="http://schemas.openxmlformats.org/officeDocument/2006/relationships/font" Target="fonts/font8.fntdata"/><Relationship Id="rId5" Type="http://schemas.openxmlformats.org/officeDocument/2006/relationships/font" Target="fonts/font2.fntdata"/><Relationship Id="rId15" Type="http://schemas.openxmlformats.org/officeDocument/2006/relationships/theme" Target="theme/theme1.xml"/><Relationship Id="rId10" Type="http://schemas.openxmlformats.org/officeDocument/2006/relationships/font" Target="fonts/font7.fntdata"/><Relationship Id="rId4" Type="http://schemas.openxmlformats.org/officeDocument/2006/relationships/font" Target="fonts/font1.fntdata"/><Relationship Id="rId9" Type="http://schemas.openxmlformats.org/officeDocument/2006/relationships/font" Target="fonts/font6.fntdata"/><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1"/>
        <p:cNvGrpSpPr/>
        <p:nvPr/>
      </p:nvGrpSpPr>
      <p:grpSpPr>
        <a:xfrm>
          <a:off x="0" y="0"/>
          <a:ext cx="0" cy="0"/>
          <a:chOff x="0" y="0"/>
          <a:chExt cx="0" cy="0"/>
        </a:xfrm>
      </p:grpSpPr>
      <p:sp>
        <p:nvSpPr>
          <p:cNvPr id="2" name="Shape 2"/>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 name="Shape 3"/>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a:spcBef>
                <a:spcPts val="0"/>
              </a:spcBef>
              <a:defRPr sz="1100"/>
            </a:lvl1pPr>
            <a:lvl2pPr>
              <a:spcBef>
                <a:spcPts val="0"/>
              </a:spcBef>
              <a:defRPr sz="1100"/>
            </a:lvl2pPr>
            <a:lvl3pPr>
              <a:spcBef>
                <a:spcPts val="0"/>
              </a:spcBef>
              <a:defRPr sz="1100"/>
            </a:lvl3pPr>
            <a:lvl4pPr>
              <a:spcBef>
                <a:spcPts val="0"/>
              </a:spcBef>
              <a:defRPr sz="1100"/>
            </a:lvl4pPr>
            <a:lvl5pPr>
              <a:spcBef>
                <a:spcPts val="0"/>
              </a:spcBef>
              <a:defRPr sz="1100"/>
            </a:lvl5pPr>
            <a:lvl6pPr>
              <a:spcBef>
                <a:spcPts val="0"/>
              </a:spcBef>
              <a:defRPr sz="1100"/>
            </a:lvl6pPr>
            <a:lvl7pPr>
              <a:spcBef>
                <a:spcPts val="0"/>
              </a:spcBef>
              <a:defRPr sz="1100"/>
            </a:lvl7pPr>
            <a:lvl8pPr>
              <a:spcBef>
                <a:spcPts val="0"/>
              </a:spcBef>
              <a:defRPr sz="1100"/>
            </a:lvl8pPr>
            <a:lvl9pPr>
              <a:spcBef>
                <a:spcPts val="0"/>
              </a:spcBef>
              <a:defRPr sz="1100"/>
            </a:lvl9pPr>
          </a:lstStyle>
          <a:p>
            <a:endParaRPr/>
          </a:p>
        </p:txBody>
      </p:sp>
    </p:spTree>
    <p:extLst>
      <p:ext uri="{BB962C8B-B14F-4D97-AF65-F5344CB8AC3E}">
        <p14:creationId xmlns:p14="http://schemas.microsoft.com/office/powerpoint/2010/main" val="3193476306"/>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Shape 129"/>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Clr>
                <a:schemeClr val="dk1"/>
              </a:buClr>
              <a:buFont typeface="Arial"/>
              <a:buNone/>
            </a:pPr>
            <a:endParaRPr sz="1100" b="0" i="0" u="none" strike="noStrike" cap="none" baseline="0" dirty="0">
              <a:solidFill>
                <a:schemeClr val="dk1"/>
              </a:solidFill>
              <a:latin typeface="Arial"/>
              <a:ea typeface="Arial"/>
              <a:cs typeface="Arial"/>
              <a:sym typeface="Arial"/>
            </a:endParaRPr>
          </a:p>
        </p:txBody>
      </p:sp>
      <p:sp>
        <p:nvSpPr>
          <p:cNvPr id="130" name="Shape 130"/>
          <p:cNvSpPr>
            <a:spLocks noGrp="1" noRot="1" noChangeAspect="1"/>
          </p:cNvSpPr>
          <p:nvPr>
            <p:ph type="sldImg" idx="2"/>
          </p:nvPr>
        </p:nvSpPr>
        <p:spPr>
          <a:xfrm>
            <a:off x="2143125" y="685800"/>
            <a:ext cx="257175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39020121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cSld name="Title Slide">
    <p:spTree>
      <p:nvGrpSpPr>
        <p:cNvPr id="1" name="Shape 51"/>
        <p:cNvGrpSpPr/>
        <p:nvPr/>
      </p:nvGrpSpPr>
      <p:grpSpPr>
        <a:xfrm>
          <a:off x="0" y="0"/>
          <a:ext cx="0" cy="0"/>
          <a:chOff x="0" y="0"/>
          <a:chExt cx="0" cy="0"/>
        </a:xfrm>
      </p:grpSpPr>
      <p:sp>
        <p:nvSpPr>
          <p:cNvPr id="52" name="Shape 52"/>
          <p:cNvSpPr txBox="1">
            <a:spLocks noGrp="1"/>
          </p:cNvSpPr>
          <p:nvPr>
            <p:ph type="body" idx="1"/>
          </p:nvPr>
        </p:nvSpPr>
        <p:spPr>
          <a:xfrm>
            <a:off x="685800" y="35350703"/>
            <a:ext cx="26060400" cy="594359"/>
          </a:xfrm>
          <a:prstGeom prst="rect">
            <a:avLst/>
          </a:prstGeom>
          <a:noFill/>
          <a:ln>
            <a:noFill/>
          </a:ln>
        </p:spPr>
        <p:txBody>
          <a:bodyPr lIns="91425" tIns="91425" rIns="91425" bIns="91425" anchor="t" anchorCtr="0"/>
          <a:lstStyle>
            <a:lvl1pPr marL="0" indent="0" rtl="0">
              <a:spcBef>
                <a:spcPts val="0"/>
              </a:spcBef>
              <a:buFont typeface="Questrial"/>
              <a:buNone/>
              <a:defRPr sz="3600" b="1" baseline="0">
                <a:latin typeface="Questrial"/>
                <a:ea typeface="Questrial"/>
                <a:cs typeface="Questrial"/>
                <a:sym typeface="Questrial"/>
              </a:defRPr>
            </a:lvl1pPr>
            <a:lvl2pPr rtl="0">
              <a:spcBef>
                <a:spcPts val="0"/>
              </a:spcBef>
              <a:defRPr b="1">
                <a:latin typeface="Questrial"/>
                <a:ea typeface="Questrial"/>
                <a:cs typeface="Questrial"/>
                <a:sym typeface="Questrial"/>
              </a:defRPr>
            </a:lvl2pPr>
            <a:lvl3pPr rtl="0">
              <a:spcBef>
                <a:spcPts val="0"/>
              </a:spcBef>
              <a:defRPr b="1">
                <a:latin typeface="Questrial"/>
                <a:ea typeface="Questrial"/>
                <a:cs typeface="Questrial"/>
                <a:sym typeface="Questrial"/>
              </a:defRPr>
            </a:lvl3pPr>
            <a:lvl4pPr rtl="0">
              <a:spcBef>
                <a:spcPts val="0"/>
              </a:spcBef>
              <a:defRPr b="1">
                <a:latin typeface="Questrial"/>
                <a:ea typeface="Questrial"/>
                <a:cs typeface="Questrial"/>
                <a:sym typeface="Questrial"/>
              </a:defRPr>
            </a:lvl4pPr>
            <a:lvl5pPr rtl="0">
              <a:spcBef>
                <a:spcPts val="0"/>
              </a:spcBef>
              <a:defRPr b="1">
                <a:latin typeface="Questrial"/>
                <a:ea typeface="Questrial"/>
                <a:cs typeface="Questrial"/>
                <a:sym typeface="Questrial"/>
              </a:defRPr>
            </a:lvl5pPr>
            <a:lvl6pPr rtl="0">
              <a:spcBef>
                <a:spcPts val="0"/>
              </a:spcBef>
              <a:defRPr sz="5400">
                <a:solidFill>
                  <a:schemeClr val="dk1"/>
                </a:solidFill>
                <a:latin typeface="Garamond"/>
                <a:ea typeface="Garamond"/>
                <a:cs typeface="Garamond"/>
                <a:sym typeface="Garamond"/>
              </a:defRPr>
            </a:lvl6pPr>
            <a:lvl7pPr rtl="0">
              <a:spcBef>
                <a:spcPts val="0"/>
              </a:spcBef>
              <a:defRPr sz="5400">
                <a:solidFill>
                  <a:schemeClr val="dk1"/>
                </a:solidFill>
                <a:latin typeface="Garamond"/>
                <a:ea typeface="Garamond"/>
                <a:cs typeface="Garamond"/>
                <a:sym typeface="Garamond"/>
              </a:defRPr>
            </a:lvl7pPr>
            <a:lvl8pPr rtl="0">
              <a:spcBef>
                <a:spcPts val="0"/>
              </a:spcBef>
              <a:defRPr sz="5400">
                <a:solidFill>
                  <a:schemeClr val="dk1"/>
                </a:solidFill>
                <a:latin typeface="Garamond"/>
                <a:ea typeface="Garamond"/>
                <a:cs typeface="Garamond"/>
                <a:sym typeface="Garamond"/>
              </a:defRPr>
            </a:lvl8pPr>
            <a:lvl9pPr rtl="0">
              <a:spcBef>
                <a:spcPts val="0"/>
              </a:spcBef>
              <a:defRPr sz="5400">
                <a:solidFill>
                  <a:schemeClr val="dk1"/>
                </a:solidFill>
                <a:latin typeface="Garamond"/>
                <a:ea typeface="Garamond"/>
                <a:cs typeface="Garamond"/>
                <a:sym typeface="Garamond"/>
              </a:defRPr>
            </a:lvl9pPr>
          </a:lstStyle>
          <a:p>
            <a:endParaRPr/>
          </a:p>
        </p:txBody>
      </p:sp>
      <p:sp>
        <p:nvSpPr>
          <p:cNvPr id="53" name="Shape 53"/>
          <p:cNvSpPr txBox="1">
            <a:spLocks noGrp="1"/>
          </p:cNvSpPr>
          <p:nvPr>
            <p:ph type="body" idx="2"/>
          </p:nvPr>
        </p:nvSpPr>
        <p:spPr>
          <a:xfrm>
            <a:off x="4014216" y="2176272"/>
            <a:ext cx="19412711" cy="1216152"/>
          </a:xfrm>
          <a:prstGeom prst="rect">
            <a:avLst/>
          </a:prstGeom>
          <a:noFill/>
          <a:ln>
            <a:noFill/>
          </a:ln>
        </p:spPr>
        <p:txBody>
          <a:bodyPr lIns="91425" tIns="91425" rIns="91425" bIns="91425" anchor="t" anchorCtr="0"/>
          <a:lstStyle>
            <a:lvl1pPr marL="0" indent="0" algn="ctr" rtl="0">
              <a:spcBef>
                <a:spcPts val="0"/>
              </a:spcBef>
              <a:buFont typeface="Questrial"/>
              <a:buNone/>
              <a:defRPr sz="3600" baseline="0">
                <a:latin typeface="Questrial"/>
                <a:ea typeface="Questrial"/>
                <a:cs typeface="Questrial"/>
                <a:sym typeface="Questrial"/>
              </a:defRPr>
            </a:lvl1pPr>
            <a:lvl2pPr rtl="0">
              <a:spcBef>
                <a:spcPts val="0"/>
              </a:spcBef>
              <a:defRPr sz="4800"/>
            </a:lvl2pPr>
            <a:lvl3pPr rtl="0">
              <a:spcBef>
                <a:spcPts val="0"/>
              </a:spcBef>
              <a:defRPr sz="4000"/>
            </a:lvl3pPr>
            <a:lvl4pPr rtl="0">
              <a:spcBef>
                <a:spcPts val="0"/>
              </a:spcBef>
              <a:defRPr sz="3600"/>
            </a:lvl4pPr>
            <a:lvl5pPr rtl="0">
              <a:spcBef>
                <a:spcPts val="0"/>
              </a:spcBef>
              <a:defRPr sz="3600"/>
            </a:lvl5pPr>
            <a:lvl6pPr rtl="0">
              <a:spcBef>
                <a:spcPts val="0"/>
              </a:spcBef>
              <a:defRPr sz="5400">
                <a:solidFill>
                  <a:schemeClr val="dk1"/>
                </a:solidFill>
                <a:latin typeface="Garamond"/>
                <a:ea typeface="Garamond"/>
                <a:cs typeface="Garamond"/>
                <a:sym typeface="Garamond"/>
              </a:defRPr>
            </a:lvl6pPr>
            <a:lvl7pPr rtl="0">
              <a:spcBef>
                <a:spcPts val="0"/>
              </a:spcBef>
              <a:defRPr sz="5400">
                <a:solidFill>
                  <a:schemeClr val="dk1"/>
                </a:solidFill>
                <a:latin typeface="Garamond"/>
                <a:ea typeface="Garamond"/>
                <a:cs typeface="Garamond"/>
                <a:sym typeface="Garamond"/>
              </a:defRPr>
            </a:lvl7pPr>
            <a:lvl8pPr rtl="0">
              <a:spcBef>
                <a:spcPts val="0"/>
              </a:spcBef>
              <a:defRPr sz="5400">
                <a:solidFill>
                  <a:schemeClr val="dk1"/>
                </a:solidFill>
                <a:latin typeface="Garamond"/>
                <a:ea typeface="Garamond"/>
                <a:cs typeface="Garamond"/>
                <a:sym typeface="Garamond"/>
              </a:defRPr>
            </a:lvl8pPr>
            <a:lvl9pPr rtl="0">
              <a:spcBef>
                <a:spcPts val="0"/>
              </a:spcBef>
              <a:defRPr sz="5400">
                <a:solidFill>
                  <a:schemeClr val="dk1"/>
                </a:solidFill>
                <a:latin typeface="Garamond"/>
                <a:ea typeface="Garamond"/>
                <a:cs typeface="Garamond"/>
                <a:sym typeface="Garamond"/>
              </a:defRPr>
            </a:lvl9pPr>
          </a:lstStyle>
          <a:p>
            <a:endParaRPr/>
          </a:p>
        </p:txBody>
      </p:sp>
      <p:sp>
        <p:nvSpPr>
          <p:cNvPr id="54" name="Shape 54"/>
          <p:cNvSpPr txBox="1">
            <a:spLocks noGrp="1"/>
          </p:cNvSpPr>
          <p:nvPr>
            <p:ph type="body" idx="3"/>
          </p:nvPr>
        </p:nvSpPr>
        <p:spPr>
          <a:xfrm>
            <a:off x="4572000" y="914400"/>
            <a:ext cx="18288000" cy="1152144"/>
          </a:xfrm>
          <a:prstGeom prst="rect">
            <a:avLst/>
          </a:prstGeom>
          <a:noFill/>
          <a:ln>
            <a:noFill/>
          </a:ln>
        </p:spPr>
        <p:txBody>
          <a:bodyPr lIns="91425" tIns="91425" rIns="91425" bIns="91425" anchor="t" anchorCtr="0"/>
          <a:lstStyle>
            <a:lvl1pPr marL="0" indent="0" algn="ctr" rtl="0">
              <a:spcBef>
                <a:spcPts val="0"/>
              </a:spcBef>
              <a:buClr>
                <a:schemeClr val="accent1"/>
              </a:buClr>
              <a:buFont typeface="Questrial"/>
              <a:buNone/>
              <a:defRPr sz="8400" b="1" baseline="0">
                <a:solidFill>
                  <a:schemeClr val="accent1"/>
                </a:solidFill>
                <a:latin typeface="Questrial"/>
                <a:ea typeface="Questrial"/>
                <a:cs typeface="Questrial"/>
                <a:sym typeface="Questrial"/>
              </a:defRPr>
            </a:lvl1pPr>
            <a:lvl2pPr rtl="0">
              <a:spcBef>
                <a:spcPts val="0"/>
              </a:spcBef>
              <a:defRPr sz="7200">
                <a:solidFill>
                  <a:schemeClr val="dk1"/>
                </a:solidFill>
                <a:latin typeface="Garamond"/>
                <a:ea typeface="Garamond"/>
                <a:cs typeface="Garamond"/>
                <a:sym typeface="Garamond"/>
              </a:defRPr>
            </a:lvl2pPr>
            <a:lvl3pPr rtl="0">
              <a:spcBef>
                <a:spcPts val="0"/>
              </a:spcBef>
              <a:defRPr sz="6000">
                <a:solidFill>
                  <a:schemeClr val="dk1"/>
                </a:solidFill>
                <a:latin typeface="Garamond"/>
                <a:ea typeface="Garamond"/>
                <a:cs typeface="Garamond"/>
                <a:sym typeface="Garamond"/>
              </a:defRPr>
            </a:lvl3pPr>
            <a:lvl4pPr rtl="0">
              <a:spcBef>
                <a:spcPts val="0"/>
              </a:spcBef>
              <a:defRPr sz="5400">
                <a:solidFill>
                  <a:schemeClr val="dk1"/>
                </a:solidFill>
                <a:latin typeface="Garamond"/>
                <a:ea typeface="Garamond"/>
                <a:cs typeface="Garamond"/>
                <a:sym typeface="Garamond"/>
              </a:defRPr>
            </a:lvl4pPr>
            <a:lvl5pPr rtl="0">
              <a:spcBef>
                <a:spcPts val="0"/>
              </a:spcBef>
              <a:defRPr sz="5400">
                <a:solidFill>
                  <a:schemeClr val="dk1"/>
                </a:solidFill>
                <a:latin typeface="Garamond"/>
                <a:ea typeface="Garamond"/>
                <a:cs typeface="Garamond"/>
                <a:sym typeface="Garamond"/>
              </a:defRPr>
            </a:lvl5pPr>
            <a:lvl6pPr rtl="0">
              <a:spcBef>
                <a:spcPts val="0"/>
              </a:spcBef>
              <a:defRPr sz="5400">
                <a:solidFill>
                  <a:schemeClr val="dk1"/>
                </a:solidFill>
                <a:latin typeface="Garamond"/>
                <a:ea typeface="Garamond"/>
                <a:cs typeface="Garamond"/>
                <a:sym typeface="Garamond"/>
              </a:defRPr>
            </a:lvl6pPr>
            <a:lvl7pPr rtl="0">
              <a:spcBef>
                <a:spcPts val="0"/>
              </a:spcBef>
              <a:defRPr sz="5400">
                <a:solidFill>
                  <a:schemeClr val="dk1"/>
                </a:solidFill>
                <a:latin typeface="Garamond"/>
                <a:ea typeface="Garamond"/>
                <a:cs typeface="Garamond"/>
                <a:sym typeface="Garamond"/>
              </a:defRPr>
            </a:lvl7pPr>
            <a:lvl8pPr rtl="0">
              <a:spcBef>
                <a:spcPts val="0"/>
              </a:spcBef>
              <a:defRPr sz="5400">
                <a:solidFill>
                  <a:schemeClr val="dk1"/>
                </a:solidFill>
                <a:latin typeface="Garamond"/>
                <a:ea typeface="Garamond"/>
                <a:cs typeface="Garamond"/>
                <a:sym typeface="Garamond"/>
              </a:defRPr>
            </a:lvl8pPr>
            <a:lvl9pPr rtl="0">
              <a:spcBef>
                <a:spcPts val="0"/>
              </a:spcBef>
              <a:defRPr sz="5400">
                <a:solidFill>
                  <a:schemeClr val="dk1"/>
                </a:solidFill>
                <a:latin typeface="Garamond"/>
                <a:ea typeface="Garamond"/>
                <a:cs typeface="Garamond"/>
                <a:sym typeface="Garamond"/>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5"/>
        <p:cNvGrpSpPr/>
        <p:nvPr/>
      </p:nvGrpSpPr>
      <p:grpSpPr>
        <a:xfrm>
          <a:off x="0" y="0"/>
          <a:ext cx="0" cy="0"/>
          <a:chOff x="0" y="0"/>
          <a:chExt cx="0" cy="0"/>
        </a:xfrm>
      </p:grpSpPr>
      <p:cxnSp>
        <p:nvCxnSpPr>
          <p:cNvPr id="46" name="Shape 46"/>
          <p:cNvCxnSpPr/>
          <p:nvPr/>
        </p:nvCxnSpPr>
        <p:spPr>
          <a:xfrm>
            <a:off x="685800" y="34978415"/>
            <a:ext cx="26060400" cy="0"/>
          </a:xfrm>
          <a:prstGeom prst="straightConnector1">
            <a:avLst/>
          </a:prstGeom>
          <a:noFill/>
          <a:ln w="101600" cap="rnd" cmpd="sng">
            <a:solidFill>
              <a:schemeClr val="accent1"/>
            </a:solidFill>
            <a:prstDash val="solid"/>
            <a:round/>
            <a:headEnd type="none" w="med" len="med"/>
            <a:tailEnd type="none" w="med" len="med"/>
          </a:ln>
        </p:spPr>
      </p:cxnSp>
      <p:cxnSp>
        <p:nvCxnSpPr>
          <p:cNvPr id="47" name="Shape 47"/>
          <p:cNvCxnSpPr/>
          <p:nvPr/>
        </p:nvCxnSpPr>
        <p:spPr>
          <a:xfrm>
            <a:off x="685800" y="3918857"/>
            <a:ext cx="26060400" cy="0"/>
          </a:xfrm>
          <a:prstGeom prst="straightConnector1">
            <a:avLst/>
          </a:prstGeom>
          <a:noFill/>
          <a:ln w="101600" cap="rnd" cmpd="sng">
            <a:solidFill>
              <a:schemeClr val="accent1"/>
            </a:solidFill>
            <a:prstDash val="solid"/>
            <a:round/>
            <a:headEnd type="none" w="med" len="med"/>
            <a:tailEnd type="none" w="med" len="med"/>
          </a:ln>
        </p:spPr>
      </p:cxnSp>
      <p:pic>
        <p:nvPicPr>
          <p:cNvPr id="48" name="Shape 48"/>
          <p:cNvPicPr preferRelativeResize="0"/>
          <p:nvPr/>
        </p:nvPicPr>
        <p:blipFill rotWithShape="1">
          <a:blip r:embed="rId3">
            <a:alphaModFix/>
          </a:blip>
          <a:srcRect/>
          <a:stretch/>
        </p:blipFill>
        <p:spPr>
          <a:xfrm>
            <a:off x="24138370" y="948900"/>
            <a:ext cx="2329894" cy="1937313"/>
          </a:xfrm>
          <a:prstGeom prst="rect">
            <a:avLst/>
          </a:prstGeom>
          <a:noFill/>
          <a:ln>
            <a:noFill/>
          </a:ln>
        </p:spPr>
      </p:pic>
      <p:pic>
        <p:nvPicPr>
          <p:cNvPr id="49" name="Shape 49"/>
          <p:cNvPicPr preferRelativeResize="0"/>
          <p:nvPr/>
        </p:nvPicPr>
        <p:blipFill rotWithShape="1">
          <a:blip r:embed="rId4">
            <a:alphaModFix/>
          </a:blip>
          <a:srcRect/>
          <a:stretch/>
        </p:blipFill>
        <p:spPr>
          <a:xfrm>
            <a:off x="944495" y="661797"/>
            <a:ext cx="2158130" cy="2592449"/>
          </a:xfrm>
          <a:prstGeom prst="rect">
            <a:avLst/>
          </a:prstGeom>
          <a:noFill/>
          <a:ln>
            <a:noFill/>
          </a:ln>
        </p:spPr>
      </p:pic>
      <p:sp>
        <p:nvSpPr>
          <p:cNvPr id="50" name="Shape 50"/>
          <p:cNvSpPr/>
          <p:nvPr/>
        </p:nvSpPr>
        <p:spPr>
          <a:xfrm>
            <a:off x="16780042" y="35271803"/>
            <a:ext cx="9966158" cy="738664"/>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7F7F7F"/>
              </a:buClr>
              <a:buSzPct val="25000"/>
              <a:buFont typeface="Arial"/>
              <a:buNone/>
            </a:pPr>
            <a:r>
              <a:rPr lang="en-US" sz="1400" b="0" i="1" u="none" strike="noStrike" cap="none" baseline="0">
                <a:solidFill>
                  <a:srgbClr val="7F7F7F"/>
                </a:solidFill>
                <a:latin typeface="Arial"/>
                <a:ea typeface="Arial"/>
                <a:cs typeface="Arial"/>
                <a:sym typeface="Arial"/>
                <a:rtl val="0"/>
              </a:rPr>
              <a:t>Any opinions, findings, and conclusions or recommendations expressed in this material are those of the author(s) and do not necessarily reflect the views of the National Aeronautics and Space Administration. This material is based upon work supported by NASA through contract NNL11AA00B and cooperative agreement NNX14AB60A.</a:t>
            </a:r>
          </a:p>
        </p:txBody>
      </p:sp>
    </p:spTree>
  </p:cSld>
  <p:clrMap bg1="lt1" tx1="dk1" bg2="dk2" tx2="lt2" accent1="accent1" accent2="accent2" accent3="accent3" accent4="accent4" accent5="accent5" accent6="accent6" hlink="hlink" folHlink="folHlink"/>
  <p:sldLayoutIdLst>
    <p:sldLayoutId id="2147483649" r:id="rId1"/>
  </p:sldLayoutIdLst>
  <p:hf sldNum="0"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jpg"/><Relationship Id="rId9"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5"/>
        <p:cNvGrpSpPr/>
        <p:nvPr/>
      </p:nvGrpSpPr>
      <p:grpSpPr>
        <a:xfrm>
          <a:off x="0" y="0"/>
          <a:ext cx="0" cy="0"/>
          <a:chOff x="0" y="0"/>
          <a:chExt cx="0" cy="0"/>
        </a:xfrm>
      </p:grpSpPr>
      <p:sp>
        <p:nvSpPr>
          <p:cNvPr id="56" name="Shape 56"/>
          <p:cNvSpPr/>
          <p:nvPr/>
        </p:nvSpPr>
        <p:spPr>
          <a:xfrm>
            <a:off x="13716001" y="10197120"/>
            <a:ext cx="3886200" cy="10627661"/>
          </a:xfrm>
          <a:prstGeom prst="flowChartProcess">
            <a:avLst/>
          </a:prstGeom>
          <a:solidFill>
            <a:srgbClr val="F9F2E1"/>
          </a:solidFill>
          <a:ln w="25400" cap="flat" cmpd="sng">
            <a:solidFill>
              <a:srgbClr val="883F2E"/>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baseline="0">
              <a:solidFill>
                <a:schemeClr val="lt1"/>
              </a:solidFill>
              <a:latin typeface="Arial"/>
              <a:ea typeface="Arial"/>
              <a:cs typeface="Arial"/>
              <a:sym typeface="Arial"/>
              <a:rtl val="0"/>
            </a:endParaRPr>
          </a:p>
        </p:txBody>
      </p:sp>
      <p:sp>
        <p:nvSpPr>
          <p:cNvPr id="57" name="Shape 57"/>
          <p:cNvSpPr/>
          <p:nvPr/>
        </p:nvSpPr>
        <p:spPr>
          <a:xfrm>
            <a:off x="5476873" y="10197120"/>
            <a:ext cx="8239126" cy="10627661"/>
          </a:xfrm>
          <a:prstGeom prst="flowChartProcess">
            <a:avLst/>
          </a:prstGeom>
          <a:solidFill>
            <a:srgbClr val="DCDEEB"/>
          </a:solidFill>
          <a:ln w="25400" cap="flat" cmpd="sng">
            <a:solidFill>
              <a:srgbClr val="A48C50"/>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baseline="0">
              <a:solidFill>
                <a:schemeClr val="lt1"/>
              </a:solidFill>
              <a:latin typeface="Arial"/>
              <a:ea typeface="Arial"/>
              <a:cs typeface="Arial"/>
              <a:sym typeface="Arial"/>
              <a:rtl val="0"/>
            </a:endParaRPr>
          </a:p>
        </p:txBody>
      </p:sp>
      <p:sp>
        <p:nvSpPr>
          <p:cNvPr id="58" name="Shape 58"/>
          <p:cNvSpPr/>
          <p:nvPr/>
        </p:nvSpPr>
        <p:spPr>
          <a:xfrm>
            <a:off x="942975" y="10197120"/>
            <a:ext cx="4533294" cy="10627661"/>
          </a:xfrm>
          <a:prstGeom prst="flowChartProcess">
            <a:avLst/>
          </a:prstGeom>
          <a:solidFill>
            <a:srgbClr val="CDEDDA"/>
          </a:solidFill>
          <a:ln w="25400" cap="flat" cmpd="sng">
            <a:solidFill>
              <a:srgbClr val="21613B"/>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baseline="0">
              <a:solidFill>
                <a:schemeClr val="lt1"/>
              </a:solidFill>
              <a:latin typeface="Arial"/>
              <a:ea typeface="Arial"/>
              <a:cs typeface="Arial"/>
              <a:sym typeface="Arial"/>
              <a:rtl val="0"/>
            </a:endParaRPr>
          </a:p>
        </p:txBody>
      </p:sp>
      <p:sp>
        <p:nvSpPr>
          <p:cNvPr id="59" name="Shape 59"/>
          <p:cNvSpPr txBox="1">
            <a:spLocks noGrp="1"/>
          </p:cNvSpPr>
          <p:nvPr>
            <p:ph type="body" idx="1"/>
          </p:nvPr>
        </p:nvSpPr>
        <p:spPr>
          <a:xfrm>
            <a:off x="685800" y="35350703"/>
            <a:ext cx="26060400" cy="594359"/>
          </a:xfrm>
          <a:prstGeom prst="rect">
            <a:avLst/>
          </a:prstGeom>
          <a:noFill/>
          <a:ln>
            <a:noFill/>
          </a:ln>
        </p:spPr>
        <p:txBody>
          <a:bodyPr lIns="91425" tIns="45700" rIns="91425" bIns="45700" anchor="t" anchorCtr="0">
            <a:noAutofit/>
          </a:bodyPr>
          <a:lstStyle/>
          <a:p>
            <a:pPr marL="0" marR="0" lvl="0" indent="0" algn="l" rtl="0">
              <a:lnSpc>
                <a:spcPct val="90000"/>
              </a:lnSpc>
              <a:spcBef>
                <a:spcPts val="0"/>
              </a:spcBef>
              <a:spcAft>
                <a:spcPts val="0"/>
              </a:spcAft>
              <a:buClr>
                <a:schemeClr val="dk1"/>
              </a:buClr>
              <a:buFont typeface="Arial"/>
              <a:buNone/>
            </a:pPr>
            <a:r>
              <a:rPr lang="en-US" sz="3600" b="1" i="0" u="none" strike="noStrike" cap="none" baseline="0" dirty="0" smtClean="0">
                <a:solidFill>
                  <a:schemeClr val="dk1"/>
                </a:solidFill>
                <a:latin typeface="Questrial"/>
                <a:ea typeface="Questrial"/>
                <a:cs typeface="Questrial"/>
                <a:sym typeface="Questrial"/>
                <a:rtl val="0"/>
              </a:rPr>
              <a:t>The</a:t>
            </a:r>
            <a:r>
              <a:rPr lang="en-US" sz="3600" b="1" i="0" u="none" strike="noStrike" cap="none" dirty="0" smtClean="0">
                <a:solidFill>
                  <a:schemeClr val="dk1"/>
                </a:solidFill>
                <a:latin typeface="Questrial"/>
                <a:ea typeface="Questrial"/>
                <a:cs typeface="Questrial"/>
                <a:sym typeface="Questrial"/>
                <a:rtl val="0"/>
              </a:rPr>
              <a:t> University of Georgia</a:t>
            </a:r>
            <a:endParaRPr sz="3600" b="1" i="0" u="none" strike="noStrike" cap="none" baseline="0" dirty="0">
              <a:solidFill>
                <a:schemeClr val="dk1"/>
              </a:solidFill>
              <a:latin typeface="Questrial"/>
              <a:ea typeface="Questrial"/>
              <a:cs typeface="Questrial"/>
              <a:sym typeface="Questrial"/>
              <a:rtl val="0"/>
            </a:endParaRPr>
          </a:p>
        </p:txBody>
      </p:sp>
      <p:sp>
        <p:nvSpPr>
          <p:cNvPr id="60" name="Shape 60"/>
          <p:cNvSpPr txBox="1">
            <a:spLocks noGrp="1"/>
          </p:cNvSpPr>
          <p:nvPr>
            <p:ph type="body" idx="2"/>
          </p:nvPr>
        </p:nvSpPr>
        <p:spPr>
          <a:xfrm>
            <a:off x="2938266" y="2233795"/>
            <a:ext cx="21217116" cy="1216200"/>
          </a:xfrm>
          <a:prstGeom prst="rect">
            <a:avLst/>
          </a:prstGeom>
          <a:noFill/>
          <a:ln>
            <a:noFill/>
          </a:ln>
        </p:spPr>
        <p:txBody>
          <a:bodyPr lIns="91425" tIns="45700" rIns="91425" bIns="45700" anchor="t" anchorCtr="0">
            <a:noAutofit/>
          </a:bodyPr>
          <a:lstStyle/>
          <a:p>
            <a:pPr marL="0" marR="0" lvl="0" indent="0" algn="ctr" rtl="0">
              <a:lnSpc>
                <a:spcPct val="90000"/>
              </a:lnSpc>
              <a:spcBef>
                <a:spcPts val="0"/>
              </a:spcBef>
              <a:spcAft>
                <a:spcPts val="0"/>
              </a:spcAft>
              <a:buClr>
                <a:schemeClr val="dk1"/>
              </a:buClr>
              <a:buSzPct val="25000"/>
              <a:buFont typeface="Arial"/>
              <a:buNone/>
            </a:pPr>
            <a:r>
              <a:rPr lang="en-US" sz="3600" b="0" i="0" u="none" strike="noStrike" cap="none" baseline="0" dirty="0">
                <a:solidFill>
                  <a:schemeClr val="dk1"/>
                </a:solidFill>
                <a:latin typeface="Century Gothic" panose="020B0502020202020204" pitchFamily="34" charset="0"/>
                <a:sym typeface="Questrial"/>
                <a:rtl val="0"/>
              </a:rPr>
              <a:t>Using NASA Earth Observations to Map the </a:t>
            </a:r>
            <a:r>
              <a:rPr lang="en-US" sz="3600" b="0" i="0" u="none" strike="noStrike" cap="none" baseline="0" dirty="0" err="1">
                <a:solidFill>
                  <a:schemeClr val="dk1"/>
                </a:solidFill>
                <a:latin typeface="Century Gothic" panose="020B0502020202020204" pitchFamily="34" charset="0"/>
                <a:sym typeface="Questrial"/>
                <a:rtl val="0"/>
              </a:rPr>
              <a:t>Spatio</a:t>
            </a:r>
            <a:r>
              <a:rPr lang="en-US" sz="3600" b="0" i="0" u="none" strike="noStrike" cap="none" baseline="0" dirty="0">
                <a:solidFill>
                  <a:schemeClr val="dk1"/>
                </a:solidFill>
                <a:latin typeface="Century Gothic" panose="020B0502020202020204" pitchFamily="34" charset="0"/>
                <a:sym typeface="Questrial"/>
                <a:rtl val="0"/>
              </a:rPr>
              <a:t>-Temporal Distribution of </a:t>
            </a:r>
            <a:r>
              <a:rPr lang="en-US" sz="3600" b="0" i="1" u="none" strike="noStrike" cap="none" baseline="0" dirty="0" err="1">
                <a:solidFill>
                  <a:schemeClr val="dk1"/>
                </a:solidFill>
                <a:latin typeface="Century Gothic" panose="020B0502020202020204" pitchFamily="34" charset="0"/>
                <a:sym typeface="Questrial"/>
                <a:rtl val="0"/>
              </a:rPr>
              <a:t>Hydrilla</a:t>
            </a:r>
            <a:r>
              <a:rPr lang="en-US" sz="3600" b="0" i="1" u="none" strike="noStrike" cap="none" baseline="0" dirty="0">
                <a:solidFill>
                  <a:schemeClr val="dk1"/>
                </a:solidFill>
                <a:latin typeface="Century Gothic" panose="020B0502020202020204" pitchFamily="34" charset="0"/>
                <a:sym typeface="Questrial"/>
                <a:rtl val="0"/>
              </a:rPr>
              <a:t> </a:t>
            </a:r>
            <a:r>
              <a:rPr lang="en-US" sz="3600" b="0" i="1" u="none" strike="noStrike" cap="none" baseline="0" dirty="0" err="1">
                <a:solidFill>
                  <a:schemeClr val="dk1"/>
                </a:solidFill>
                <a:latin typeface="Century Gothic" panose="020B0502020202020204" pitchFamily="34" charset="0"/>
                <a:sym typeface="Questrial"/>
                <a:rtl val="0"/>
              </a:rPr>
              <a:t>vertiicillata</a:t>
            </a:r>
            <a:endParaRPr lang="en-US" sz="3600" b="0" i="1" u="none" strike="noStrike" cap="none" baseline="0" dirty="0">
              <a:solidFill>
                <a:schemeClr val="dk1"/>
              </a:solidFill>
              <a:latin typeface="Century Gothic" panose="020B0502020202020204" pitchFamily="34" charset="0"/>
              <a:sym typeface="Questrial"/>
              <a:rtl val="0"/>
            </a:endParaRPr>
          </a:p>
        </p:txBody>
      </p:sp>
      <p:sp>
        <p:nvSpPr>
          <p:cNvPr id="61" name="Shape 61"/>
          <p:cNvSpPr txBox="1">
            <a:spLocks noGrp="1"/>
          </p:cNvSpPr>
          <p:nvPr>
            <p:ph type="body" idx="3"/>
          </p:nvPr>
        </p:nvSpPr>
        <p:spPr>
          <a:xfrm>
            <a:off x="3666732" y="583186"/>
            <a:ext cx="19760184" cy="2602199"/>
          </a:xfrm>
          <a:prstGeom prst="rect">
            <a:avLst/>
          </a:prstGeom>
          <a:noFill/>
          <a:ln>
            <a:noFill/>
          </a:ln>
        </p:spPr>
        <p:txBody>
          <a:bodyPr lIns="91425" tIns="45700" rIns="91425" bIns="45700" anchor="t" anchorCtr="0">
            <a:noAutofit/>
          </a:bodyPr>
          <a:lstStyle/>
          <a:p>
            <a:pPr marL="0" marR="0" lvl="0" indent="0" rtl="0">
              <a:lnSpc>
                <a:spcPct val="90000"/>
              </a:lnSpc>
              <a:spcBef>
                <a:spcPts val="0"/>
              </a:spcBef>
              <a:spcAft>
                <a:spcPts val="0"/>
              </a:spcAft>
              <a:buClr>
                <a:schemeClr val="accent1"/>
              </a:buClr>
              <a:buSzPct val="25000"/>
              <a:buFont typeface="Arial"/>
              <a:buNone/>
            </a:pPr>
            <a:r>
              <a:rPr lang="en-US" sz="8400" b="1" i="0" u="none" strike="noStrike" cap="none" baseline="0" dirty="0">
                <a:solidFill>
                  <a:schemeClr val="accent1"/>
                </a:solidFill>
                <a:latin typeface="Century Gothic" panose="020B0502020202020204" pitchFamily="34" charset="0"/>
                <a:sym typeface="Questrial"/>
                <a:rtl val="0"/>
              </a:rPr>
              <a:t>Southeast US Ecological Forecasting II</a:t>
            </a:r>
          </a:p>
        </p:txBody>
      </p:sp>
      <p:sp>
        <p:nvSpPr>
          <p:cNvPr id="62" name="Shape 62"/>
          <p:cNvSpPr txBox="1"/>
          <p:nvPr/>
        </p:nvSpPr>
        <p:spPr>
          <a:xfrm>
            <a:off x="740440" y="33914926"/>
            <a:ext cx="8229600" cy="769500"/>
          </a:xfrm>
          <a:prstGeom prst="rect">
            <a:avLst/>
          </a:prstGeom>
          <a:noFill/>
          <a:ln>
            <a:noFill/>
          </a:ln>
        </p:spPr>
        <p:txBody>
          <a:bodyPr lIns="91425" tIns="45700" rIns="91425" bIns="45700" anchor="t" anchorCtr="0">
            <a:noAutofit/>
          </a:bodyPr>
          <a:lstStyle/>
          <a:p>
            <a:pPr marL="0" marR="0" lvl="0" indent="0" algn="l" rtl="0">
              <a:lnSpc>
                <a:spcPct val="90000"/>
              </a:lnSpc>
              <a:spcBef>
                <a:spcPts val="0"/>
              </a:spcBef>
              <a:spcAft>
                <a:spcPts val="0"/>
              </a:spcAft>
              <a:buClr>
                <a:schemeClr val="dk1"/>
              </a:buClr>
              <a:buSzPct val="25000"/>
              <a:buFont typeface="Arial"/>
              <a:buNone/>
            </a:pPr>
            <a:r>
              <a:rPr lang="en-US" sz="2700" b="0" i="0" u="none" strike="noStrike" cap="none" baseline="0" dirty="0">
                <a:solidFill>
                  <a:schemeClr val="dk1"/>
                </a:solidFill>
                <a:latin typeface="Garamond"/>
                <a:ea typeface="Garamond"/>
                <a:cs typeface="Garamond"/>
                <a:sym typeface="Garamond"/>
                <a:rtl val="0"/>
              </a:rPr>
              <a:t>Brandon Hays, Pradeep Kumar Ragu </a:t>
            </a:r>
            <a:r>
              <a:rPr lang="en-US" sz="2700" b="0" i="0" u="none" strike="noStrike" cap="none" baseline="0" dirty="0" err="1" smtClean="0">
                <a:solidFill>
                  <a:schemeClr val="dk1"/>
                </a:solidFill>
                <a:latin typeface="Garamond"/>
                <a:ea typeface="Garamond"/>
                <a:cs typeface="Garamond"/>
                <a:sym typeface="Garamond"/>
                <a:rtl val="0"/>
              </a:rPr>
              <a:t>Chanthar</a:t>
            </a:r>
            <a:r>
              <a:rPr lang="en-US" sz="2700" b="0" i="0" u="none" strike="noStrike" cap="none" baseline="0" dirty="0" smtClean="0">
                <a:solidFill>
                  <a:schemeClr val="dk1"/>
                </a:solidFill>
                <a:latin typeface="Garamond"/>
                <a:ea typeface="Garamond"/>
                <a:cs typeface="Garamond"/>
                <a:sym typeface="Garamond"/>
                <a:rtl val="0"/>
              </a:rPr>
              <a:t>,</a:t>
            </a:r>
            <a:r>
              <a:rPr lang="en-US" sz="2700" b="0" i="0" u="none" strike="noStrike" cap="none" dirty="0" smtClean="0">
                <a:solidFill>
                  <a:schemeClr val="dk1"/>
                </a:solidFill>
                <a:latin typeface="Garamond"/>
                <a:ea typeface="Garamond"/>
                <a:cs typeface="Garamond"/>
                <a:sym typeface="Garamond"/>
                <a:rtl val="0"/>
              </a:rPr>
              <a:t> </a:t>
            </a:r>
            <a:r>
              <a:rPr lang="en-US" sz="2700" b="0" i="0" u="none" strike="noStrike" cap="none" baseline="0" dirty="0" smtClean="0">
                <a:solidFill>
                  <a:schemeClr val="dk1"/>
                </a:solidFill>
                <a:latin typeface="Garamond"/>
                <a:ea typeface="Garamond"/>
                <a:cs typeface="Garamond"/>
                <a:sym typeface="Garamond"/>
                <a:rtl val="0"/>
              </a:rPr>
              <a:t>Benjamin Page</a:t>
            </a:r>
            <a:r>
              <a:rPr lang="en-US" sz="2700" b="0" i="0" u="none" strike="noStrike" cap="none" baseline="0" dirty="0">
                <a:solidFill>
                  <a:schemeClr val="dk1"/>
                </a:solidFill>
                <a:latin typeface="Garamond"/>
                <a:ea typeface="Garamond"/>
                <a:cs typeface="Garamond"/>
                <a:sym typeface="Garamond"/>
                <a:rtl val="0"/>
              </a:rPr>
              <a:t>, </a:t>
            </a:r>
            <a:r>
              <a:rPr lang="en-US" sz="2700" b="0" i="0" u="none" strike="noStrike" cap="none" baseline="0" dirty="0" err="1">
                <a:solidFill>
                  <a:schemeClr val="dk1"/>
                </a:solidFill>
                <a:latin typeface="Garamond"/>
                <a:ea typeface="Garamond"/>
                <a:cs typeface="Garamond"/>
                <a:sym typeface="Garamond"/>
                <a:rtl val="0"/>
              </a:rPr>
              <a:t>Linli</a:t>
            </a:r>
            <a:r>
              <a:rPr lang="en-US" sz="2700" b="0" i="0" u="none" strike="noStrike" cap="none" baseline="0" dirty="0">
                <a:solidFill>
                  <a:schemeClr val="dk1"/>
                </a:solidFill>
                <a:latin typeface="Garamond"/>
                <a:ea typeface="Garamond"/>
                <a:cs typeface="Garamond"/>
                <a:sym typeface="Garamond"/>
                <a:rtl val="0"/>
              </a:rPr>
              <a:t> Zhu</a:t>
            </a:r>
          </a:p>
          <a:p>
            <a:pPr marL="0" marR="0" lvl="0" indent="0" algn="l" rtl="0">
              <a:lnSpc>
                <a:spcPct val="90000"/>
              </a:lnSpc>
              <a:spcBef>
                <a:spcPts val="1800"/>
              </a:spcBef>
              <a:spcAft>
                <a:spcPts val="0"/>
              </a:spcAft>
              <a:buClr>
                <a:schemeClr val="dk1"/>
              </a:buClr>
              <a:buFont typeface="Arial"/>
              <a:buNone/>
            </a:pPr>
            <a:endParaRPr sz="2700" b="0" i="0" u="none" strike="noStrike" cap="none" baseline="0" dirty="0">
              <a:solidFill>
                <a:schemeClr val="dk1"/>
              </a:solidFill>
              <a:latin typeface="Garamond"/>
              <a:ea typeface="Garamond"/>
              <a:cs typeface="Garamond"/>
              <a:sym typeface="Garamond"/>
              <a:rtl val="0"/>
            </a:endParaRPr>
          </a:p>
          <a:p>
            <a:pPr marL="0" marR="0" lvl="0" indent="0" algn="l" rtl="0">
              <a:lnSpc>
                <a:spcPct val="90000"/>
              </a:lnSpc>
              <a:spcBef>
                <a:spcPts val="1800"/>
              </a:spcBef>
              <a:spcAft>
                <a:spcPts val="0"/>
              </a:spcAft>
              <a:buClr>
                <a:schemeClr val="dk1"/>
              </a:buClr>
              <a:buFont typeface="Arial"/>
              <a:buNone/>
            </a:pPr>
            <a:endParaRPr sz="2700" b="0" i="0" u="none" strike="noStrike" cap="none" baseline="0" dirty="0">
              <a:solidFill>
                <a:schemeClr val="dk1"/>
              </a:solidFill>
              <a:latin typeface="Garamond"/>
              <a:ea typeface="Garamond"/>
              <a:cs typeface="Garamond"/>
              <a:sym typeface="Garamond"/>
              <a:rtl val="0"/>
            </a:endParaRPr>
          </a:p>
        </p:txBody>
      </p:sp>
      <p:sp>
        <p:nvSpPr>
          <p:cNvPr id="63" name="Shape 63"/>
          <p:cNvSpPr txBox="1"/>
          <p:nvPr/>
        </p:nvSpPr>
        <p:spPr>
          <a:xfrm>
            <a:off x="9601200" y="28555043"/>
            <a:ext cx="8229600" cy="5760720"/>
          </a:xfrm>
          <a:prstGeom prst="rect">
            <a:avLst/>
          </a:prstGeom>
          <a:noFill/>
          <a:ln>
            <a:noFill/>
          </a:ln>
        </p:spPr>
        <p:txBody>
          <a:bodyPr lIns="91425" tIns="45700" rIns="91425" bIns="45700" anchor="t" anchorCtr="0">
            <a:noAutofit/>
          </a:bodyPr>
          <a:lstStyle/>
          <a:p>
            <a:pPr marL="0" marR="0" lvl="0" indent="0" algn="l" rtl="0">
              <a:lnSpc>
                <a:spcPct val="90000"/>
              </a:lnSpc>
              <a:spcBef>
                <a:spcPts val="0"/>
              </a:spcBef>
              <a:spcAft>
                <a:spcPts val="0"/>
              </a:spcAft>
              <a:buClr>
                <a:schemeClr val="dk1"/>
              </a:buClr>
              <a:buFont typeface="Arial"/>
              <a:buNone/>
            </a:pPr>
            <a:endParaRPr sz="2700" b="0" i="0" u="none" strike="noStrike" cap="none" baseline="0" dirty="0">
              <a:solidFill>
                <a:schemeClr val="dk1"/>
              </a:solidFill>
              <a:latin typeface="Garamond"/>
              <a:ea typeface="Garamond"/>
              <a:cs typeface="Garamond"/>
              <a:sym typeface="Garamond"/>
              <a:rtl val="0"/>
            </a:endParaRPr>
          </a:p>
          <a:p>
            <a:pPr marL="0" marR="0" lvl="0" indent="0" algn="l" rtl="0">
              <a:lnSpc>
                <a:spcPct val="90000"/>
              </a:lnSpc>
              <a:spcBef>
                <a:spcPts val="0"/>
              </a:spcBef>
              <a:spcAft>
                <a:spcPts val="0"/>
              </a:spcAft>
              <a:buClr>
                <a:schemeClr val="dk1"/>
              </a:buClr>
              <a:buSzPct val="25000"/>
              <a:buFont typeface="Arial"/>
              <a:buNone/>
            </a:pPr>
            <a:r>
              <a:rPr lang="en-US" sz="2700" b="0" i="0" u="none" strike="noStrike" cap="none" baseline="0" dirty="0">
                <a:solidFill>
                  <a:schemeClr val="dk1"/>
                </a:solidFill>
                <a:latin typeface="Garamond"/>
                <a:ea typeface="Garamond"/>
                <a:cs typeface="Garamond"/>
                <a:sym typeface="Garamond"/>
                <a:rtl val="0"/>
              </a:rPr>
              <a:t>Georgia Power</a:t>
            </a:r>
          </a:p>
          <a:p>
            <a:pPr lvl="0">
              <a:lnSpc>
                <a:spcPct val="90000"/>
              </a:lnSpc>
              <a:spcBef>
                <a:spcPts val="1800"/>
              </a:spcBef>
              <a:buClr>
                <a:schemeClr val="dk1"/>
              </a:buClr>
            </a:pPr>
            <a:r>
              <a:rPr lang="en-US" sz="2700" dirty="0">
                <a:solidFill>
                  <a:schemeClr val="dk1"/>
                </a:solidFill>
                <a:latin typeface="Garamond"/>
                <a:ea typeface="Garamond"/>
                <a:cs typeface="Garamond"/>
                <a:sym typeface="Garamond"/>
              </a:rPr>
              <a:t>United States Army Corps of </a:t>
            </a:r>
            <a:r>
              <a:rPr lang="en-US" sz="2700" dirty="0" smtClean="0">
                <a:solidFill>
                  <a:schemeClr val="dk1"/>
                </a:solidFill>
                <a:latin typeface="Garamond"/>
                <a:ea typeface="Garamond"/>
                <a:cs typeface="Garamond"/>
                <a:sym typeface="Garamond"/>
              </a:rPr>
              <a:t>Engineers</a:t>
            </a:r>
          </a:p>
          <a:p>
            <a:pPr lvl="0">
              <a:lnSpc>
                <a:spcPct val="90000"/>
              </a:lnSpc>
              <a:spcBef>
                <a:spcPts val="1800"/>
              </a:spcBef>
              <a:buClr>
                <a:schemeClr val="dk1"/>
              </a:buClr>
            </a:pPr>
            <a:r>
              <a:rPr lang="en-US" sz="2700" b="0" i="0" u="none" strike="noStrike" cap="none" baseline="0" dirty="0" smtClean="0">
                <a:solidFill>
                  <a:schemeClr val="dk1"/>
                </a:solidFill>
                <a:latin typeface="Garamond"/>
                <a:ea typeface="Garamond"/>
                <a:cs typeface="Garamond"/>
                <a:sym typeface="Garamond"/>
                <a:rtl val="0"/>
              </a:rPr>
              <a:t>J.W. Jones Ecological Research Center</a:t>
            </a:r>
          </a:p>
          <a:p>
            <a:pPr lvl="0">
              <a:lnSpc>
                <a:spcPct val="90000"/>
              </a:lnSpc>
              <a:spcBef>
                <a:spcPts val="1800"/>
              </a:spcBef>
              <a:buClr>
                <a:schemeClr val="dk1"/>
              </a:buClr>
            </a:pPr>
            <a:r>
              <a:rPr lang="en-US" sz="2700" dirty="0">
                <a:solidFill>
                  <a:schemeClr val="dk1"/>
                </a:solidFill>
                <a:latin typeface="Garamond"/>
                <a:ea typeface="Garamond"/>
                <a:cs typeface="Garamond"/>
                <a:sym typeface="Garamond"/>
              </a:rPr>
              <a:t>Henry County Water Authority</a:t>
            </a:r>
          </a:p>
        </p:txBody>
      </p:sp>
      <p:sp>
        <p:nvSpPr>
          <p:cNvPr id="64" name="Shape 64"/>
          <p:cNvSpPr txBox="1"/>
          <p:nvPr/>
        </p:nvSpPr>
        <p:spPr>
          <a:xfrm>
            <a:off x="18288000" y="28555043"/>
            <a:ext cx="8229600" cy="5760720"/>
          </a:xfrm>
          <a:prstGeom prst="rect">
            <a:avLst/>
          </a:prstGeom>
          <a:noFill/>
          <a:ln>
            <a:noFill/>
          </a:ln>
        </p:spPr>
        <p:txBody>
          <a:bodyPr lIns="91425" tIns="45700" rIns="91425" bIns="45700" anchor="t" anchorCtr="0">
            <a:noAutofit/>
          </a:bodyPr>
          <a:lstStyle/>
          <a:p>
            <a:pPr marL="0" marR="0" lvl="0" indent="0" algn="l" rtl="0">
              <a:lnSpc>
                <a:spcPct val="90000"/>
              </a:lnSpc>
              <a:spcBef>
                <a:spcPts val="0"/>
              </a:spcBef>
              <a:spcAft>
                <a:spcPts val="0"/>
              </a:spcAft>
              <a:buClr>
                <a:schemeClr val="dk1"/>
              </a:buClr>
              <a:buSzPct val="25000"/>
              <a:buFont typeface="Arial"/>
              <a:buNone/>
            </a:pPr>
            <a:r>
              <a:rPr lang="en-US" sz="2700" b="0" i="0" u="none" strike="noStrike" cap="none" baseline="0" dirty="0">
                <a:solidFill>
                  <a:schemeClr val="dk1"/>
                </a:solidFill>
                <a:latin typeface="Garamond"/>
                <a:ea typeface="Garamond"/>
                <a:cs typeface="Garamond"/>
                <a:sym typeface="Garamond"/>
                <a:rtl val="0"/>
              </a:rPr>
              <a:t>We would like to thank our Science Advisors, Drs. Deepak Mishra and Susan Wilde, for their advice and guidance</a:t>
            </a:r>
          </a:p>
          <a:p>
            <a:pPr marL="0" marR="0" lvl="0" indent="0" algn="l" rtl="0">
              <a:lnSpc>
                <a:spcPct val="90000"/>
              </a:lnSpc>
              <a:spcBef>
                <a:spcPts val="1800"/>
              </a:spcBef>
              <a:spcAft>
                <a:spcPts val="0"/>
              </a:spcAft>
              <a:buClr>
                <a:schemeClr val="dk1"/>
              </a:buClr>
              <a:buSzPct val="25000"/>
              <a:buFont typeface="Arial"/>
              <a:buNone/>
            </a:pPr>
            <a:r>
              <a:rPr lang="en-US" sz="2700" b="0" i="0" u="none" strike="noStrike" cap="none" baseline="0" dirty="0">
                <a:solidFill>
                  <a:schemeClr val="dk1"/>
                </a:solidFill>
                <a:latin typeface="Garamond"/>
                <a:ea typeface="Garamond"/>
                <a:cs typeface="Garamond"/>
                <a:sym typeface="Garamond"/>
                <a:rtl val="0"/>
              </a:rPr>
              <a:t>Thanks to </a:t>
            </a:r>
            <a:r>
              <a:rPr lang="en-US" sz="2700" b="0" i="0" u="none" strike="noStrike" cap="none" baseline="0" dirty="0" err="1">
                <a:solidFill>
                  <a:schemeClr val="dk1"/>
                </a:solidFill>
                <a:latin typeface="Garamond"/>
                <a:ea typeface="Garamond"/>
                <a:cs typeface="Garamond"/>
                <a:sym typeface="Garamond"/>
                <a:rtl val="0"/>
              </a:rPr>
              <a:t>Brigette</a:t>
            </a:r>
            <a:r>
              <a:rPr lang="en-US" sz="2700" b="0" i="0" u="none" strike="noStrike" cap="none" baseline="0" dirty="0">
                <a:solidFill>
                  <a:schemeClr val="dk1"/>
                </a:solidFill>
                <a:latin typeface="Garamond"/>
                <a:ea typeface="Garamond"/>
                <a:cs typeface="Garamond"/>
                <a:sym typeface="Garamond"/>
                <a:rtl val="0"/>
              </a:rPr>
              <a:t> Haram of the </a:t>
            </a:r>
            <a:r>
              <a:rPr lang="en-US" sz="2700" b="0" i="0" u="none" strike="noStrike" cap="none" baseline="0" dirty="0" err="1">
                <a:solidFill>
                  <a:schemeClr val="dk1"/>
                </a:solidFill>
                <a:latin typeface="Garamond"/>
                <a:ea typeface="Garamond"/>
                <a:cs typeface="Garamond"/>
                <a:sym typeface="Garamond"/>
                <a:rtl val="0"/>
              </a:rPr>
              <a:t>Warnell</a:t>
            </a:r>
            <a:r>
              <a:rPr lang="en-US" sz="2700" b="0" i="0" u="none" strike="noStrike" cap="none" baseline="0" dirty="0">
                <a:solidFill>
                  <a:schemeClr val="dk1"/>
                </a:solidFill>
                <a:latin typeface="Garamond"/>
                <a:ea typeface="Garamond"/>
                <a:cs typeface="Garamond"/>
                <a:sym typeface="Garamond"/>
                <a:rtl val="0"/>
              </a:rPr>
              <a:t> School of Forestry for her help in collecting field data and her valuable knowledge of </a:t>
            </a:r>
            <a:r>
              <a:rPr lang="en-US" sz="2700" b="0" i="0" u="none" strike="noStrike" cap="none" baseline="0" dirty="0" err="1">
                <a:solidFill>
                  <a:schemeClr val="dk1"/>
                </a:solidFill>
                <a:latin typeface="Garamond"/>
                <a:ea typeface="Garamond"/>
                <a:cs typeface="Garamond"/>
                <a:sym typeface="Garamond"/>
                <a:rtl val="0"/>
              </a:rPr>
              <a:t>Hydrilla</a:t>
            </a:r>
            <a:r>
              <a:rPr lang="en-US" sz="2700" b="0" i="0" u="none" strike="noStrike" cap="none" baseline="0" dirty="0">
                <a:solidFill>
                  <a:schemeClr val="dk1"/>
                </a:solidFill>
                <a:latin typeface="Garamond"/>
                <a:ea typeface="Garamond"/>
                <a:cs typeface="Garamond"/>
                <a:sym typeface="Garamond"/>
                <a:rtl val="0"/>
              </a:rPr>
              <a:t> in our field site</a:t>
            </a:r>
          </a:p>
          <a:p>
            <a:pPr marL="0" marR="0" lvl="0" indent="0" algn="l" rtl="0">
              <a:lnSpc>
                <a:spcPct val="90000"/>
              </a:lnSpc>
              <a:spcBef>
                <a:spcPts val="1800"/>
              </a:spcBef>
              <a:spcAft>
                <a:spcPts val="0"/>
              </a:spcAft>
              <a:buClr>
                <a:schemeClr val="dk1"/>
              </a:buClr>
              <a:buSzPct val="25000"/>
              <a:buFont typeface="Arial"/>
              <a:buNone/>
            </a:pPr>
            <a:r>
              <a:rPr lang="en-US" sz="2700" b="0" i="0" u="none" strike="noStrike" cap="none" baseline="0" dirty="0" smtClean="0">
                <a:solidFill>
                  <a:schemeClr val="dk1"/>
                </a:solidFill>
                <a:latin typeface="Garamond"/>
                <a:ea typeface="Garamond"/>
                <a:cs typeface="Garamond"/>
                <a:sym typeface="Garamond"/>
                <a:rtl val="0"/>
              </a:rPr>
              <a:t>We are grateful to Kenneth Boyd and Allen </a:t>
            </a:r>
            <a:r>
              <a:rPr lang="en-US" sz="2700" dirty="0" smtClean="0">
                <a:solidFill>
                  <a:schemeClr val="dk1"/>
                </a:solidFill>
                <a:latin typeface="Garamond"/>
                <a:ea typeface="Garamond"/>
                <a:cs typeface="Garamond"/>
                <a:sym typeface="Garamond"/>
              </a:rPr>
              <a:t>Dean </a:t>
            </a:r>
            <a:r>
              <a:rPr lang="en-US" sz="2700" b="0" i="0" u="none" strike="noStrike" cap="none" baseline="0" dirty="0" smtClean="0">
                <a:solidFill>
                  <a:schemeClr val="dk1"/>
                </a:solidFill>
                <a:latin typeface="Garamond"/>
                <a:ea typeface="Garamond"/>
                <a:cs typeface="Garamond"/>
                <a:sym typeface="Garamond"/>
                <a:rtl val="0"/>
              </a:rPr>
              <a:t>of United</a:t>
            </a:r>
            <a:r>
              <a:rPr lang="en-US" sz="2700" b="0" i="0" u="none" strike="noStrike" cap="none" dirty="0" smtClean="0">
                <a:solidFill>
                  <a:schemeClr val="dk1"/>
                </a:solidFill>
                <a:latin typeface="Garamond"/>
                <a:ea typeface="Garamond"/>
                <a:cs typeface="Garamond"/>
                <a:sym typeface="Garamond"/>
                <a:rtl val="0"/>
              </a:rPr>
              <a:t> States</a:t>
            </a:r>
            <a:r>
              <a:rPr lang="en-US" sz="2700" b="0" i="0" u="none" strike="noStrike" cap="none" baseline="0" dirty="0" smtClean="0">
                <a:solidFill>
                  <a:schemeClr val="dk1"/>
                </a:solidFill>
                <a:latin typeface="Garamond"/>
                <a:ea typeface="Garamond"/>
                <a:cs typeface="Garamond"/>
                <a:sym typeface="Garamond"/>
                <a:rtl val="0"/>
              </a:rPr>
              <a:t> Army</a:t>
            </a:r>
            <a:r>
              <a:rPr lang="en-US" sz="2700" b="0" i="0" u="none" strike="noStrike" cap="none" dirty="0" smtClean="0">
                <a:solidFill>
                  <a:schemeClr val="dk1"/>
                </a:solidFill>
                <a:latin typeface="Garamond"/>
                <a:ea typeface="Garamond"/>
                <a:cs typeface="Garamond"/>
                <a:sym typeface="Garamond"/>
                <a:rtl val="0"/>
              </a:rPr>
              <a:t> Corps of Engineers</a:t>
            </a:r>
            <a:r>
              <a:rPr lang="en-US" sz="2700" b="0" i="0" u="none" strike="noStrike" cap="none" baseline="0" dirty="0" smtClean="0">
                <a:solidFill>
                  <a:schemeClr val="dk1"/>
                </a:solidFill>
                <a:latin typeface="Garamond"/>
                <a:ea typeface="Garamond"/>
                <a:cs typeface="Garamond"/>
                <a:sym typeface="Garamond"/>
                <a:rtl val="0"/>
              </a:rPr>
              <a:t> at Lake Thurmond for their help collecting field data</a:t>
            </a:r>
          </a:p>
          <a:p>
            <a:pPr marL="0" marR="0" lvl="0" indent="0" algn="l" rtl="0">
              <a:lnSpc>
                <a:spcPct val="90000"/>
              </a:lnSpc>
              <a:spcBef>
                <a:spcPts val="1800"/>
              </a:spcBef>
              <a:spcAft>
                <a:spcPts val="0"/>
              </a:spcAft>
              <a:buClr>
                <a:schemeClr val="dk1"/>
              </a:buClr>
              <a:buSzPct val="25000"/>
              <a:buFont typeface="Arial"/>
              <a:buNone/>
            </a:pPr>
            <a:r>
              <a:rPr lang="en-US" sz="2700" b="0" i="0" u="none" strike="noStrike" cap="none" baseline="0" dirty="0" smtClean="0">
                <a:solidFill>
                  <a:schemeClr val="dk1"/>
                </a:solidFill>
                <a:latin typeface="Garamond"/>
                <a:ea typeface="Garamond"/>
                <a:cs typeface="Garamond"/>
                <a:sym typeface="Garamond"/>
                <a:rtl val="0"/>
              </a:rPr>
              <a:t>This </a:t>
            </a:r>
            <a:r>
              <a:rPr lang="en-US" sz="2700" b="0" i="0" u="none" strike="noStrike" cap="none" baseline="0" dirty="0">
                <a:solidFill>
                  <a:schemeClr val="dk1"/>
                </a:solidFill>
                <a:latin typeface="Garamond"/>
                <a:ea typeface="Garamond"/>
                <a:cs typeface="Garamond"/>
                <a:sym typeface="Garamond"/>
                <a:rtl val="0"/>
              </a:rPr>
              <a:t>project builds upon previous work done by the SEUS Ecological Forecasting I team:</a:t>
            </a:r>
          </a:p>
          <a:p>
            <a:pPr marL="0" marR="0" lvl="0" indent="0" algn="l" rtl="0">
              <a:lnSpc>
                <a:spcPct val="90000"/>
              </a:lnSpc>
              <a:spcBef>
                <a:spcPts val="1800"/>
              </a:spcBef>
              <a:spcAft>
                <a:spcPts val="0"/>
              </a:spcAft>
              <a:buClr>
                <a:schemeClr val="dk1"/>
              </a:buClr>
              <a:buSzPct val="25000"/>
              <a:buFont typeface="Arial"/>
              <a:buNone/>
            </a:pPr>
            <a:r>
              <a:rPr lang="en-US" sz="2700" b="0" i="0" u="none" strike="noStrike" cap="none" baseline="0" dirty="0" err="1">
                <a:solidFill>
                  <a:schemeClr val="dk1"/>
                </a:solidFill>
                <a:latin typeface="Garamond"/>
                <a:ea typeface="Garamond"/>
                <a:cs typeface="Garamond"/>
                <a:sym typeface="Garamond"/>
                <a:rtl val="0"/>
              </a:rPr>
              <a:t>Shuvankar</a:t>
            </a:r>
            <a:r>
              <a:rPr lang="en-US" sz="2700" b="0" i="0" u="none" strike="noStrike" cap="none" baseline="0" dirty="0">
                <a:solidFill>
                  <a:schemeClr val="dk1"/>
                </a:solidFill>
                <a:latin typeface="Garamond"/>
                <a:ea typeface="Garamond"/>
                <a:cs typeface="Garamond"/>
                <a:sym typeface="Garamond"/>
                <a:rtl val="0"/>
              </a:rPr>
              <a:t> Ghosh, Peter </a:t>
            </a:r>
            <a:r>
              <a:rPr lang="en-US" sz="2700" b="0" i="0" u="none" strike="noStrike" cap="none" baseline="0" dirty="0" err="1">
                <a:solidFill>
                  <a:schemeClr val="dk1"/>
                </a:solidFill>
                <a:latin typeface="Garamond"/>
                <a:ea typeface="Garamond"/>
                <a:cs typeface="Garamond"/>
                <a:sym typeface="Garamond"/>
                <a:rtl val="0"/>
              </a:rPr>
              <a:t>Hawman</a:t>
            </a:r>
            <a:r>
              <a:rPr lang="en-US" sz="2700" b="0" i="0" u="none" strike="noStrike" cap="none" baseline="0" dirty="0">
                <a:solidFill>
                  <a:schemeClr val="dk1"/>
                </a:solidFill>
                <a:latin typeface="Garamond"/>
                <a:ea typeface="Garamond"/>
                <a:cs typeface="Garamond"/>
                <a:sym typeface="Garamond"/>
                <a:rtl val="0"/>
              </a:rPr>
              <a:t>, </a:t>
            </a:r>
            <a:r>
              <a:rPr lang="en-US" sz="2700" b="0" i="0" u="none" strike="noStrike" cap="none" baseline="0" dirty="0" err="1">
                <a:solidFill>
                  <a:schemeClr val="dk1"/>
                </a:solidFill>
                <a:latin typeface="Garamond"/>
                <a:ea typeface="Garamond"/>
                <a:cs typeface="Garamond"/>
                <a:sym typeface="Garamond"/>
                <a:rtl val="0"/>
              </a:rPr>
              <a:t>Wuyang</a:t>
            </a:r>
            <a:r>
              <a:rPr lang="en-US" sz="2700" b="0" i="0" u="none" strike="noStrike" cap="none" baseline="0" dirty="0">
                <a:solidFill>
                  <a:schemeClr val="dk1"/>
                </a:solidFill>
                <a:latin typeface="Garamond"/>
                <a:ea typeface="Garamond"/>
                <a:cs typeface="Garamond"/>
                <a:sym typeface="Garamond"/>
                <a:rtl val="0"/>
              </a:rPr>
              <a:t> </a:t>
            </a:r>
            <a:r>
              <a:rPr lang="en-US" sz="2700" b="0" i="0" u="none" strike="noStrike" cap="none" baseline="0" dirty="0" err="1">
                <a:solidFill>
                  <a:schemeClr val="dk1"/>
                </a:solidFill>
                <a:latin typeface="Garamond"/>
                <a:ea typeface="Garamond"/>
                <a:cs typeface="Garamond"/>
                <a:sym typeface="Garamond"/>
                <a:rtl val="0"/>
              </a:rPr>
              <a:t>Cai</a:t>
            </a:r>
            <a:r>
              <a:rPr lang="en-US" sz="2700" b="0" i="0" u="none" strike="noStrike" cap="none" baseline="0" dirty="0">
                <a:solidFill>
                  <a:schemeClr val="dk1"/>
                </a:solidFill>
                <a:latin typeface="Garamond"/>
                <a:ea typeface="Garamond"/>
                <a:cs typeface="Garamond"/>
                <a:sym typeface="Garamond"/>
                <a:rtl val="0"/>
              </a:rPr>
              <a:t>, and Elizabeth Dyer</a:t>
            </a:r>
          </a:p>
          <a:p>
            <a:pPr marL="0" marR="0" lvl="0" indent="0" algn="l" rtl="0">
              <a:lnSpc>
                <a:spcPct val="90000"/>
              </a:lnSpc>
              <a:spcBef>
                <a:spcPts val="1800"/>
              </a:spcBef>
              <a:spcAft>
                <a:spcPts val="0"/>
              </a:spcAft>
              <a:buClr>
                <a:schemeClr val="dk1"/>
              </a:buClr>
              <a:buFont typeface="Arial"/>
              <a:buNone/>
            </a:pPr>
            <a:endParaRPr sz="2700" b="0" i="0" u="none" strike="noStrike" cap="none" baseline="0" dirty="0">
              <a:solidFill>
                <a:schemeClr val="dk1"/>
              </a:solidFill>
              <a:latin typeface="Garamond"/>
              <a:ea typeface="Garamond"/>
              <a:cs typeface="Garamond"/>
              <a:sym typeface="Garamond"/>
              <a:rtl val="0"/>
            </a:endParaRPr>
          </a:p>
          <a:p>
            <a:pPr marL="0" marR="0" lvl="0" indent="0" algn="l" rtl="0">
              <a:lnSpc>
                <a:spcPct val="90000"/>
              </a:lnSpc>
              <a:spcBef>
                <a:spcPts val="1800"/>
              </a:spcBef>
              <a:spcAft>
                <a:spcPts val="0"/>
              </a:spcAft>
              <a:buClr>
                <a:schemeClr val="dk1"/>
              </a:buClr>
              <a:buFont typeface="Arial"/>
              <a:buNone/>
            </a:pPr>
            <a:endParaRPr sz="2700" b="0" i="0" u="none" strike="noStrike" cap="none" baseline="0" dirty="0">
              <a:solidFill>
                <a:schemeClr val="dk1"/>
              </a:solidFill>
              <a:latin typeface="Garamond"/>
              <a:ea typeface="Garamond"/>
              <a:cs typeface="Garamond"/>
              <a:sym typeface="Garamond"/>
              <a:rtl val="0"/>
            </a:endParaRPr>
          </a:p>
        </p:txBody>
      </p:sp>
      <p:sp>
        <p:nvSpPr>
          <p:cNvPr id="66" name="Shape 66"/>
          <p:cNvSpPr txBox="1"/>
          <p:nvPr/>
        </p:nvSpPr>
        <p:spPr>
          <a:xfrm>
            <a:off x="18288000" y="21547304"/>
            <a:ext cx="8229600" cy="5760720"/>
          </a:xfrm>
          <a:prstGeom prst="rect">
            <a:avLst/>
          </a:prstGeom>
          <a:noFill/>
          <a:ln>
            <a:noFill/>
          </a:ln>
        </p:spPr>
        <p:txBody>
          <a:bodyPr lIns="91425" tIns="45700" rIns="91425" bIns="45700" anchor="t" anchorCtr="0">
            <a:noAutofit/>
          </a:bodyPr>
          <a:lstStyle/>
          <a:p>
            <a:pPr marL="347663" marR="0" lvl="0" indent="-347663" algn="l" rtl="0">
              <a:lnSpc>
                <a:spcPct val="90000"/>
              </a:lnSpc>
              <a:spcBef>
                <a:spcPts val="0"/>
              </a:spcBef>
              <a:spcAft>
                <a:spcPts val="0"/>
              </a:spcAft>
              <a:buClr>
                <a:schemeClr val="accent1"/>
              </a:buClr>
              <a:buSzPct val="100000"/>
              <a:buFont typeface="Arial"/>
              <a:buChar char="4"/>
            </a:pPr>
            <a:endParaRPr lang="en-US" sz="2700" b="0" i="0" u="none" strike="noStrike" cap="none" baseline="0" dirty="0">
              <a:solidFill>
                <a:schemeClr val="dk1"/>
              </a:solidFill>
              <a:latin typeface="Garamond"/>
              <a:ea typeface="Garamond"/>
              <a:cs typeface="Garamond"/>
              <a:sym typeface="Garamond"/>
              <a:rtl val="0"/>
            </a:endParaRPr>
          </a:p>
        </p:txBody>
      </p:sp>
      <p:sp>
        <p:nvSpPr>
          <p:cNvPr id="67" name="Shape 67"/>
          <p:cNvSpPr txBox="1"/>
          <p:nvPr/>
        </p:nvSpPr>
        <p:spPr>
          <a:xfrm>
            <a:off x="18288000" y="17465645"/>
            <a:ext cx="8229600" cy="2834640"/>
          </a:xfrm>
          <a:prstGeom prst="rect">
            <a:avLst/>
          </a:prstGeom>
          <a:noFill/>
          <a:ln>
            <a:noFill/>
          </a:ln>
        </p:spPr>
        <p:txBody>
          <a:bodyPr lIns="91425" tIns="45700" rIns="91425" bIns="45700" anchor="t" anchorCtr="0">
            <a:noAutofit/>
          </a:bodyPr>
          <a:lstStyle/>
          <a:p>
            <a:pPr marL="0" marR="0" lvl="0" indent="0" algn="l" rtl="0">
              <a:lnSpc>
                <a:spcPct val="90000"/>
              </a:lnSpc>
              <a:spcBef>
                <a:spcPts val="0"/>
              </a:spcBef>
              <a:spcAft>
                <a:spcPts val="0"/>
              </a:spcAft>
              <a:buClr>
                <a:schemeClr val="dk1"/>
              </a:buClr>
              <a:buSzPct val="25000"/>
              <a:buFont typeface="Arial"/>
              <a:buNone/>
            </a:pPr>
            <a:r>
              <a:rPr lang="en-US" sz="2700" b="0" i="0" u="none" strike="noStrike" cap="none" baseline="0" dirty="0">
                <a:solidFill>
                  <a:schemeClr val="dk1"/>
                </a:solidFill>
                <a:latin typeface="Garamond"/>
                <a:ea typeface="Garamond"/>
                <a:cs typeface="Garamond"/>
                <a:sym typeface="Garamond"/>
                <a:rtl val="0"/>
              </a:rPr>
              <a:t>Landsat 8 Operational Land Imager (OLI)</a:t>
            </a:r>
          </a:p>
          <a:p>
            <a:pPr marL="0" marR="0" lvl="0" indent="0" algn="l" rtl="0">
              <a:lnSpc>
                <a:spcPct val="90000"/>
              </a:lnSpc>
              <a:spcBef>
                <a:spcPts val="1800"/>
              </a:spcBef>
              <a:spcAft>
                <a:spcPts val="0"/>
              </a:spcAft>
              <a:buClr>
                <a:schemeClr val="dk1"/>
              </a:buClr>
              <a:buFont typeface="Arial"/>
              <a:buNone/>
            </a:pPr>
            <a:endParaRPr sz="2700" b="0" i="0" u="none" strike="noStrike" cap="none" baseline="0" dirty="0">
              <a:solidFill>
                <a:schemeClr val="dk1"/>
              </a:solidFill>
              <a:latin typeface="Garamond"/>
              <a:ea typeface="Garamond"/>
              <a:cs typeface="Garamond"/>
              <a:sym typeface="Garamond"/>
              <a:rtl val="0"/>
            </a:endParaRPr>
          </a:p>
          <a:p>
            <a:pPr marL="0" marR="0" lvl="0" indent="0" algn="l" rtl="0">
              <a:lnSpc>
                <a:spcPct val="90000"/>
              </a:lnSpc>
              <a:spcBef>
                <a:spcPts val="1800"/>
              </a:spcBef>
              <a:spcAft>
                <a:spcPts val="0"/>
              </a:spcAft>
              <a:buClr>
                <a:schemeClr val="dk1"/>
              </a:buClr>
              <a:buFont typeface="Arial"/>
              <a:buNone/>
            </a:pPr>
            <a:endParaRPr sz="2700" b="0" i="0" u="none" strike="noStrike" cap="none" baseline="0" dirty="0">
              <a:solidFill>
                <a:schemeClr val="dk1"/>
              </a:solidFill>
              <a:latin typeface="Garamond"/>
              <a:ea typeface="Garamond"/>
              <a:cs typeface="Garamond"/>
              <a:sym typeface="Garamond"/>
              <a:rtl val="0"/>
            </a:endParaRPr>
          </a:p>
          <a:p>
            <a:pPr marL="0" marR="0" lvl="0" indent="0" algn="l" rtl="0">
              <a:lnSpc>
                <a:spcPct val="90000"/>
              </a:lnSpc>
              <a:spcBef>
                <a:spcPts val="1800"/>
              </a:spcBef>
              <a:spcAft>
                <a:spcPts val="0"/>
              </a:spcAft>
              <a:buClr>
                <a:schemeClr val="dk1"/>
              </a:buClr>
              <a:buFont typeface="Arial"/>
              <a:buNone/>
            </a:pPr>
            <a:endParaRPr sz="2700" b="0" i="0" u="none" strike="noStrike" cap="none" baseline="0" dirty="0">
              <a:solidFill>
                <a:schemeClr val="dk1"/>
              </a:solidFill>
              <a:latin typeface="Garamond"/>
              <a:ea typeface="Garamond"/>
              <a:cs typeface="Garamond"/>
              <a:sym typeface="Garamond"/>
              <a:rtl val="0"/>
            </a:endParaRPr>
          </a:p>
          <a:p>
            <a:pPr marL="0" marR="0" lvl="0" indent="0" algn="l" rtl="0">
              <a:lnSpc>
                <a:spcPct val="90000"/>
              </a:lnSpc>
              <a:spcBef>
                <a:spcPts val="1800"/>
              </a:spcBef>
              <a:spcAft>
                <a:spcPts val="0"/>
              </a:spcAft>
              <a:buClr>
                <a:schemeClr val="dk1"/>
              </a:buClr>
              <a:buFont typeface="Arial"/>
              <a:buNone/>
            </a:pPr>
            <a:endParaRPr sz="2700" b="0" i="0" u="none" strike="noStrike" cap="none" baseline="0" dirty="0">
              <a:solidFill>
                <a:schemeClr val="dk1"/>
              </a:solidFill>
              <a:latin typeface="Garamond"/>
              <a:ea typeface="Garamond"/>
              <a:cs typeface="Garamond"/>
              <a:sym typeface="Garamond"/>
              <a:rtl val="0"/>
            </a:endParaRPr>
          </a:p>
          <a:p>
            <a:pPr marL="0" marR="0" lvl="0" indent="0" algn="l" rtl="0">
              <a:lnSpc>
                <a:spcPct val="90000"/>
              </a:lnSpc>
              <a:spcBef>
                <a:spcPts val="1800"/>
              </a:spcBef>
              <a:spcAft>
                <a:spcPts val="0"/>
              </a:spcAft>
              <a:buClr>
                <a:schemeClr val="dk1"/>
              </a:buClr>
              <a:buSzPct val="25000"/>
              <a:buFont typeface="Garamond"/>
              <a:buNone/>
            </a:pPr>
            <a:r>
              <a:rPr lang="en-US" sz="2000" b="0" i="0" u="none" strike="noStrike" cap="none" baseline="0" dirty="0">
                <a:solidFill>
                  <a:srgbClr val="000000"/>
                </a:solidFill>
                <a:latin typeface="Garamond"/>
                <a:ea typeface="Garamond"/>
                <a:cs typeface="Garamond"/>
                <a:sym typeface="Garamond"/>
                <a:rtl val="0"/>
              </a:rPr>
              <a:t>					</a:t>
            </a:r>
            <a:endParaRPr sz="2700" b="0" i="0" u="none" strike="noStrike" cap="none" baseline="0" dirty="0">
              <a:solidFill>
                <a:schemeClr val="dk1"/>
              </a:solidFill>
              <a:latin typeface="Garamond"/>
              <a:ea typeface="Garamond"/>
              <a:cs typeface="Garamond"/>
              <a:sym typeface="Garamond"/>
              <a:rtl val="0"/>
            </a:endParaRPr>
          </a:p>
        </p:txBody>
      </p:sp>
      <p:sp>
        <p:nvSpPr>
          <p:cNvPr id="68" name="Shape 68"/>
          <p:cNvSpPr txBox="1"/>
          <p:nvPr/>
        </p:nvSpPr>
        <p:spPr>
          <a:xfrm>
            <a:off x="914400" y="6243410"/>
            <a:ext cx="16916400" cy="2947615"/>
          </a:xfrm>
          <a:prstGeom prst="rect">
            <a:avLst/>
          </a:prstGeom>
          <a:noFill/>
          <a:ln>
            <a:noFill/>
          </a:ln>
        </p:spPr>
        <p:txBody>
          <a:bodyPr lIns="91425" tIns="45700" rIns="91425" bIns="45700" anchor="t" anchorCtr="0">
            <a:noAutofit/>
          </a:bodyPr>
          <a:lstStyle/>
          <a:p>
            <a:pPr marL="0" marR="0" lvl="0" indent="0" algn="l" rtl="0">
              <a:lnSpc>
                <a:spcPct val="90000"/>
              </a:lnSpc>
              <a:spcBef>
                <a:spcPts val="0"/>
              </a:spcBef>
              <a:spcAft>
                <a:spcPts val="0"/>
              </a:spcAft>
              <a:buClr>
                <a:schemeClr val="dk1"/>
              </a:buClr>
              <a:buSzPct val="25000"/>
              <a:buFont typeface="Arial"/>
              <a:buNone/>
            </a:pPr>
            <a:r>
              <a:rPr lang="en-US" sz="2700" b="0" i="0" u="none" strike="noStrike" cap="none" baseline="0" dirty="0">
                <a:solidFill>
                  <a:schemeClr val="dk1"/>
                </a:solidFill>
                <a:latin typeface="Garamond"/>
                <a:ea typeface="Garamond"/>
                <a:cs typeface="Garamond"/>
                <a:sym typeface="Garamond"/>
                <a:rtl val="0"/>
              </a:rPr>
              <a:t>Keep this blank for now.</a:t>
            </a:r>
          </a:p>
          <a:p>
            <a:pPr marL="0" marR="0" lvl="0" indent="0" algn="l" rtl="0">
              <a:lnSpc>
                <a:spcPct val="90000"/>
              </a:lnSpc>
              <a:spcBef>
                <a:spcPts val="1800"/>
              </a:spcBef>
              <a:spcAft>
                <a:spcPts val="0"/>
              </a:spcAft>
              <a:buClr>
                <a:schemeClr val="dk1"/>
              </a:buClr>
              <a:buSzPct val="25000"/>
              <a:buFont typeface="Arial"/>
              <a:buNone/>
            </a:pPr>
            <a:r>
              <a:rPr lang="en-US" sz="2700" b="0" i="0" u="none" strike="noStrike" cap="none" baseline="0" dirty="0">
                <a:solidFill>
                  <a:schemeClr val="dk1"/>
                </a:solidFill>
                <a:latin typeface="Garamond"/>
                <a:ea typeface="Garamond"/>
                <a:cs typeface="Garamond"/>
                <a:sym typeface="Garamond"/>
                <a:rtl val="0"/>
              </a:rPr>
              <a:t>Body text point size should be at least 24.</a:t>
            </a:r>
          </a:p>
          <a:p>
            <a:pPr marL="0" marR="0" lvl="0" indent="0" algn="l" rtl="0">
              <a:lnSpc>
                <a:spcPct val="90000"/>
              </a:lnSpc>
              <a:spcBef>
                <a:spcPts val="1800"/>
              </a:spcBef>
              <a:spcAft>
                <a:spcPts val="0"/>
              </a:spcAft>
              <a:buClr>
                <a:schemeClr val="dk1"/>
              </a:buClr>
              <a:buSzPct val="25000"/>
              <a:buFont typeface="Arial"/>
              <a:buNone/>
            </a:pPr>
            <a:r>
              <a:rPr lang="en-US" sz="2700" b="0" i="0" u="none" strike="noStrike" cap="none" baseline="0" dirty="0">
                <a:solidFill>
                  <a:schemeClr val="dk1"/>
                </a:solidFill>
                <a:latin typeface="Garamond"/>
                <a:ea typeface="Garamond"/>
                <a:cs typeface="Garamond"/>
                <a:sym typeface="Garamond"/>
                <a:rtl val="0"/>
              </a:rPr>
              <a:t>Caption text point size should be at least 16.</a:t>
            </a:r>
          </a:p>
          <a:p>
            <a:pPr marL="0" marR="0" lvl="0" indent="0" algn="l" rtl="0">
              <a:lnSpc>
                <a:spcPct val="90000"/>
              </a:lnSpc>
              <a:spcBef>
                <a:spcPts val="1800"/>
              </a:spcBef>
              <a:spcAft>
                <a:spcPts val="0"/>
              </a:spcAft>
              <a:buClr>
                <a:schemeClr val="dk1"/>
              </a:buClr>
              <a:buSzPct val="25000"/>
              <a:buFont typeface="Arial"/>
              <a:buNone/>
            </a:pPr>
            <a:r>
              <a:rPr lang="en-US" sz="2700" b="0" i="0" u="none" strike="noStrike" cap="none" baseline="0" dirty="0">
                <a:solidFill>
                  <a:schemeClr val="dk1"/>
                </a:solidFill>
                <a:latin typeface="Garamond"/>
                <a:ea typeface="Garamond"/>
                <a:cs typeface="Garamond"/>
                <a:sym typeface="Garamond"/>
                <a:rtl val="0"/>
              </a:rPr>
              <a:t>Feel free to rename, move, and resize sections as needed.</a:t>
            </a:r>
          </a:p>
        </p:txBody>
      </p:sp>
      <p:sp>
        <p:nvSpPr>
          <p:cNvPr id="70" name="Shape 70"/>
          <p:cNvSpPr txBox="1"/>
          <p:nvPr/>
        </p:nvSpPr>
        <p:spPr>
          <a:xfrm>
            <a:off x="914400" y="5510707"/>
            <a:ext cx="16916399" cy="769441"/>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accent1"/>
              </a:buClr>
              <a:buSzPct val="25000"/>
              <a:buFont typeface="Questrial"/>
              <a:buNone/>
            </a:pPr>
            <a:r>
              <a:rPr lang="en-US" sz="4400" b="1" i="0" u="none" strike="noStrike" cap="none" baseline="0" dirty="0">
                <a:solidFill>
                  <a:schemeClr val="accent1"/>
                </a:solidFill>
                <a:latin typeface="Century Gothic" panose="020B0502020202020204" pitchFamily="34" charset="0"/>
                <a:ea typeface="Questrial"/>
                <a:cs typeface="Questrial"/>
                <a:sym typeface="Questrial"/>
                <a:rtl val="0"/>
              </a:rPr>
              <a:t>Abstract</a:t>
            </a:r>
          </a:p>
        </p:txBody>
      </p:sp>
      <p:sp>
        <p:nvSpPr>
          <p:cNvPr id="71" name="Shape 71"/>
          <p:cNvSpPr txBox="1"/>
          <p:nvPr/>
        </p:nvSpPr>
        <p:spPr>
          <a:xfrm>
            <a:off x="18288000" y="5504987"/>
            <a:ext cx="8229600" cy="769441"/>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accent1"/>
              </a:buClr>
              <a:buSzPct val="25000"/>
              <a:buFont typeface="Questrial"/>
              <a:buNone/>
            </a:pPr>
            <a:r>
              <a:rPr lang="en-US" sz="4400" b="1" i="0" u="none" strike="noStrike" cap="none" baseline="0" dirty="0">
                <a:solidFill>
                  <a:schemeClr val="accent1"/>
                </a:solidFill>
                <a:latin typeface="Century Gothic" panose="020B0502020202020204" pitchFamily="34" charset="0"/>
                <a:ea typeface="Questrial"/>
                <a:cs typeface="Questrial"/>
                <a:sym typeface="Questrial"/>
                <a:rtl val="0"/>
              </a:rPr>
              <a:t>Objectives</a:t>
            </a:r>
          </a:p>
        </p:txBody>
      </p:sp>
      <p:sp>
        <p:nvSpPr>
          <p:cNvPr id="72" name="Shape 72"/>
          <p:cNvSpPr txBox="1"/>
          <p:nvPr/>
        </p:nvSpPr>
        <p:spPr>
          <a:xfrm>
            <a:off x="914395" y="9279817"/>
            <a:ext cx="16916400" cy="769441"/>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accent1"/>
              </a:buClr>
              <a:buSzPct val="25000"/>
              <a:buFont typeface="Questrial"/>
              <a:buNone/>
            </a:pPr>
            <a:r>
              <a:rPr lang="en-US" sz="4400" b="1" i="0" u="none" strike="noStrike" cap="none" baseline="0">
                <a:solidFill>
                  <a:schemeClr val="accent1"/>
                </a:solidFill>
                <a:latin typeface="Century Gothic" panose="020B0502020202020204" pitchFamily="34" charset="0"/>
                <a:ea typeface="Questrial"/>
                <a:cs typeface="Questrial"/>
                <a:sym typeface="Questrial"/>
                <a:rtl val="0"/>
              </a:rPr>
              <a:t>Methodology</a:t>
            </a:r>
          </a:p>
        </p:txBody>
      </p:sp>
      <p:sp>
        <p:nvSpPr>
          <p:cNvPr id="73" name="Shape 73"/>
          <p:cNvSpPr txBox="1"/>
          <p:nvPr/>
        </p:nvSpPr>
        <p:spPr>
          <a:xfrm>
            <a:off x="18287998" y="12511917"/>
            <a:ext cx="8229600" cy="769441"/>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accent1"/>
              </a:buClr>
              <a:buSzPct val="25000"/>
              <a:buFont typeface="Questrial"/>
              <a:buNone/>
            </a:pPr>
            <a:r>
              <a:rPr lang="en-US" sz="4400" b="1" i="0" u="none" strike="noStrike" cap="none" baseline="0">
                <a:solidFill>
                  <a:schemeClr val="accent1"/>
                </a:solidFill>
                <a:latin typeface="Century Gothic" panose="020B0502020202020204" pitchFamily="34" charset="0"/>
                <a:ea typeface="Questrial"/>
                <a:cs typeface="Questrial"/>
                <a:sym typeface="Questrial"/>
                <a:rtl val="0"/>
              </a:rPr>
              <a:t>Study Area</a:t>
            </a:r>
          </a:p>
        </p:txBody>
      </p:sp>
      <p:sp>
        <p:nvSpPr>
          <p:cNvPr id="74" name="Shape 74"/>
          <p:cNvSpPr txBox="1"/>
          <p:nvPr/>
        </p:nvSpPr>
        <p:spPr>
          <a:xfrm>
            <a:off x="18288000" y="16729798"/>
            <a:ext cx="8229600" cy="769441"/>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accent1"/>
              </a:buClr>
              <a:buSzPct val="25000"/>
              <a:buFont typeface="Questrial"/>
              <a:buNone/>
            </a:pPr>
            <a:r>
              <a:rPr lang="en-US" sz="4400" b="1" i="0" u="none" strike="noStrike" cap="none" baseline="0" dirty="0">
                <a:solidFill>
                  <a:schemeClr val="accent1"/>
                </a:solidFill>
                <a:latin typeface="Century Gothic" panose="020B0502020202020204" pitchFamily="34" charset="0"/>
                <a:ea typeface="Questrial"/>
                <a:cs typeface="Questrial"/>
                <a:sym typeface="Questrial"/>
                <a:rtl val="0"/>
              </a:rPr>
              <a:t>Earth Observations</a:t>
            </a:r>
          </a:p>
        </p:txBody>
      </p:sp>
      <p:sp>
        <p:nvSpPr>
          <p:cNvPr id="75" name="Shape 75"/>
          <p:cNvSpPr txBox="1"/>
          <p:nvPr/>
        </p:nvSpPr>
        <p:spPr>
          <a:xfrm>
            <a:off x="914400" y="20830504"/>
            <a:ext cx="16916397" cy="769441"/>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accent1"/>
              </a:buClr>
              <a:buSzPct val="25000"/>
              <a:buFont typeface="Questrial"/>
              <a:buNone/>
            </a:pPr>
            <a:r>
              <a:rPr lang="en-US" sz="4400" b="1" i="0" u="none" strike="noStrike" cap="none" baseline="0">
                <a:solidFill>
                  <a:schemeClr val="accent1"/>
                </a:solidFill>
                <a:latin typeface="Century Gothic" panose="020B0502020202020204" pitchFamily="34" charset="0"/>
                <a:ea typeface="Questrial"/>
                <a:cs typeface="Questrial"/>
                <a:sym typeface="Questrial"/>
                <a:rtl val="0"/>
              </a:rPr>
              <a:t>Results</a:t>
            </a:r>
          </a:p>
        </p:txBody>
      </p:sp>
      <p:sp>
        <p:nvSpPr>
          <p:cNvPr id="76" name="Shape 76"/>
          <p:cNvSpPr txBox="1"/>
          <p:nvPr/>
        </p:nvSpPr>
        <p:spPr>
          <a:xfrm>
            <a:off x="18288000" y="20824781"/>
            <a:ext cx="8229600" cy="769441"/>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accent1"/>
              </a:buClr>
              <a:buSzPct val="25000"/>
              <a:buFont typeface="Questrial"/>
              <a:buNone/>
            </a:pPr>
            <a:r>
              <a:rPr lang="en-US" sz="4400" b="1" i="0" u="none" strike="noStrike" cap="none" baseline="0" dirty="0">
                <a:solidFill>
                  <a:schemeClr val="accent1"/>
                </a:solidFill>
                <a:latin typeface="Century Gothic" panose="020B0502020202020204" pitchFamily="34" charset="0"/>
                <a:ea typeface="Questrial"/>
                <a:cs typeface="Questrial"/>
                <a:sym typeface="Questrial"/>
                <a:rtl val="0"/>
              </a:rPr>
              <a:t>Conclusions</a:t>
            </a:r>
          </a:p>
        </p:txBody>
      </p:sp>
      <p:sp>
        <p:nvSpPr>
          <p:cNvPr id="77" name="Shape 77"/>
          <p:cNvSpPr txBox="1"/>
          <p:nvPr/>
        </p:nvSpPr>
        <p:spPr>
          <a:xfrm>
            <a:off x="18288000" y="27843600"/>
            <a:ext cx="8229600" cy="769441"/>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accent1"/>
              </a:buClr>
              <a:buSzPct val="25000"/>
              <a:buFont typeface="Questrial"/>
              <a:buNone/>
            </a:pPr>
            <a:r>
              <a:rPr lang="en-US" sz="4400" b="1" i="0" u="none" strike="noStrike" cap="none" baseline="0">
                <a:solidFill>
                  <a:schemeClr val="accent1"/>
                </a:solidFill>
                <a:latin typeface="Century Gothic" panose="020B0502020202020204" pitchFamily="34" charset="0"/>
                <a:ea typeface="Questrial"/>
                <a:cs typeface="Questrial"/>
                <a:sym typeface="Questrial"/>
                <a:rtl val="0"/>
              </a:rPr>
              <a:t>Acknowledgements</a:t>
            </a:r>
          </a:p>
        </p:txBody>
      </p:sp>
      <p:sp>
        <p:nvSpPr>
          <p:cNvPr id="78" name="Shape 78"/>
          <p:cNvSpPr txBox="1"/>
          <p:nvPr/>
        </p:nvSpPr>
        <p:spPr>
          <a:xfrm>
            <a:off x="9601200" y="27843600"/>
            <a:ext cx="8229600" cy="769441"/>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accent1"/>
              </a:buClr>
              <a:buSzPct val="25000"/>
              <a:buFont typeface="Questrial"/>
              <a:buNone/>
            </a:pPr>
            <a:r>
              <a:rPr lang="en-US" sz="4400" b="1" i="0" u="none" strike="noStrike" cap="none" baseline="0" dirty="0">
                <a:solidFill>
                  <a:schemeClr val="accent1"/>
                </a:solidFill>
                <a:latin typeface="Century Gothic" panose="020B0502020202020204" pitchFamily="34" charset="0"/>
                <a:ea typeface="Questrial"/>
                <a:cs typeface="Questrial"/>
                <a:sym typeface="Questrial"/>
                <a:rtl val="0"/>
              </a:rPr>
              <a:t>Project Partners</a:t>
            </a:r>
          </a:p>
        </p:txBody>
      </p:sp>
      <p:sp>
        <p:nvSpPr>
          <p:cNvPr id="79" name="Shape 79"/>
          <p:cNvSpPr txBox="1"/>
          <p:nvPr/>
        </p:nvSpPr>
        <p:spPr>
          <a:xfrm>
            <a:off x="914400" y="27843600"/>
            <a:ext cx="8229600" cy="769441"/>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accent1"/>
              </a:buClr>
              <a:buSzPct val="25000"/>
              <a:buFont typeface="Questrial"/>
              <a:buNone/>
            </a:pPr>
            <a:r>
              <a:rPr lang="en-US" sz="4400" b="1" i="0" u="none" strike="noStrike" cap="none" baseline="0">
                <a:solidFill>
                  <a:schemeClr val="accent1"/>
                </a:solidFill>
                <a:latin typeface="Century Gothic" panose="020B0502020202020204" pitchFamily="34" charset="0"/>
                <a:ea typeface="Questrial"/>
                <a:cs typeface="Questrial"/>
                <a:sym typeface="Questrial"/>
                <a:rtl val="0"/>
              </a:rPr>
              <a:t>Team Members</a:t>
            </a:r>
          </a:p>
        </p:txBody>
      </p:sp>
      <p:sp>
        <p:nvSpPr>
          <p:cNvPr id="80" name="Shape 80"/>
          <p:cNvSpPr txBox="1"/>
          <p:nvPr/>
        </p:nvSpPr>
        <p:spPr>
          <a:xfrm>
            <a:off x="914400" y="4148882"/>
            <a:ext cx="25603199" cy="950976"/>
          </a:xfrm>
          <a:prstGeom prst="rect">
            <a:avLst/>
          </a:prstGeom>
          <a:noFill/>
          <a:ln>
            <a:noFill/>
          </a:ln>
        </p:spPr>
        <p:txBody>
          <a:bodyPr lIns="91425" tIns="45700" rIns="91425" bIns="45700" anchor="t" anchorCtr="0">
            <a:noAutofit/>
          </a:bodyPr>
          <a:lstStyle/>
          <a:p>
            <a:pPr lvl="0" algn="ctr">
              <a:lnSpc>
                <a:spcPct val="90000"/>
              </a:lnSpc>
              <a:buClr>
                <a:schemeClr val="dk1"/>
              </a:buClr>
              <a:buSzPct val="25000"/>
            </a:pPr>
            <a:r>
              <a:rPr lang="en-US" sz="3200" b="0" i="0" u="none" strike="noStrike" cap="none" baseline="0" dirty="0">
                <a:solidFill>
                  <a:schemeClr val="dk1"/>
                </a:solidFill>
                <a:latin typeface="Garamond"/>
                <a:ea typeface="Garamond"/>
                <a:cs typeface="Garamond"/>
                <a:sym typeface="Garamond"/>
                <a:rtl val="0"/>
              </a:rPr>
              <a:t>Benjamin </a:t>
            </a:r>
            <a:r>
              <a:rPr lang="en-US" sz="3200" b="0" i="0" u="none" strike="noStrike" cap="none" baseline="0" dirty="0" smtClean="0">
                <a:solidFill>
                  <a:schemeClr val="dk1"/>
                </a:solidFill>
                <a:latin typeface="Garamond"/>
                <a:ea typeface="Garamond"/>
                <a:cs typeface="Garamond"/>
                <a:sym typeface="Garamond"/>
                <a:rtl val="0"/>
              </a:rPr>
              <a:t>Page </a:t>
            </a:r>
            <a:r>
              <a:rPr lang="en-US" sz="3200" b="0" i="0" u="none" strike="noStrike" cap="none" baseline="0" dirty="0">
                <a:solidFill>
                  <a:schemeClr val="dk1"/>
                </a:solidFill>
                <a:latin typeface="Garamond"/>
                <a:ea typeface="Garamond"/>
                <a:cs typeface="Garamond"/>
                <a:sym typeface="Garamond"/>
                <a:rtl val="0"/>
              </a:rPr>
              <a:t>(Project Lead), Brandon Hays, </a:t>
            </a:r>
            <a:r>
              <a:rPr lang="en-US" sz="3200" b="0" i="0" u="none" strike="noStrike" cap="none" baseline="0" dirty="0" smtClean="0">
                <a:solidFill>
                  <a:schemeClr val="dk1"/>
                </a:solidFill>
                <a:latin typeface="Garamond"/>
                <a:ea typeface="Garamond"/>
                <a:cs typeface="Garamond"/>
                <a:sym typeface="Garamond"/>
                <a:rtl val="0"/>
              </a:rPr>
              <a:t>Pradeep </a:t>
            </a:r>
            <a:r>
              <a:rPr lang="en-US" sz="3200" b="0" i="0" u="none" strike="noStrike" cap="none" baseline="0" dirty="0">
                <a:solidFill>
                  <a:schemeClr val="dk1"/>
                </a:solidFill>
                <a:latin typeface="Garamond"/>
                <a:ea typeface="Garamond"/>
                <a:cs typeface="Garamond"/>
                <a:sym typeface="Garamond"/>
                <a:rtl val="0"/>
              </a:rPr>
              <a:t>Kumar Ragu </a:t>
            </a:r>
            <a:r>
              <a:rPr lang="en-US" sz="3200" b="0" i="0" u="none" strike="noStrike" cap="none" baseline="0" dirty="0" err="1" smtClean="0">
                <a:solidFill>
                  <a:schemeClr val="dk1"/>
                </a:solidFill>
                <a:latin typeface="Garamond"/>
                <a:ea typeface="Garamond"/>
                <a:cs typeface="Garamond"/>
                <a:sym typeface="Garamond"/>
                <a:rtl val="0"/>
              </a:rPr>
              <a:t>Chanthar</a:t>
            </a:r>
            <a:r>
              <a:rPr lang="en-US" sz="3200" dirty="0">
                <a:solidFill>
                  <a:schemeClr val="dk1"/>
                </a:solidFill>
                <a:latin typeface="Garamond"/>
                <a:ea typeface="Garamond"/>
                <a:cs typeface="Garamond"/>
                <a:sym typeface="Garamond"/>
              </a:rPr>
              <a:t>, </a:t>
            </a:r>
            <a:r>
              <a:rPr lang="en-US" sz="3200" dirty="0" err="1">
                <a:solidFill>
                  <a:schemeClr val="dk1"/>
                </a:solidFill>
                <a:latin typeface="Garamond"/>
                <a:ea typeface="Garamond"/>
                <a:cs typeface="Garamond"/>
                <a:sym typeface="Garamond"/>
              </a:rPr>
              <a:t>Linli</a:t>
            </a:r>
            <a:r>
              <a:rPr lang="en-US" sz="3200" dirty="0">
                <a:solidFill>
                  <a:schemeClr val="dk1"/>
                </a:solidFill>
                <a:latin typeface="Garamond"/>
                <a:ea typeface="Garamond"/>
                <a:cs typeface="Garamond"/>
                <a:sym typeface="Garamond"/>
              </a:rPr>
              <a:t> </a:t>
            </a:r>
            <a:r>
              <a:rPr lang="en-US" sz="3200" dirty="0" smtClean="0">
                <a:solidFill>
                  <a:schemeClr val="dk1"/>
                </a:solidFill>
                <a:latin typeface="Garamond"/>
                <a:ea typeface="Garamond"/>
                <a:cs typeface="Garamond"/>
                <a:sym typeface="Garamond"/>
              </a:rPr>
              <a:t>Zhu </a:t>
            </a:r>
            <a:endParaRPr lang="en-US" sz="3200" b="0" i="0" u="none" strike="noStrike" cap="none" baseline="0" dirty="0">
              <a:solidFill>
                <a:schemeClr val="dk1"/>
              </a:solidFill>
              <a:latin typeface="Garamond"/>
              <a:ea typeface="Garamond"/>
              <a:cs typeface="Garamond"/>
              <a:sym typeface="Garamond"/>
              <a:rtl val="0"/>
            </a:endParaRPr>
          </a:p>
          <a:p>
            <a:pPr marL="0" marR="0" lvl="0" indent="0" algn="ctr" rtl="0">
              <a:lnSpc>
                <a:spcPct val="90000"/>
              </a:lnSpc>
              <a:spcBef>
                <a:spcPts val="0"/>
              </a:spcBef>
              <a:spcAft>
                <a:spcPts val="0"/>
              </a:spcAft>
              <a:buClr>
                <a:schemeClr val="dk1"/>
              </a:buClr>
              <a:buSzPct val="25000"/>
              <a:buFont typeface="Arial"/>
              <a:buNone/>
            </a:pPr>
            <a:r>
              <a:rPr lang="en-US" sz="2400" b="0" i="0" u="none" strike="noStrike" cap="none" baseline="0" dirty="0" smtClean="0">
                <a:solidFill>
                  <a:schemeClr val="dk1"/>
                </a:solidFill>
                <a:latin typeface="Garamond"/>
                <a:ea typeface="Garamond"/>
                <a:cs typeface="Garamond"/>
                <a:sym typeface="Garamond"/>
                <a:rtl val="0"/>
              </a:rPr>
              <a:t>The University of Georgia</a:t>
            </a:r>
            <a:endParaRPr lang="en-US" sz="2400" b="0" i="0" u="none" strike="noStrike" cap="none" baseline="0" dirty="0">
              <a:solidFill>
                <a:schemeClr val="dk1"/>
              </a:solidFill>
              <a:latin typeface="Garamond"/>
              <a:ea typeface="Garamond"/>
              <a:cs typeface="Garamond"/>
              <a:sym typeface="Garamond"/>
              <a:rtl val="0"/>
            </a:endParaRPr>
          </a:p>
        </p:txBody>
      </p:sp>
      <p:pic>
        <p:nvPicPr>
          <p:cNvPr id="81" name="Shape 81"/>
          <p:cNvPicPr preferRelativeResize="0"/>
          <p:nvPr/>
        </p:nvPicPr>
        <p:blipFill rotWithShape="1">
          <a:blip r:embed="rId3">
            <a:alphaModFix/>
          </a:blip>
          <a:srcRect/>
          <a:stretch/>
        </p:blipFill>
        <p:spPr>
          <a:xfrm>
            <a:off x="18288009" y="13142537"/>
            <a:ext cx="6629390" cy="3587260"/>
          </a:xfrm>
          <a:prstGeom prst="rect">
            <a:avLst/>
          </a:prstGeom>
          <a:noFill/>
          <a:ln>
            <a:noFill/>
          </a:ln>
        </p:spPr>
      </p:pic>
      <p:pic>
        <p:nvPicPr>
          <p:cNvPr id="83" name="Shape 83"/>
          <p:cNvPicPr preferRelativeResize="0"/>
          <p:nvPr/>
        </p:nvPicPr>
        <p:blipFill rotWithShape="1">
          <a:blip r:embed="rId4">
            <a:alphaModFix/>
          </a:blip>
          <a:srcRect/>
          <a:stretch/>
        </p:blipFill>
        <p:spPr>
          <a:xfrm>
            <a:off x="914400" y="28555050"/>
            <a:ext cx="6857394" cy="5143046"/>
          </a:xfrm>
          <a:prstGeom prst="rect">
            <a:avLst/>
          </a:prstGeom>
          <a:noFill/>
          <a:ln>
            <a:noFill/>
          </a:ln>
        </p:spPr>
      </p:pic>
      <p:sp>
        <p:nvSpPr>
          <p:cNvPr id="84" name="Shape 84"/>
          <p:cNvSpPr/>
          <p:nvPr/>
        </p:nvSpPr>
        <p:spPr>
          <a:xfrm>
            <a:off x="942975" y="10197120"/>
            <a:ext cx="4533899" cy="1022743"/>
          </a:xfrm>
          <a:prstGeom prst="rect">
            <a:avLst/>
          </a:prstGeom>
          <a:solidFill>
            <a:srgbClr val="6ACC93"/>
          </a:solidFill>
          <a:ln w="25400" cap="flat" cmpd="sng">
            <a:solidFill>
              <a:srgbClr val="565252"/>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3B3838"/>
              </a:buClr>
              <a:buSzPct val="25000"/>
              <a:buFont typeface="Arial"/>
              <a:buNone/>
            </a:pPr>
            <a:r>
              <a:rPr lang="en-US" sz="3200" b="1" i="0" u="none" strike="noStrike" cap="none" baseline="0" dirty="0">
                <a:solidFill>
                  <a:srgbClr val="3B3838"/>
                </a:solidFill>
                <a:latin typeface="Garamond" panose="02020404030301010803" pitchFamily="18" charset="0"/>
                <a:sym typeface="Arial"/>
                <a:rtl val="0"/>
              </a:rPr>
              <a:t>Data Acquisition</a:t>
            </a:r>
          </a:p>
        </p:txBody>
      </p:sp>
      <p:sp>
        <p:nvSpPr>
          <p:cNvPr id="85" name="Shape 85"/>
          <p:cNvSpPr/>
          <p:nvPr/>
        </p:nvSpPr>
        <p:spPr>
          <a:xfrm>
            <a:off x="5476875" y="10197120"/>
            <a:ext cx="8239124" cy="1022743"/>
          </a:xfrm>
          <a:prstGeom prst="rect">
            <a:avLst/>
          </a:prstGeom>
          <a:solidFill>
            <a:srgbClr val="B9BDD8"/>
          </a:solidFill>
          <a:ln w="25400" cap="flat" cmpd="sng">
            <a:solidFill>
              <a:srgbClr val="3E4671"/>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3B3838"/>
              </a:buClr>
              <a:buSzPct val="25000"/>
              <a:buFont typeface="Arial"/>
              <a:buNone/>
            </a:pPr>
            <a:r>
              <a:rPr lang="en-US" sz="3200" b="1" i="0" u="none" strike="noStrike" cap="none" baseline="0" dirty="0">
                <a:solidFill>
                  <a:srgbClr val="3B3838"/>
                </a:solidFill>
                <a:latin typeface="Garamond" panose="02020404030301010803" pitchFamily="18" charset="0"/>
                <a:sym typeface="Arial"/>
                <a:rtl val="0"/>
              </a:rPr>
              <a:t>Processing</a:t>
            </a:r>
          </a:p>
        </p:txBody>
      </p:sp>
      <p:sp>
        <p:nvSpPr>
          <p:cNvPr id="86" name="Shape 86"/>
          <p:cNvSpPr/>
          <p:nvPr/>
        </p:nvSpPr>
        <p:spPr>
          <a:xfrm>
            <a:off x="13715999" y="10197120"/>
            <a:ext cx="3886202" cy="1022743"/>
          </a:xfrm>
          <a:prstGeom prst="rect">
            <a:avLst/>
          </a:prstGeom>
          <a:solidFill>
            <a:srgbClr val="EDD9A7"/>
          </a:solidFill>
          <a:ln w="25400" cap="flat" cmpd="sng">
            <a:solidFill>
              <a:srgbClr val="A48C50"/>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3B3838"/>
              </a:buClr>
              <a:buSzPct val="25000"/>
              <a:buFont typeface="Arial"/>
              <a:buNone/>
            </a:pPr>
            <a:r>
              <a:rPr lang="en-US" sz="3200" b="1" i="0" u="none" strike="noStrike" cap="none" baseline="0" dirty="0">
                <a:solidFill>
                  <a:srgbClr val="3B3838"/>
                </a:solidFill>
                <a:latin typeface="Garamond" panose="02020404030301010803" pitchFamily="18" charset="0"/>
                <a:sym typeface="Arial"/>
                <a:rtl val="0"/>
              </a:rPr>
              <a:t>Output</a:t>
            </a:r>
          </a:p>
        </p:txBody>
      </p:sp>
      <p:sp>
        <p:nvSpPr>
          <p:cNvPr id="87" name="Shape 87"/>
          <p:cNvSpPr/>
          <p:nvPr/>
        </p:nvSpPr>
        <p:spPr>
          <a:xfrm>
            <a:off x="1182926" y="11269865"/>
            <a:ext cx="4151074" cy="2598536"/>
          </a:xfrm>
          <a:prstGeom prst="roundRect">
            <a:avLst>
              <a:gd name="adj" fmla="val 16667"/>
            </a:avLst>
          </a:prstGeom>
          <a:solidFill>
            <a:schemeClr val="accent4"/>
          </a:solidFill>
          <a:ln w="25400" cap="flat" cmpd="sng">
            <a:solidFill>
              <a:srgbClr val="21613B"/>
            </a:solidFill>
            <a:prstDash val="solid"/>
            <a:round/>
            <a:headEnd type="none" w="med" len="med"/>
            <a:tailEnd type="none" w="med" len="med"/>
          </a:ln>
        </p:spPr>
        <p:txBody>
          <a:bodyPr lIns="91425" tIns="45700" rIns="91425" bIns="45700" anchor="t" anchorCtr="0">
            <a:noAutofit/>
          </a:bodyPr>
          <a:lstStyle/>
          <a:p>
            <a:pPr marL="0" marR="0" lvl="0" indent="0" algn="ctr" rtl="0">
              <a:lnSpc>
                <a:spcPct val="100000"/>
              </a:lnSpc>
              <a:spcBef>
                <a:spcPts val="0"/>
              </a:spcBef>
              <a:spcAft>
                <a:spcPts val="0"/>
              </a:spcAft>
              <a:buClr>
                <a:srgbClr val="3B3838"/>
              </a:buClr>
              <a:buSzPct val="25000"/>
              <a:buFont typeface="Arial"/>
              <a:buNone/>
            </a:pPr>
            <a:r>
              <a:rPr lang="en-US" sz="1800" b="1" i="0" u="none" strike="noStrike" cap="none" baseline="0">
                <a:solidFill>
                  <a:srgbClr val="3B3838"/>
                </a:solidFill>
                <a:latin typeface="Arial"/>
                <a:ea typeface="Arial"/>
                <a:cs typeface="Arial"/>
                <a:sym typeface="Arial"/>
                <a:rtl val="0"/>
              </a:rPr>
              <a:t>EOS Remote Sensing</a:t>
            </a:r>
          </a:p>
        </p:txBody>
      </p:sp>
      <p:sp>
        <p:nvSpPr>
          <p:cNvPr id="88" name="Shape 88"/>
          <p:cNvSpPr/>
          <p:nvPr/>
        </p:nvSpPr>
        <p:spPr>
          <a:xfrm>
            <a:off x="1182926" y="14033507"/>
            <a:ext cx="4151074" cy="6655563"/>
          </a:xfrm>
          <a:prstGeom prst="roundRect">
            <a:avLst>
              <a:gd name="adj" fmla="val 16667"/>
            </a:avLst>
          </a:prstGeom>
          <a:solidFill>
            <a:schemeClr val="accent4"/>
          </a:solidFill>
          <a:ln w="25400" cap="flat" cmpd="sng">
            <a:solidFill>
              <a:srgbClr val="21613B"/>
            </a:solidFill>
            <a:prstDash val="solid"/>
            <a:round/>
            <a:headEnd type="none" w="med" len="med"/>
            <a:tailEnd type="none" w="med" len="med"/>
          </a:ln>
        </p:spPr>
        <p:txBody>
          <a:bodyPr lIns="91425" tIns="45700" rIns="91425" bIns="45700" anchor="t" anchorCtr="0">
            <a:noAutofit/>
          </a:bodyPr>
          <a:lstStyle/>
          <a:p>
            <a:pPr marL="0" marR="0" lvl="0" indent="0" algn="ctr" rtl="0">
              <a:lnSpc>
                <a:spcPct val="100000"/>
              </a:lnSpc>
              <a:spcBef>
                <a:spcPts val="0"/>
              </a:spcBef>
              <a:spcAft>
                <a:spcPts val="0"/>
              </a:spcAft>
              <a:buClr>
                <a:srgbClr val="3B3838"/>
              </a:buClr>
              <a:buSzPct val="25000"/>
              <a:buFont typeface="Arial"/>
              <a:buNone/>
            </a:pPr>
            <a:r>
              <a:rPr lang="en-US" sz="1800" b="1" i="0" u="none" strike="noStrike" cap="none" baseline="0">
                <a:solidFill>
                  <a:srgbClr val="3B3838"/>
                </a:solidFill>
                <a:latin typeface="Arial"/>
                <a:ea typeface="Arial"/>
                <a:cs typeface="Arial"/>
                <a:sym typeface="Arial"/>
                <a:rtl val="0"/>
              </a:rPr>
              <a:t>In Situ Data</a:t>
            </a:r>
          </a:p>
        </p:txBody>
      </p:sp>
      <p:sp>
        <p:nvSpPr>
          <p:cNvPr id="89" name="Shape 89"/>
          <p:cNvSpPr/>
          <p:nvPr/>
        </p:nvSpPr>
        <p:spPr>
          <a:xfrm>
            <a:off x="5655866" y="11338110"/>
            <a:ext cx="3122542" cy="3211442"/>
          </a:xfrm>
          <a:prstGeom prst="roundRect">
            <a:avLst>
              <a:gd name="adj" fmla="val 16667"/>
            </a:avLst>
          </a:prstGeom>
          <a:solidFill>
            <a:schemeClr val="accent5"/>
          </a:solidFill>
          <a:ln w="25400" cap="flat" cmpd="sng">
            <a:solidFill>
              <a:srgbClr val="21613B"/>
            </a:solidFill>
            <a:prstDash val="solid"/>
            <a:round/>
            <a:headEnd type="none" w="med" len="med"/>
            <a:tailEnd type="none" w="med" len="med"/>
          </a:ln>
        </p:spPr>
        <p:txBody>
          <a:bodyPr lIns="91425" tIns="45700" rIns="91425" bIns="45700" anchor="t" anchorCtr="0">
            <a:noAutofit/>
          </a:bodyPr>
          <a:lstStyle/>
          <a:p>
            <a:pPr marL="0" marR="0" lvl="0" indent="0" algn="ctr" rtl="0">
              <a:lnSpc>
                <a:spcPct val="100000"/>
              </a:lnSpc>
              <a:spcBef>
                <a:spcPts val="0"/>
              </a:spcBef>
              <a:spcAft>
                <a:spcPts val="0"/>
              </a:spcAft>
              <a:buClr>
                <a:srgbClr val="3B3838"/>
              </a:buClr>
              <a:buSzPct val="25000"/>
              <a:buFont typeface="Arial"/>
              <a:buNone/>
            </a:pPr>
            <a:r>
              <a:rPr lang="en-US" sz="1800" b="1" i="0" u="none" strike="noStrike" cap="none" baseline="0">
                <a:solidFill>
                  <a:srgbClr val="3B3838"/>
                </a:solidFill>
                <a:latin typeface="Arial"/>
                <a:ea typeface="Arial"/>
                <a:cs typeface="Arial"/>
                <a:sym typeface="Arial"/>
                <a:rtl val="0"/>
              </a:rPr>
              <a:t>Atmospheric Correction</a:t>
            </a:r>
          </a:p>
        </p:txBody>
      </p:sp>
      <p:sp>
        <p:nvSpPr>
          <p:cNvPr id="90" name="Shape 90"/>
          <p:cNvSpPr/>
          <p:nvPr/>
        </p:nvSpPr>
        <p:spPr>
          <a:xfrm>
            <a:off x="6092233" y="12104161"/>
            <a:ext cx="2429655" cy="1038376"/>
          </a:xfrm>
          <a:prstGeom prst="ellipse">
            <a:avLst/>
          </a:prstGeom>
          <a:solidFill>
            <a:schemeClr val="lt2"/>
          </a:solidFill>
          <a:ln w="25400" cap="flat" cmpd="sng">
            <a:solidFill>
              <a:srgbClr val="21613B"/>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3B3838"/>
              </a:buClr>
              <a:buSzPct val="25000"/>
              <a:buFont typeface="Arial"/>
              <a:buNone/>
            </a:pPr>
            <a:r>
              <a:rPr lang="en-US" sz="1800" b="1" i="0" u="none" strike="noStrike" cap="none" baseline="0" dirty="0" err="1">
                <a:solidFill>
                  <a:srgbClr val="3B3838"/>
                </a:solidFill>
                <a:latin typeface="Garamond" panose="02020404030301010803" pitchFamily="18" charset="0"/>
                <a:sym typeface="Arial"/>
                <a:rtl val="0"/>
              </a:rPr>
              <a:t>Acolite</a:t>
            </a:r>
            <a:endParaRPr lang="en-US" sz="1800" b="1" i="0" u="none" strike="noStrike" cap="none" baseline="0" dirty="0">
              <a:solidFill>
                <a:srgbClr val="3B3838"/>
              </a:solidFill>
              <a:latin typeface="Garamond" panose="02020404030301010803" pitchFamily="18" charset="0"/>
              <a:sym typeface="Arial"/>
              <a:rtl val="0"/>
            </a:endParaRPr>
          </a:p>
        </p:txBody>
      </p:sp>
      <p:sp>
        <p:nvSpPr>
          <p:cNvPr id="91" name="Shape 91"/>
          <p:cNvSpPr/>
          <p:nvPr/>
        </p:nvSpPr>
        <p:spPr>
          <a:xfrm>
            <a:off x="6148777" y="13369504"/>
            <a:ext cx="2429655" cy="1039194"/>
          </a:xfrm>
          <a:prstGeom prst="ellipse">
            <a:avLst/>
          </a:prstGeom>
          <a:blipFill rotWithShape="1">
            <a:blip r:embed="rId5">
              <a:alphaModFix/>
            </a:blip>
            <a:stretch>
              <a:fillRect/>
            </a:stretch>
          </a:blipFill>
          <a:ln>
            <a:noFill/>
          </a:ln>
        </p:spPr>
        <p:txBody>
          <a:bodyPr lIns="91425" tIns="45700" rIns="91425" bIns="45700" anchor="t" anchorCtr="0">
            <a:noAutofit/>
          </a:bodyPr>
          <a:lstStyle/>
          <a:p>
            <a:pPr marL="0" marR="0" lvl="0" indent="0" algn="l" rtl="0">
              <a:lnSpc>
                <a:spcPct val="100000"/>
              </a:lnSpc>
              <a:spcBef>
                <a:spcPts val="0"/>
              </a:spcBef>
              <a:spcAft>
                <a:spcPts val="0"/>
              </a:spcAft>
              <a:buSzPct val="25000"/>
              <a:buFont typeface="Arial"/>
              <a:buNone/>
            </a:pPr>
            <a:r>
              <a:rPr lang="en-US" sz="1400" b="0" i="0" u="none" strike="noStrike" cap="none" baseline="0">
                <a:latin typeface="Garamond" panose="02020404030301010803" pitchFamily="18" charset="0"/>
                <a:sym typeface="Arial"/>
                <a:rtl val="0"/>
              </a:rPr>
              <a:t> </a:t>
            </a:r>
          </a:p>
        </p:txBody>
      </p:sp>
      <p:cxnSp>
        <p:nvCxnSpPr>
          <p:cNvPr id="93" name="Shape 93"/>
          <p:cNvCxnSpPr>
            <a:stCxn id="123" idx="6"/>
            <a:endCxn id="90" idx="2"/>
          </p:cNvCxnSpPr>
          <p:nvPr/>
        </p:nvCxnSpPr>
        <p:spPr>
          <a:xfrm flipV="1">
            <a:off x="5262778" y="12623349"/>
            <a:ext cx="829455" cy="14866"/>
          </a:xfrm>
          <a:prstGeom prst="bentConnector3">
            <a:avLst>
              <a:gd name="adj1" fmla="val 50000"/>
            </a:avLst>
          </a:prstGeom>
          <a:noFill/>
          <a:ln w="38100" cap="flat" cmpd="sng">
            <a:solidFill>
              <a:srgbClr val="29844F"/>
            </a:solidFill>
            <a:prstDash val="solid"/>
            <a:round/>
            <a:headEnd type="none" w="med" len="med"/>
            <a:tailEnd type="triangle" w="lg" len="lg"/>
          </a:ln>
        </p:spPr>
      </p:cxnSp>
      <p:sp>
        <p:nvSpPr>
          <p:cNvPr id="94" name="Shape 94"/>
          <p:cNvSpPr/>
          <p:nvPr/>
        </p:nvSpPr>
        <p:spPr>
          <a:xfrm>
            <a:off x="9664331" y="11538180"/>
            <a:ext cx="1862982" cy="1038376"/>
          </a:xfrm>
          <a:prstGeom prst="ellipse">
            <a:avLst/>
          </a:prstGeom>
          <a:solidFill>
            <a:schemeClr val="lt2"/>
          </a:solidFill>
          <a:ln w="25400" cap="flat" cmpd="sng">
            <a:solidFill>
              <a:srgbClr val="21613B"/>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3B3838"/>
              </a:buClr>
              <a:buSzPct val="25000"/>
              <a:buFont typeface="Arial"/>
              <a:buNone/>
            </a:pPr>
            <a:r>
              <a:rPr lang="en-US" sz="1800" b="1" i="0" u="none" strike="noStrike" cap="none" baseline="0" dirty="0">
                <a:solidFill>
                  <a:srgbClr val="3B3838"/>
                </a:solidFill>
                <a:latin typeface="Garamond" panose="02020404030301010803" pitchFamily="18" charset="0"/>
                <a:sym typeface="Arial"/>
                <a:rtl val="0"/>
              </a:rPr>
              <a:t>NDVI</a:t>
            </a:r>
          </a:p>
        </p:txBody>
      </p:sp>
      <p:sp>
        <p:nvSpPr>
          <p:cNvPr id="95" name="Shape 95"/>
          <p:cNvSpPr/>
          <p:nvPr/>
        </p:nvSpPr>
        <p:spPr>
          <a:xfrm>
            <a:off x="9628796" y="13455258"/>
            <a:ext cx="1934052" cy="1196278"/>
          </a:xfrm>
          <a:prstGeom prst="ellipse">
            <a:avLst/>
          </a:prstGeom>
          <a:solidFill>
            <a:schemeClr val="lt2"/>
          </a:solidFill>
          <a:ln w="25400" cap="flat" cmpd="sng">
            <a:solidFill>
              <a:srgbClr val="21613B"/>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3B3838"/>
              </a:buClr>
              <a:buSzPct val="25000"/>
              <a:buFont typeface="Arial"/>
              <a:buNone/>
            </a:pPr>
            <a:r>
              <a:rPr lang="en-US" sz="1800" b="1" i="0" u="none" strike="noStrike" cap="none" baseline="0" dirty="0">
                <a:solidFill>
                  <a:srgbClr val="3B3838"/>
                </a:solidFill>
                <a:latin typeface="Garamond" panose="02020404030301010803" pitchFamily="18" charset="0"/>
                <a:sym typeface="Arial"/>
                <a:rtl val="0"/>
              </a:rPr>
              <a:t>True Color Composite</a:t>
            </a:r>
          </a:p>
        </p:txBody>
      </p:sp>
      <p:sp>
        <p:nvSpPr>
          <p:cNvPr id="96" name="Shape 96"/>
          <p:cNvSpPr/>
          <p:nvPr/>
        </p:nvSpPr>
        <p:spPr>
          <a:xfrm>
            <a:off x="11197488" y="15215777"/>
            <a:ext cx="2053566" cy="1062854"/>
          </a:xfrm>
          <a:prstGeom prst="ellipse">
            <a:avLst/>
          </a:prstGeom>
          <a:solidFill>
            <a:schemeClr val="lt2"/>
          </a:solidFill>
          <a:ln w="25400" cap="flat" cmpd="sng">
            <a:solidFill>
              <a:srgbClr val="21613B"/>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3B3838"/>
              </a:buClr>
              <a:buSzPct val="25000"/>
              <a:buFont typeface="Arial"/>
              <a:buNone/>
            </a:pPr>
            <a:r>
              <a:rPr lang="en-US" sz="1600" b="1" i="0" u="none" strike="noStrike" cap="none" baseline="0" dirty="0">
                <a:solidFill>
                  <a:srgbClr val="3B3838"/>
                </a:solidFill>
                <a:latin typeface="Garamond" panose="02020404030301010803" pitchFamily="18" charset="0"/>
                <a:sym typeface="Arial"/>
                <a:rtl val="0"/>
              </a:rPr>
              <a:t>Unsupervised Classification</a:t>
            </a:r>
          </a:p>
        </p:txBody>
      </p:sp>
      <p:sp>
        <p:nvSpPr>
          <p:cNvPr id="97" name="Shape 97"/>
          <p:cNvSpPr/>
          <p:nvPr/>
        </p:nvSpPr>
        <p:spPr>
          <a:xfrm>
            <a:off x="14333023" y="11541294"/>
            <a:ext cx="2659577" cy="1279864"/>
          </a:xfrm>
          <a:prstGeom prst="ellipse">
            <a:avLst/>
          </a:prstGeom>
          <a:solidFill>
            <a:schemeClr val="lt2"/>
          </a:solidFill>
          <a:ln w="25400" cap="flat" cmpd="sng">
            <a:solidFill>
              <a:srgbClr val="21613B"/>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3B3838"/>
              </a:buClr>
              <a:buSzPct val="25000"/>
              <a:buFont typeface="Arial"/>
              <a:buNone/>
            </a:pPr>
            <a:r>
              <a:rPr lang="en-US" sz="1800" b="1" i="0" u="none" strike="noStrike" cap="none" baseline="0" dirty="0">
                <a:solidFill>
                  <a:srgbClr val="3B3838"/>
                </a:solidFill>
                <a:latin typeface="Garamond" panose="02020404030301010803" pitchFamily="18" charset="0"/>
                <a:sym typeface="Arial"/>
                <a:rtl val="0"/>
              </a:rPr>
              <a:t>NDVI Overlaying Green Band</a:t>
            </a:r>
          </a:p>
        </p:txBody>
      </p:sp>
      <p:sp>
        <p:nvSpPr>
          <p:cNvPr id="98" name="Shape 98"/>
          <p:cNvSpPr/>
          <p:nvPr/>
        </p:nvSpPr>
        <p:spPr>
          <a:xfrm>
            <a:off x="14294923" y="15201023"/>
            <a:ext cx="2697677" cy="1176099"/>
          </a:xfrm>
          <a:prstGeom prst="ellipse">
            <a:avLst/>
          </a:prstGeom>
          <a:solidFill>
            <a:schemeClr val="lt2"/>
          </a:solidFill>
          <a:ln w="25400" cap="flat" cmpd="sng">
            <a:solidFill>
              <a:srgbClr val="21613B"/>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3B3838"/>
              </a:buClr>
              <a:buSzPct val="25000"/>
              <a:buFont typeface="Arial"/>
              <a:buNone/>
            </a:pPr>
            <a:r>
              <a:rPr lang="en-US" sz="1800" b="1" i="0" u="none" strike="noStrike" cap="none" baseline="0" dirty="0">
                <a:solidFill>
                  <a:srgbClr val="3B3838"/>
                </a:solidFill>
                <a:latin typeface="Garamond" panose="02020404030301010803" pitchFamily="18" charset="0"/>
                <a:sym typeface="Arial"/>
                <a:rtl val="0"/>
              </a:rPr>
              <a:t>Classified Imagery</a:t>
            </a:r>
          </a:p>
        </p:txBody>
      </p:sp>
      <p:cxnSp>
        <p:nvCxnSpPr>
          <p:cNvPr id="99" name="Shape 99"/>
          <p:cNvCxnSpPr>
            <a:stCxn id="95" idx="4"/>
            <a:endCxn id="96" idx="2"/>
          </p:cNvCxnSpPr>
          <p:nvPr/>
        </p:nvCxnSpPr>
        <p:spPr>
          <a:xfrm rot="16200000" flipH="1">
            <a:off x="10348821" y="14898537"/>
            <a:ext cx="1095668" cy="601666"/>
          </a:xfrm>
          <a:prstGeom prst="bentConnector2">
            <a:avLst/>
          </a:prstGeom>
          <a:noFill/>
          <a:ln w="38100" cap="flat" cmpd="sng">
            <a:solidFill>
              <a:srgbClr val="29844F"/>
            </a:solidFill>
            <a:prstDash val="solid"/>
            <a:round/>
            <a:headEnd type="none" w="med" len="med"/>
            <a:tailEnd type="triangle" w="lg" len="lg"/>
          </a:ln>
        </p:spPr>
      </p:cxnSp>
      <p:cxnSp>
        <p:nvCxnSpPr>
          <p:cNvPr id="100" name="Shape 100"/>
          <p:cNvCxnSpPr>
            <a:stCxn id="95" idx="6"/>
            <a:endCxn id="101" idx="2"/>
          </p:cNvCxnSpPr>
          <p:nvPr/>
        </p:nvCxnSpPr>
        <p:spPr>
          <a:xfrm>
            <a:off x="11562848" y="14053397"/>
            <a:ext cx="2751121" cy="19816"/>
          </a:xfrm>
          <a:prstGeom prst="straightConnector1">
            <a:avLst/>
          </a:prstGeom>
          <a:noFill/>
          <a:ln w="38100" cap="flat" cmpd="sng">
            <a:solidFill>
              <a:srgbClr val="29844F"/>
            </a:solidFill>
            <a:prstDash val="solid"/>
            <a:round/>
            <a:headEnd type="none" w="med" len="med"/>
            <a:tailEnd type="triangle" w="lg" len="lg"/>
          </a:ln>
        </p:spPr>
      </p:cxnSp>
      <p:sp>
        <p:nvSpPr>
          <p:cNvPr id="101" name="Shape 101"/>
          <p:cNvSpPr/>
          <p:nvPr/>
        </p:nvSpPr>
        <p:spPr>
          <a:xfrm>
            <a:off x="14313969" y="13494891"/>
            <a:ext cx="2678631" cy="1156643"/>
          </a:xfrm>
          <a:prstGeom prst="ellipse">
            <a:avLst/>
          </a:prstGeom>
          <a:solidFill>
            <a:schemeClr val="lt2"/>
          </a:solidFill>
          <a:ln w="25400" cap="flat" cmpd="sng">
            <a:solidFill>
              <a:srgbClr val="21613B"/>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3B3838"/>
              </a:buClr>
              <a:buSzPct val="25000"/>
              <a:buFont typeface="Arial"/>
              <a:buNone/>
            </a:pPr>
            <a:r>
              <a:rPr lang="en-US" sz="1800" b="1" i="0" u="none" strike="noStrike" cap="none" baseline="0" dirty="0">
                <a:solidFill>
                  <a:srgbClr val="3B3838"/>
                </a:solidFill>
                <a:latin typeface="Garamond" panose="02020404030301010803" pitchFamily="18" charset="0"/>
                <a:sym typeface="Arial"/>
                <a:rtl val="0"/>
              </a:rPr>
              <a:t>Time Series</a:t>
            </a:r>
          </a:p>
        </p:txBody>
      </p:sp>
      <p:sp>
        <p:nvSpPr>
          <p:cNvPr id="102" name="Shape 102"/>
          <p:cNvSpPr/>
          <p:nvPr/>
        </p:nvSpPr>
        <p:spPr>
          <a:xfrm>
            <a:off x="14294923" y="18204695"/>
            <a:ext cx="2659577" cy="1216306"/>
          </a:xfrm>
          <a:prstGeom prst="ellipse">
            <a:avLst/>
          </a:prstGeom>
          <a:solidFill>
            <a:schemeClr val="lt2"/>
          </a:solidFill>
          <a:ln w="25400" cap="flat" cmpd="sng">
            <a:solidFill>
              <a:srgbClr val="21613B"/>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3B3838"/>
              </a:buClr>
              <a:buSzPct val="25000"/>
              <a:buFont typeface="Arial"/>
              <a:buNone/>
            </a:pPr>
            <a:r>
              <a:rPr lang="en-US" sz="1800" b="1" i="0" u="none" strike="noStrike" cap="none" baseline="0" dirty="0">
                <a:solidFill>
                  <a:srgbClr val="3B3838"/>
                </a:solidFill>
                <a:latin typeface="Garamond" panose="02020404030301010803" pitchFamily="18" charset="0"/>
                <a:sym typeface="Arial"/>
                <a:rtl val="0"/>
              </a:rPr>
              <a:t>Predictive Model</a:t>
            </a:r>
          </a:p>
        </p:txBody>
      </p:sp>
      <p:sp>
        <p:nvSpPr>
          <p:cNvPr id="103" name="Shape 103"/>
          <p:cNvSpPr/>
          <p:nvPr/>
        </p:nvSpPr>
        <p:spPr>
          <a:xfrm>
            <a:off x="11370577" y="18270929"/>
            <a:ext cx="1880477" cy="1083838"/>
          </a:xfrm>
          <a:prstGeom prst="ellipse">
            <a:avLst/>
          </a:prstGeom>
          <a:solidFill>
            <a:schemeClr val="lt2"/>
          </a:solidFill>
          <a:ln w="25400" cap="flat" cmpd="sng">
            <a:solidFill>
              <a:srgbClr val="21613B"/>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3B3838"/>
              </a:buClr>
              <a:buSzPct val="25000"/>
              <a:buFont typeface="Arial"/>
              <a:buNone/>
            </a:pPr>
            <a:r>
              <a:rPr lang="en-US" sz="1800" b="1" i="0" u="none" strike="noStrike" cap="none" baseline="0" dirty="0">
                <a:solidFill>
                  <a:srgbClr val="3B3838"/>
                </a:solidFill>
                <a:latin typeface="Garamond" panose="02020404030301010803" pitchFamily="18" charset="0"/>
                <a:sym typeface="Arial"/>
                <a:rtl val="0"/>
              </a:rPr>
              <a:t>Model Validation</a:t>
            </a:r>
          </a:p>
        </p:txBody>
      </p:sp>
      <p:sp>
        <p:nvSpPr>
          <p:cNvPr id="104" name="Shape 104"/>
          <p:cNvSpPr/>
          <p:nvPr/>
        </p:nvSpPr>
        <p:spPr>
          <a:xfrm>
            <a:off x="9251017" y="18266925"/>
            <a:ext cx="1880477" cy="1083838"/>
          </a:xfrm>
          <a:prstGeom prst="ellipse">
            <a:avLst/>
          </a:prstGeom>
          <a:solidFill>
            <a:schemeClr val="lt2"/>
          </a:solidFill>
          <a:ln w="25400" cap="flat" cmpd="sng">
            <a:solidFill>
              <a:srgbClr val="21613B"/>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3B3838"/>
              </a:buClr>
              <a:buSzPct val="25000"/>
              <a:buFont typeface="Arial"/>
              <a:buNone/>
            </a:pPr>
            <a:r>
              <a:rPr lang="en-US" sz="1800" b="1" i="0" u="none" strike="noStrike" cap="none" baseline="0" dirty="0">
                <a:solidFill>
                  <a:srgbClr val="3B3838"/>
                </a:solidFill>
                <a:latin typeface="Garamond" panose="02020404030301010803" pitchFamily="18" charset="0"/>
                <a:sym typeface="Arial"/>
                <a:rtl val="0"/>
              </a:rPr>
              <a:t>Model </a:t>
            </a:r>
            <a:r>
              <a:rPr lang="en-US" sz="1800" b="1" i="0" u="none" strike="noStrike" cap="none" baseline="0" dirty="0" smtClean="0">
                <a:solidFill>
                  <a:srgbClr val="3B3838"/>
                </a:solidFill>
                <a:latin typeface="Garamond" panose="02020404030301010803" pitchFamily="18" charset="0"/>
                <a:sym typeface="Arial"/>
                <a:rtl val="0"/>
              </a:rPr>
              <a:t>Training</a:t>
            </a:r>
            <a:endParaRPr lang="en-US" sz="1800" b="1" i="0" u="none" strike="noStrike" cap="none" baseline="0" dirty="0">
              <a:solidFill>
                <a:srgbClr val="3B3838"/>
              </a:solidFill>
              <a:latin typeface="Garamond" panose="02020404030301010803" pitchFamily="18" charset="0"/>
              <a:sym typeface="Arial"/>
              <a:rtl val="0"/>
            </a:endParaRPr>
          </a:p>
        </p:txBody>
      </p:sp>
      <p:cxnSp>
        <p:nvCxnSpPr>
          <p:cNvPr id="105" name="Shape 105"/>
          <p:cNvCxnSpPr>
            <a:stCxn id="104" idx="4"/>
          </p:cNvCxnSpPr>
          <p:nvPr/>
        </p:nvCxnSpPr>
        <p:spPr>
          <a:xfrm rot="16200000" flipH="1">
            <a:off x="9997590" y="19544429"/>
            <a:ext cx="393685" cy="6352"/>
          </a:xfrm>
          <a:prstGeom prst="bentConnector3">
            <a:avLst>
              <a:gd name="adj1" fmla="val 50000"/>
            </a:avLst>
          </a:prstGeom>
          <a:noFill/>
          <a:ln w="38100" cap="flat" cmpd="sng">
            <a:solidFill>
              <a:srgbClr val="29844F"/>
            </a:solidFill>
            <a:prstDash val="solid"/>
            <a:round/>
            <a:headEnd type="none" w="med" len="med"/>
            <a:tailEnd type="oval" w="lg" len="lg"/>
          </a:ln>
        </p:spPr>
      </p:cxnSp>
      <p:cxnSp>
        <p:nvCxnSpPr>
          <p:cNvPr id="106" name="Shape 106"/>
          <p:cNvCxnSpPr>
            <a:stCxn id="103" idx="6"/>
            <a:endCxn id="102" idx="2"/>
          </p:cNvCxnSpPr>
          <p:nvPr/>
        </p:nvCxnSpPr>
        <p:spPr>
          <a:xfrm>
            <a:off x="13251054" y="18812848"/>
            <a:ext cx="1043869" cy="0"/>
          </a:xfrm>
          <a:prstGeom prst="straightConnector1">
            <a:avLst/>
          </a:prstGeom>
          <a:noFill/>
          <a:ln w="38100" cap="flat" cmpd="sng">
            <a:solidFill>
              <a:srgbClr val="29844F"/>
            </a:solidFill>
            <a:prstDash val="solid"/>
            <a:round/>
            <a:headEnd type="none" w="med" len="med"/>
            <a:tailEnd type="triangle" w="lg" len="lg"/>
          </a:ln>
        </p:spPr>
      </p:cxnSp>
      <p:cxnSp>
        <p:nvCxnSpPr>
          <p:cNvPr id="107" name="Shape 107"/>
          <p:cNvCxnSpPr>
            <a:stCxn id="96" idx="6"/>
            <a:endCxn id="98" idx="2"/>
          </p:cNvCxnSpPr>
          <p:nvPr/>
        </p:nvCxnSpPr>
        <p:spPr>
          <a:xfrm>
            <a:off x="13251054" y="15747204"/>
            <a:ext cx="1043869" cy="41869"/>
          </a:xfrm>
          <a:prstGeom prst="straightConnector1">
            <a:avLst/>
          </a:prstGeom>
          <a:noFill/>
          <a:ln w="38100" cap="flat" cmpd="sng">
            <a:solidFill>
              <a:srgbClr val="29844F"/>
            </a:solidFill>
            <a:prstDash val="solid"/>
            <a:round/>
            <a:headEnd type="none" w="med" len="med"/>
            <a:tailEnd type="triangle" w="lg" len="lg"/>
          </a:ln>
        </p:spPr>
      </p:cxnSp>
      <p:cxnSp>
        <p:nvCxnSpPr>
          <p:cNvPr id="108" name="Shape 108"/>
          <p:cNvCxnSpPr>
            <a:endCxn id="97" idx="2"/>
          </p:cNvCxnSpPr>
          <p:nvPr/>
        </p:nvCxnSpPr>
        <p:spPr>
          <a:xfrm>
            <a:off x="11562848" y="12181226"/>
            <a:ext cx="2770175" cy="0"/>
          </a:xfrm>
          <a:prstGeom prst="straightConnector1">
            <a:avLst/>
          </a:prstGeom>
          <a:noFill/>
          <a:ln w="38100" cap="flat" cmpd="sng">
            <a:solidFill>
              <a:srgbClr val="29844F"/>
            </a:solidFill>
            <a:prstDash val="solid"/>
            <a:round/>
            <a:headEnd type="none" w="med" len="med"/>
            <a:tailEnd type="triangle" w="lg" len="lg"/>
          </a:ln>
        </p:spPr>
      </p:cxnSp>
      <p:cxnSp>
        <p:nvCxnSpPr>
          <p:cNvPr id="109" name="Shape 109"/>
          <p:cNvCxnSpPr>
            <a:stCxn id="118" idx="6"/>
            <a:endCxn id="103" idx="4"/>
          </p:cNvCxnSpPr>
          <p:nvPr/>
        </p:nvCxnSpPr>
        <p:spPr>
          <a:xfrm flipV="1">
            <a:off x="5262778" y="19354767"/>
            <a:ext cx="7048038" cy="389681"/>
          </a:xfrm>
          <a:prstGeom prst="bentConnector2">
            <a:avLst/>
          </a:prstGeom>
          <a:noFill/>
          <a:ln w="38100" cap="flat" cmpd="sng">
            <a:solidFill>
              <a:srgbClr val="29844F"/>
            </a:solidFill>
            <a:prstDash val="solid"/>
            <a:round/>
            <a:headEnd type="none" w="med" len="med"/>
            <a:tailEnd type="triangle" w="lg" len="lg"/>
          </a:ln>
        </p:spPr>
      </p:cxnSp>
      <p:sp>
        <p:nvSpPr>
          <p:cNvPr id="110" name="Shape 110"/>
          <p:cNvSpPr/>
          <p:nvPr/>
        </p:nvSpPr>
        <p:spPr>
          <a:xfrm>
            <a:off x="7131592" y="14881632"/>
            <a:ext cx="2499899" cy="1524143"/>
          </a:xfrm>
          <a:prstGeom prst="ellipse">
            <a:avLst/>
          </a:prstGeom>
          <a:solidFill>
            <a:schemeClr val="lt2"/>
          </a:solidFill>
          <a:ln w="25400" cap="flat" cmpd="sng">
            <a:solidFill>
              <a:srgbClr val="21613B"/>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3B3838"/>
              </a:buClr>
              <a:buSzPct val="25000"/>
              <a:buFont typeface="Arial"/>
              <a:buNone/>
            </a:pPr>
            <a:r>
              <a:rPr lang="en-US" sz="1800" b="1" i="0" u="none" strike="noStrike" cap="none" baseline="0" dirty="0">
                <a:solidFill>
                  <a:srgbClr val="3B3838"/>
                </a:solidFill>
                <a:latin typeface="Garamond" panose="02020404030301010803" pitchFamily="18" charset="0"/>
                <a:sym typeface="Arial"/>
                <a:rtl val="0"/>
              </a:rPr>
              <a:t>Model </a:t>
            </a:r>
            <a:r>
              <a:rPr lang="en-US" sz="1800" b="1" i="0" u="none" strike="noStrike" cap="none" baseline="0" dirty="0" err="1">
                <a:solidFill>
                  <a:srgbClr val="3B3838"/>
                </a:solidFill>
                <a:latin typeface="Garamond" panose="02020404030301010803" pitchFamily="18" charset="0"/>
                <a:sym typeface="Arial"/>
                <a:rtl val="0"/>
              </a:rPr>
              <a:t>Rrs</a:t>
            </a:r>
            <a:r>
              <a:rPr lang="en-US" sz="1800" b="1" i="0" u="none" strike="noStrike" cap="none" baseline="0" dirty="0">
                <a:solidFill>
                  <a:srgbClr val="3B3838"/>
                </a:solidFill>
                <a:latin typeface="Garamond" panose="02020404030301010803" pitchFamily="18" charset="0"/>
                <a:sym typeface="Arial"/>
                <a:rtl val="0"/>
              </a:rPr>
              <a:t> against spectral profiles at varying depths</a:t>
            </a:r>
          </a:p>
        </p:txBody>
      </p:sp>
      <p:sp>
        <p:nvSpPr>
          <p:cNvPr id="111" name="Shape 111"/>
          <p:cNvSpPr/>
          <p:nvPr/>
        </p:nvSpPr>
        <p:spPr>
          <a:xfrm>
            <a:off x="5957385" y="18144100"/>
            <a:ext cx="2348413" cy="1329488"/>
          </a:xfrm>
          <a:prstGeom prst="ellipse">
            <a:avLst/>
          </a:prstGeom>
          <a:solidFill>
            <a:schemeClr val="lt2"/>
          </a:solidFill>
          <a:ln w="25400" cap="flat" cmpd="sng">
            <a:solidFill>
              <a:srgbClr val="21613B"/>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3B3838"/>
              </a:buClr>
              <a:buSzPct val="25000"/>
              <a:buFont typeface="Arial"/>
              <a:buNone/>
            </a:pPr>
            <a:r>
              <a:rPr lang="en-US" sz="1800" b="1" i="0" u="none" strike="noStrike" cap="none" baseline="0" dirty="0">
                <a:solidFill>
                  <a:srgbClr val="3B3838"/>
                </a:solidFill>
                <a:latin typeface="Garamond" panose="02020404030301010803" pitchFamily="18" charset="0"/>
                <a:sym typeface="Arial"/>
                <a:rtl val="0"/>
              </a:rPr>
              <a:t>Model </a:t>
            </a:r>
            <a:r>
              <a:rPr lang="en-US" sz="1800" b="1" i="0" u="none" strike="noStrike" cap="none" baseline="0" dirty="0" err="1">
                <a:solidFill>
                  <a:srgbClr val="3B3838"/>
                </a:solidFill>
                <a:latin typeface="Garamond" panose="02020404030301010803" pitchFamily="18" charset="0"/>
                <a:sym typeface="Arial"/>
                <a:rtl val="0"/>
              </a:rPr>
              <a:t>Rrs</a:t>
            </a:r>
            <a:r>
              <a:rPr lang="en-US" sz="1800" b="1" i="0" u="none" strike="noStrike" cap="none" baseline="0" dirty="0">
                <a:solidFill>
                  <a:srgbClr val="3B3838"/>
                </a:solidFill>
                <a:latin typeface="Garamond" panose="02020404030301010803" pitchFamily="18" charset="0"/>
                <a:sym typeface="Arial"/>
                <a:rtl val="0"/>
              </a:rPr>
              <a:t> against </a:t>
            </a:r>
            <a:r>
              <a:rPr lang="en-US" sz="1800" b="1" i="0" u="none" strike="noStrike" cap="none" baseline="0" dirty="0" err="1">
                <a:solidFill>
                  <a:srgbClr val="3B3838"/>
                </a:solidFill>
                <a:latin typeface="Garamond" panose="02020404030301010803" pitchFamily="18" charset="0"/>
                <a:sym typeface="Arial"/>
                <a:rtl val="0"/>
              </a:rPr>
              <a:t>Biovolume</a:t>
            </a:r>
            <a:endParaRPr lang="en-US" sz="1800" b="1" i="0" u="none" strike="noStrike" cap="none" baseline="0" dirty="0">
              <a:solidFill>
                <a:srgbClr val="3B3838"/>
              </a:solidFill>
              <a:latin typeface="Garamond" panose="02020404030301010803" pitchFamily="18" charset="0"/>
              <a:sym typeface="Arial"/>
              <a:rtl val="0"/>
            </a:endParaRPr>
          </a:p>
        </p:txBody>
      </p:sp>
      <p:cxnSp>
        <p:nvCxnSpPr>
          <p:cNvPr id="112" name="Shape 112"/>
          <p:cNvCxnSpPr>
            <a:stCxn id="120" idx="6"/>
            <a:endCxn id="111" idx="2"/>
          </p:cNvCxnSpPr>
          <p:nvPr/>
        </p:nvCxnSpPr>
        <p:spPr>
          <a:xfrm>
            <a:off x="5252523" y="18116019"/>
            <a:ext cx="704862" cy="692825"/>
          </a:xfrm>
          <a:prstGeom prst="bentConnector3">
            <a:avLst>
              <a:gd name="adj1" fmla="val 50000"/>
            </a:avLst>
          </a:prstGeom>
          <a:noFill/>
          <a:ln w="38100" cap="flat" cmpd="sng">
            <a:solidFill>
              <a:srgbClr val="29844F"/>
            </a:solidFill>
            <a:prstDash val="solid"/>
            <a:round/>
            <a:headEnd type="none" w="med" len="med"/>
            <a:tailEnd type="triangle" w="lg" len="lg"/>
          </a:ln>
        </p:spPr>
      </p:cxnSp>
      <p:cxnSp>
        <p:nvCxnSpPr>
          <p:cNvPr id="113" name="Shape 113"/>
          <p:cNvCxnSpPr>
            <a:stCxn id="111" idx="6"/>
            <a:endCxn id="104" idx="2"/>
          </p:cNvCxnSpPr>
          <p:nvPr/>
        </p:nvCxnSpPr>
        <p:spPr>
          <a:xfrm>
            <a:off x="8305798" y="18808844"/>
            <a:ext cx="945219" cy="12700"/>
          </a:xfrm>
          <a:prstGeom prst="bentConnector3">
            <a:avLst>
              <a:gd name="adj1" fmla="val 50000"/>
            </a:avLst>
          </a:prstGeom>
          <a:noFill/>
          <a:ln w="38100" cap="flat" cmpd="sng">
            <a:solidFill>
              <a:srgbClr val="29844F"/>
            </a:solidFill>
            <a:prstDash val="solid"/>
            <a:round/>
            <a:headEnd type="none" w="med" len="med"/>
            <a:tailEnd type="triangle" w="lg" len="lg"/>
          </a:ln>
        </p:spPr>
      </p:cxnSp>
      <p:cxnSp>
        <p:nvCxnSpPr>
          <p:cNvPr id="114" name="Shape 114"/>
          <p:cNvCxnSpPr>
            <a:stCxn id="110" idx="6"/>
            <a:endCxn id="104" idx="0"/>
          </p:cNvCxnSpPr>
          <p:nvPr/>
        </p:nvCxnSpPr>
        <p:spPr>
          <a:xfrm>
            <a:off x="9631491" y="15643704"/>
            <a:ext cx="559765" cy="2623221"/>
          </a:xfrm>
          <a:prstGeom prst="bentConnector2">
            <a:avLst/>
          </a:prstGeom>
          <a:noFill/>
          <a:ln w="38100" cap="flat" cmpd="sng">
            <a:solidFill>
              <a:srgbClr val="29844F"/>
            </a:solidFill>
            <a:prstDash val="solid"/>
            <a:round/>
            <a:headEnd type="none" w="med" len="med"/>
            <a:tailEnd type="triangle" w="lg" len="lg"/>
          </a:ln>
        </p:spPr>
      </p:cxnSp>
      <p:cxnSp>
        <p:nvCxnSpPr>
          <p:cNvPr id="115" name="Shape 115"/>
          <p:cNvCxnSpPr>
            <a:stCxn id="96" idx="4"/>
          </p:cNvCxnSpPr>
          <p:nvPr/>
        </p:nvCxnSpPr>
        <p:spPr>
          <a:xfrm rot="5400000">
            <a:off x="11105722" y="15357066"/>
            <a:ext cx="196985" cy="2040114"/>
          </a:xfrm>
          <a:prstGeom prst="bentConnector2">
            <a:avLst/>
          </a:prstGeom>
          <a:noFill/>
          <a:ln w="38100" cap="flat" cmpd="sng">
            <a:solidFill>
              <a:schemeClr val="accent1"/>
            </a:solidFill>
            <a:prstDash val="solid"/>
            <a:round/>
            <a:headEnd type="none" w="med" len="med"/>
            <a:tailEnd type="oval" w="lg" len="lg"/>
          </a:ln>
        </p:spPr>
      </p:cxnSp>
      <p:pic>
        <p:nvPicPr>
          <p:cNvPr id="116" name="Shape 116"/>
          <p:cNvPicPr preferRelativeResize="0"/>
          <p:nvPr/>
        </p:nvPicPr>
        <p:blipFill rotWithShape="1">
          <a:blip r:embed="rId6">
            <a:alphaModFix/>
          </a:blip>
          <a:srcRect/>
          <a:stretch/>
        </p:blipFill>
        <p:spPr>
          <a:xfrm>
            <a:off x="1331503" y="19166222"/>
            <a:ext cx="2112847" cy="1249083"/>
          </a:xfrm>
          <a:prstGeom prst="rect">
            <a:avLst/>
          </a:prstGeom>
          <a:noFill/>
          <a:ln>
            <a:noFill/>
          </a:ln>
        </p:spPr>
      </p:pic>
      <p:sp>
        <p:nvSpPr>
          <p:cNvPr id="118" name="Shape 118"/>
          <p:cNvSpPr/>
          <p:nvPr/>
        </p:nvSpPr>
        <p:spPr>
          <a:xfrm>
            <a:off x="3552095" y="19363774"/>
            <a:ext cx="1710683" cy="761348"/>
          </a:xfrm>
          <a:prstGeom prst="ellipse">
            <a:avLst/>
          </a:prstGeom>
          <a:solidFill>
            <a:schemeClr val="lt2"/>
          </a:solidFill>
          <a:ln w="25400" cap="flat" cmpd="sng">
            <a:solidFill>
              <a:srgbClr val="21613B"/>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3B3838"/>
              </a:buClr>
              <a:buSzPct val="25000"/>
              <a:buFont typeface="Arial"/>
              <a:buNone/>
            </a:pPr>
            <a:r>
              <a:rPr lang="en-US" sz="1800" b="1" i="0" u="none" strike="noStrike" cap="none" baseline="0" dirty="0">
                <a:solidFill>
                  <a:srgbClr val="3B3838"/>
                </a:solidFill>
                <a:latin typeface="Garamond" panose="02020404030301010803" pitchFamily="18" charset="0"/>
                <a:sym typeface="Arial"/>
                <a:rtl val="0"/>
              </a:rPr>
              <a:t>Drone Footage</a:t>
            </a:r>
          </a:p>
        </p:txBody>
      </p:sp>
      <p:pic>
        <p:nvPicPr>
          <p:cNvPr id="119" name="Shape 119"/>
          <p:cNvPicPr preferRelativeResize="0"/>
          <p:nvPr/>
        </p:nvPicPr>
        <p:blipFill rotWithShape="1">
          <a:blip r:embed="rId7">
            <a:alphaModFix/>
          </a:blip>
          <a:srcRect/>
          <a:stretch/>
        </p:blipFill>
        <p:spPr>
          <a:xfrm>
            <a:off x="1357462" y="17380776"/>
            <a:ext cx="2056520" cy="1662162"/>
          </a:xfrm>
          <a:prstGeom prst="rect">
            <a:avLst/>
          </a:prstGeom>
          <a:noFill/>
          <a:ln>
            <a:noFill/>
          </a:ln>
        </p:spPr>
      </p:pic>
      <p:sp>
        <p:nvSpPr>
          <p:cNvPr id="120" name="Shape 120"/>
          <p:cNvSpPr/>
          <p:nvPr/>
        </p:nvSpPr>
        <p:spPr>
          <a:xfrm>
            <a:off x="3522237" y="17704548"/>
            <a:ext cx="1730286" cy="822942"/>
          </a:xfrm>
          <a:prstGeom prst="ellipse">
            <a:avLst/>
          </a:prstGeom>
          <a:solidFill>
            <a:schemeClr val="lt2"/>
          </a:solidFill>
          <a:ln w="25400" cap="flat" cmpd="sng">
            <a:solidFill>
              <a:srgbClr val="21613B"/>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3B3838"/>
              </a:buClr>
              <a:buSzPct val="25000"/>
              <a:buFont typeface="Arial"/>
              <a:buNone/>
            </a:pPr>
            <a:r>
              <a:rPr lang="en-US" sz="1800" b="1" i="0" u="none" strike="noStrike" cap="none" baseline="0" dirty="0" smtClean="0">
                <a:solidFill>
                  <a:srgbClr val="3B3838"/>
                </a:solidFill>
                <a:latin typeface="Garamond" panose="02020404030301010803" pitchFamily="18" charset="0"/>
                <a:sym typeface="Arial"/>
                <a:rtl val="0"/>
              </a:rPr>
              <a:t>Sonar</a:t>
            </a:r>
            <a:endParaRPr lang="en-US" sz="1800" b="1" i="0" u="none" strike="noStrike" cap="none" baseline="0" dirty="0">
              <a:solidFill>
                <a:srgbClr val="3B3838"/>
              </a:solidFill>
              <a:latin typeface="Garamond" panose="02020404030301010803" pitchFamily="18" charset="0"/>
              <a:sym typeface="Arial"/>
              <a:rtl val="0"/>
            </a:endParaRPr>
          </a:p>
        </p:txBody>
      </p:sp>
      <p:cxnSp>
        <p:nvCxnSpPr>
          <p:cNvPr id="121" name="Shape 121"/>
          <p:cNvCxnSpPr>
            <a:stCxn id="126" idx="6"/>
            <a:endCxn id="110" idx="2"/>
          </p:cNvCxnSpPr>
          <p:nvPr/>
        </p:nvCxnSpPr>
        <p:spPr>
          <a:xfrm>
            <a:off x="5253340" y="15258287"/>
            <a:ext cx="1878252" cy="385417"/>
          </a:xfrm>
          <a:prstGeom prst="bentConnector3">
            <a:avLst>
              <a:gd name="adj1" fmla="val 50000"/>
            </a:avLst>
          </a:prstGeom>
          <a:noFill/>
          <a:ln w="38100" cap="flat" cmpd="sng">
            <a:solidFill>
              <a:srgbClr val="29844F"/>
            </a:solidFill>
            <a:prstDash val="solid"/>
            <a:round/>
            <a:headEnd type="none" w="med" len="med"/>
            <a:tailEnd type="triangle" w="lg" len="lg"/>
          </a:ln>
        </p:spPr>
      </p:cxnSp>
      <p:pic>
        <p:nvPicPr>
          <p:cNvPr id="122" name="Shape 122"/>
          <p:cNvPicPr preferRelativeResize="0"/>
          <p:nvPr/>
        </p:nvPicPr>
        <p:blipFill rotWithShape="1">
          <a:blip r:embed="rId8">
            <a:alphaModFix/>
          </a:blip>
          <a:srcRect/>
          <a:stretch/>
        </p:blipFill>
        <p:spPr>
          <a:xfrm>
            <a:off x="1288031" y="12072234"/>
            <a:ext cx="1921591" cy="1497848"/>
          </a:xfrm>
          <a:prstGeom prst="rect">
            <a:avLst/>
          </a:prstGeom>
          <a:noFill/>
          <a:ln>
            <a:noFill/>
          </a:ln>
        </p:spPr>
      </p:pic>
      <p:sp>
        <p:nvSpPr>
          <p:cNvPr id="123" name="Shape 123"/>
          <p:cNvSpPr/>
          <p:nvPr/>
        </p:nvSpPr>
        <p:spPr>
          <a:xfrm>
            <a:off x="3275002" y="12057368"/>
            <a:ext cx="1987776" cy="1161693"/>
          </a:xfrm>
          <a:prstGeom prst="ellipse">
            <a:avLst/>
          </a:prstGeom>
          <a:solidFill>
            <a:schemeClr val="lt2"/>
          </a:solidFill>
          <a:ln w="25400" cap="flat" cmpd="sng">
            <a:solidFill>
              <a:srgbClr val="21613B"/>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3B3838"/>
              </a:buClr>
              <a:buSzPct val="25000"/>
              <a:buFont typeface="Arial"/>
              <a:buNone/>
            </a:pPr>
            <a:r>
              <a:rPr lang="en-US" sz="1800" b="1" i="0" u="none" strike="noStrike" cap="none" baseline="0" dirty="0">
                <a:solidFill>
                  <a:srgbClr val="3B3838"/>
                </a:solidFill>
                <a:latin typeface="Garamond" panose="02020404030301010803" pitchFamily="18" charset="0"/>
                <a:sym typeface="Arial"/>
                <a:rtl val="0"/>
              </a:rPr>
              <a:t>Landsat 8 OLI Imagery</a:t>
            </a:r>
          </a:p>
        </p:txBody>
      </p:sp>
      <p:cxnSp>
        <p:nvCxnSpPr>
          <p:cNvPr id="124" name="Shape 124"/>
          <p:cNvCxnSpPr>
            <a:stCxn id="127" idx="6"/>
            <a:endCxn id="110" idx="2"/>
          </p:cNvCxnSpPr>
          <p:nvPr/>
        </p:nvCxnSpPr>
        <p:spPr>
          <a:xfrm flipV="1">
            <a:off x="5217765" y="15643704"/>
            <a:ext cx="1913827" cy="848329"/>
          </a:xfrm>
          <a:prstGeom prst="bentConnector3">
            <a:avLst>
              <a:gd name="adj1" fmla="val 50000"/>
            </a:avLst>
          </a:prstGeom>
          <a:noFill/>
          <a:ln w="38100" cap="flat" cmpd="sng">
            <a:solidFill>
              <a:srgbClr val="29844F"/>
            </a:solidFill>
            <a:prstDash val="solid"/>
            <a:round/>
            <a:headEnd type="none" w="med" len="med"/>
            <a:tailEnd type="triangle" w="lg" len="lg"/>
          </a:ln>
        </p:spPr>
      </p:cxnSp>
      <p:pic>
        <p:nvPicPr>
          <p:cNvPr id="125" name="Shape 125"/>
          <p:cNvPicPr preferRelativeResize="0"/>
          <p:nvPr/>
        </p:nvPicPr>
        <p:blipFill rotWithShape="1">
          <a:blip r:embed="rId9">
            <a:alphaModFix/>
          </a:blip>
          <a:srcRect/>
          <a:stretch/>
        </p:blipFill>
        <p:spPr>
          <a:xfrm>
            <a:off x="1331504" y="14936167"/>
            <a:ext cx="1943498" cy="2178351"/>
          </a:xfrm>
          <a:prstGeom prst="rect">
            <a:avLst/>
          </a:prstGeom>
          <a:noFill/>
          <a:ln w="38100" cap="flat" cmpd="sng">
            <a:solidFill>
              <a:srgbClr val="000000"/>
            </a:solidFill>
            <a:prstDash val="solid"/>
            <a:round/>
            <a:headEnd type="none" w="med" len="med"/>
            <a:tailEnd type="none" w="med" len="med"/>
          </a:ln>
        </p:spPr>
      </p:pic>
      <p:sp>
        <p:nvSpPr>
          <p:cNvPr id="126" name="Shape 126"/>
          <p:cNvSpPr/>
          <p:nvPr/>
        </p:nvSpPr>
        <p:spPr>
          <a:xfrm>
            <a:off x="3413982" y="14789880"/>
            <a:ext cx="1839358" cy="936813"/>
          </a:xfrm>
          <a:prstGeom prst="ellipse">
            <a:avLst/>
          </a:prstGeom>
          <a:solidFill>
            <a:schemeClr val="lt2"/>
          </a:solidFill>
          <a:ln w="25400" cap="flat" cmpd="sng">
            <a:solidFill>
              <a:srgbClr val="21613B"/>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3B3838"/>
              </a:buClr>
              <a:buSzPct val="25000"/>
              <a:buFont typeface="Arial"/>
              <a:buNone/>
            </a:pPr>
            <a:r>
              <a:rPr lang="en-US" sz="1800" b="1" i="0" u="none" strike="noStrike" cap="none" baseline="0" dirty="0">
                <a:solidFill>
                  <a:srgbClr val="3B3838"/>
                </a:solidFill>
                <a:latin typeface="Garamond" panose="02020404030301010803" pitchFamily="18" charset="0"/>
                <a:sym typeface="Arial"/>
                <a:rtl val="0"/>
              </a:rPr>
              <a:t>Hyper-spectral Data</a:t>
            </a:r>
          </a:p>
        </p:txBody>
      </p:sp>
      <p:sp>
        <p:nvSpPr>
          <p:cNvPr id="127" name="Shape 127"/>
          <p:cNvSpPr/>
          <p:nvPr/>
        </p:nvSpPr>
        <p:spPr>
          <a:xfrm>
            <a:off x="3468429" y="16100974"/>
            <a:ext cx="1749336" cy="782117"/>
          </a:xfrm>
          <a:prstGeom prst="ellipse">
            <a:avLst/>
          </a:prstGeom>
          <a:solidFill>
            <a:schemeClr val="lt2"/>
          </a:solidFill>
          <a:ln w="25400" cap="flat" cmpd="sng">
            <a:solidFill>
              <a:srgbClr val="21613B"/>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3B3838"/>
              </a:buClr>
              <a:buSzPct val="25000"/>
              <a:buFont typeface="Arial"/>
              <a:buNone/>
            </a:pPr>
            <a:r>
              <a:rPr lang="en-US" sz="1800" b="1" i="0" u="none" strike="noStrike" cap="none" baseline="0" dirty="0" err="1">
                <a:solidFill>
                  <a:srgbClr val="3B3838"/>
                </a:solidFill>
                <a:latin typeface="Garamond" panose="02020404030301010803" pitchFamily="18" charset="0"/>
                <a:sym typeface="Arial"/>
                <a:rtl val="0"/>
              </a:rPr>
              <a:t>Secchi</a:t>
            </a:r>
            <a:r>
              <a:rPr lang="en-US" sz="1800" b="1" i="0" u="none" strike="noStrike" cap="none" baseline="0" dirty="0">
                <a:solidFill>
                  <a:srgbClr val="3B3838"/>
                </a:solidFill>
                <a:latin typeface="Garamond" panose="02020404030301010803" pitchFamily="18" charset="0"/>
                <a:sym typeface="Arial"/>
                <a:rtl val="0"/>
              </a:rPr>
              <a:t> Disk Depth</a:t>
            </a:r>
          </a:p>
        </p:txBody>
      </p:sp>
      <p:pic>
        <p:nvPicPr>
          <p:cNvPr id="1026" name="Picture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42974" y="21523482"/>
            <a:ext cx="6952087" cy="41444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29" name="Shape 93"/>
          <p:cNvCxnSpPr>
            <a:stCxn id="123" idx="6"/>
            <a:endCxn id="91" idx="2"/>
          </p:cNvCxnSpPr>
          <p:nvPr/>
        </p:nvCxnSpPr>
        <p:spPr>
          <a:xfrm>
            <a:off x="5262778" y="12638215"/>
            <a:ext cx="885999" cy="1250886"/>
          </a:xfrm>
          <a:prstGeom prst="bentConnector3">
            <a:avLst>
              <a:gd name="adj1" fmla="val 37099"/>
            </a:avLst>
          </a:prstGeom>
          <a:noFill/>
          <a:ln w="38100" cap="flat" cmpd="sng">
            <a:solidFill>
              <a:srgbClr val="29844F"/>
            </a:solidFill>
            <a:prstDash val="solid"/>
            <a:round/>
            <a:headEnd type="none" w="med" len="med"/>
            <a:tailEnd type="triangle" w="lg" len="lg"/>
          </a:ln>
        </p:spPr>
      </p:cxnSp>
      <p:cxnSp>
        <p:nvCxnSpPr>
          <p:cNvPr id="172" name="Shape 92"/>
          <p:cNvCxnSpPr>
            <a:stCxn id="91" idx="6"/>
          </p:cNvCxnSpPr>
          <p:nvPr/>
        </p:nvCxnSpPr>
        <p:spPr>
          <a:xfrm flipV="1">
            <a:off x="8578432" y="12896637"/>
            <a:ext cx="672585" cy="992464"/>
          </a:xfrm>
          <a:prstGeom prst="bentConnector2">
            <a:avLst/>
          </a:prstGeom>
          <a:noFill/>
          <a:ln w="38100" cap="flat" cmpd="sng">
            <a:solidFill>
              <a:srgbClr val="29844F"/>
            </a:solidFill>
            <a:prstDash val="solid"/>
            <a:round/>
            <a:headEnd type="none" w="med" len="med"/>
            <a:tailEnd type="none" w="lg" len="lg"/>
          </a:ln>
        </p:spPr>
      </p:cxnSp>
      <p:cxnSp>
        <p:nvCxnSpPr>
          <p:cNvPr id="92" name="Shape 92"/>
          <p:cNvCxnSpPr>
            <a:stCxn id="90" idx="6"/>
          </p:cNvCxnSpPr>
          <p:nvPr/>
        </p:nvCxnSpPr>
        <p:spPr>
          <a:xfrm>
            <a:off x="8521888" y="12623349"/>
            <a:ext cx="719373" cy="258865"/>
          </a:xfrm>
          <a:prstGeom prst="bentConnector3">
            <a:avLst>
              <a:gd name="adj1" fmla="val 105611"/>
            </a:avLst>
          </a:prstGeom>
          <a:noFill/>
          <a:ln w="38100" cap="flat" cmpd="sng">
            <a:solidFill>
              <a:srgbClr val="29844F"/>
            </a:solidFill>
            <a:prstDash val="solid"/>
            <a:round/>
            <a:headEnd type="none" w="med" len="med"/>
            <a:tailEnd type="oval" w="lg" len="lg"/>
          </a:ln>
        </p:spPr>
      </p:cxnSp>
      <p:cxnSp>
        <p:nvCxnSpPr>
          <p:cNvPr id="309" name="Shape 92"/>
          <p:cNvCxnSpPr>
            <a:endCxn id="94" idx="4"/>
          </p:cNvCxnSpPr>
          <p:nvPr/>
        </p:nvCxnSpPr>
        <p:spPr>
          <a:xfrm flipV="1">
            <a:off x="9251017" y="12576556"/>
            <a:ext cx="1344805" cy="367275"/>
          </a:xfrm>
          <a:prstGeom prst="bentConnector2">
            <a:avLst/>
          </a:prstGeom>
          <a:noFill/>
          <a:ln w="38100" cap="flat" cmpd="sng">
            <a:solidFill>
              <a:srgbClr val="29844F"/>
            </a:solidFill>
            <a:prstDash val="solid"/>
            <a:round/>
            <a:headEnd type="none" w="med" len="med"/>
            <a:tailEnd type="stealth" w="lg" len="lg"/>
          </a:ln>
        </p:spPr>
      </p:cxnSp>
      <p:cxnSp>
        <p:nvCxnSpPr>
          <p:cNvPr id="314" name="Shape 92"/>
          <p:cNvCxnSpPr>
            <a:endCxn id="95" idx="0"/>
          </p:cNvCxnSpPr>
          <p:nvPr/>
        </p:nvCxnSpPr>
        <p:spPr>
          <a:xfrm>
            <a:off x="9225238" y="12913223"/>
            <a:ext cx="1370584" cy="542035"/>
          </a:xfrm>
          <a:prstGeom prst="bentConnector2">
            <a:avLst/>
          </a:prstGeom>
          <a:noFill/>
          <a:ln w="38100" cap="flat" cmpd="sng">
            <a:solidFill>
              <a:srgbClr val="29844F"/>
            </a:solidFill>
            <a:prstDash val="solid"/>
            <a:round/>
            <a:headEnd type="none" w="med" len="med"/>
            <a:tailEnd type="stealth" w="lg" len="lg"/>
          </a:ln>
        </p:spPr>
      </p:cxnSp>
      <p:sp>
        <p:nvSpPr>
          <p:cNvPr id="1171" name="TextBox 1170"/>
          <p:cNvSpPr txBox="1"/>
          <p:nvPr/>
        </p:nvSpPr>
        <p:spPr>
          <a:xfrm>
            <a:off x="914395" y="25667896"/>
            <a:ext cx="4522851" cy="830997"/>
          </a:xfrm>
          <a:prstGeom prst="rect">
            <a:avLst/>
          </a:prstGeom>
          <a:noFill/>
        </p:spPr>
        <p:txBody>
          <a:bodyPr wrap="square" rtlCol="0">
            <a:spAutoFit/>
          </a:bodyPr>
          <a:lstStyle/>
          <a:p>
            <a:r>
              <a:rPr lang="en-US" sz="2400" dirty="0" smtClean="0">
                <a:latin typeface="Garamond" panose="02020404030301010803" pitchFamily="18" charset="0"/>
              </a:rPr>
              <a:t>Figure 1. NDVI overlaying Landsat 8 Green Band</a:t>
            </a:r>
            <a:endParaRPr lang="en-US" sz="2400" dirty="0">
              <a:latin typeface="Garamond" panose="02020404030301010803" pitchFamily="18" charset="0"/>
            </a:endParaRPr>
          </a:p>
        </p:txBody>
      </p:sp>
      <p:cxnSp>
        <p:nvCxnSpPr>
          <p:cNvPr id="374" name="Shape 99"/>
          <p:cNvCxnSpPr/>
          <p:nvPr/>
        </p:nvCxnSpPr>
        <p:spPr>
          <a:xfrm rot="10800000" flipV="1">
            <a:off x="10595824" y="16471232"/>
            <a:ext cx="582612" cy="3671"/>
          </a:xfrm>
          <a:prstGeom prst="bentConnector3">
            <a:avLst>
              <a:gd name="adj1" fmla="val 50000"/>
            </a:avLst>
          </a:prstGeom>
          <a:noFill/>
          <a:ln w="38100" cap="flat" cmpd="sng">
            <a:solidFill>
              <a:srgbClr val="29844F"/>
            </a:solidFill>
            <a:prstDash val="solid"/>
            <a:round/>
            <a:headEnd type="none" w="med" len="med"/>
            <a:tailEnd type="triangle" w="lg" len="lg"/>
          </a:ln>
        </p:spPr>
      </p:cxnSp>
      <p:cxnSp>
        <p:nvCxnSpPr>
          <p:cNvPr id="376" name="Shape 99"/>
          <p:cNvCxnSpPr>
            <a:endCxn id="1202" idx="2"/>
          </p:cNvCxnSpPr>
          <p:nvPr/>
        </p:nvCxnSpPr>
        <p:spPr>
          <a:xfrm>
            <a:off x="6174678" y="16475616"/>
            <a:ext cx="908570" cy="818916"/>
          </a:xfrm>
          <a:prstGeom prst="bentConnector3">
            <a:avLst>
              <a:gd name="adj1" fmla="val 50000"/>
            </a:avLst>
          </a:prstGeom>
          <a:noFill/>
          <a:ln w="38100" cap="flat" cmpd="sng">
            <a:solidFill>
              <a:srgbClr val="29844F"/>
            </a:solidFill>
            <a:prstDash val="solid"/>
            <a:round/>
            <a:headEnd type="oval" w="lg" len="lg"/>
            <a:tailEnd type="triangle" w="lg" len="lg"/>
          </a:ln>
        </p:spPr>
      </p:cxnSp>
      <p:cxnSp>
        <p:nvCxnSpPr>
          <p:cNvPr id="379" name="Shape 99"/>
          <p:cNvCxnSpPr/>
          <p:nvPr/>
        </p:nvCxnSpPr>
        <p:spPr>
          <a:xfrm rot="16200000" flipH="1">
            <a:off x="10004095" y="19550934"/>
            <a:ext cx="380674" cy="6357"/>
          </a:xfrm>
          <a:prstGeom prst="bentConnector3">
            <a:avLst>
              <a:gd name="adj1" fmla="val 50000"/>
            </a:avLst>
          </a:prstGeom>
          <a:noFill/>
          <a:ln w="38100" cap="flat" cmpd="sng">
            <a:solidFill>
              <a:srgbClr val="29844F"/>
            </a:solidFill>
            <a:prstDash val="solid"/>
            <a:round/>
            <a:headEnd type="none" w="med" len="med"/>
            <a:tailEnd type="triangle" w="lg" len="lg"/>
          </a:ln>
        </p:spPr>
      </p:cxnSp>
      <p:cxnSp>
        <p:nvCxnSpPr>
          <p:cNvPr id="382" name="Shape 99"/>
          <p:cNvCxnSpPr/>
          <p:nvPr/>
        </p:nvCxnSpPr>
        <p:spPr>
          <a:xfrm>
            <a:off x="8521888" y="19744448"/>
            <a:ext cx="882277" cy="3"/>
          </a:xfrm>
          <a:prstGeom prst="bentConnector3">
            <a:avLst>
              <a:gd name="adj1" fmla="val 50000"/>
            </a:avLst>
          </a:prstGeom>
          <a:noFill/>
          <a:ln w="38100" cap="flat" cmpd="sng">
            <a:solidFill>
              <a:srgbClr val="29844F"/>
            </a:solidFill>
            <a:prstDash val="solid"/>
            <a:round/>
            <a:headEnd type="none" w="med" len="med"/>
            <a:tailEnd type="triangle" w="lg" len="lg"/>
          </a:ln>
        </p:spPr>
      </p:cxnSp>
      <p:sp>
        <p:nvSpPr>
          <p:cNvPr id="1202" name="Oval 1201"/>
          <p:cNvSpPr/>
          <p:nvPr/>
        </p:nvSpPr>
        <p:spPr>
          <a:xfrm>
            <a:off x="7083248" y="16688274"/>
            <a:ext cx="2301408" cy="1212515"/>
          </a:xfrm>
          <a:prstGeom prst="ellips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smtClean="0">
                <a:solidFill>
                  <a:schemeClr val="bg2">
                    <a:lumMod val="50000"/>
                  </a:schemeClr>
                </a:solidFill>
                <a:latin typeface="Garamond" panose="02020404030301010803" pitchFamily="18" charset="0"/>
              </a:rPr>
              <a:t>Generate PAR maps</a:t>
            </a:r>
            <a:endParaRPr lang="en-US" sz="1800" b="1" dirty="0">
              <a:solidFill>
                <a:schemeClr val="bg2">
                  <a:lumMod val="50000"/>
                </a:schemeClr>
              </a:solidFill>
              <a:latin typeface="Garamond" panose="02020404030301010803" pitchFamily="18" charset="0"/>
            </a:endParaRPr>
          </a:p>
        </p:txBody>
      </p:sp>
      <p:cxnSp>
        <p:nvCxnSpPr>
          <p:cNvPr id="451" name="Shape 113"/>
          <p:cNvCxnSpPr>
            <a:stCxn id="1202" idx="6"/>
          </p:cNvCxnSpPr>
          <p:nvPr/>
        </p:nvCxnSpPr>
        <p:spPr>
          <a:xfrm>
            <a:off x="9384656" y="17294532"/>
            <a:ext cx="713855" cy="12700"/>
          </a:xfrm>
          <a:prstGeom prst="bentConnector3">
            <a:avLst>
              <a:gd name="adj1" fmla="val 50000"/>
            </a:avLst>
          </a:prstGeom>
          <a:noFill/>
          <a:ln w="38100" cap="flat" cmpd="sng">
            <a:solidFill>
              <a:srgbClr val="29844F"/>
            </a:solidFill>
            <a:prstDash val="solid"/>
            <a:round/>
            <a:headEnd type="none" w="med" len="med"/>
            <a:tailEnd type="triangle" w="lg" len="lg"/>
          </a:ln>
        </p:spPr>
      </p:cxnSp>
      <p:cxnSp>
        <p:nvCxnSpPr>
          <p:cNvPr id="455" name="Shape 99"/>
          <p:cNvCxnSpPr>
            <a:stCxn id="1202" idx="6"/>
          </p:cNvCxnSpPr>
          <p:nvPr/>
        </p:nvCxnSpPr>
        <p:spPr>
          <a:xfrm>
            <a:off x="9384656" y="17294532"/>
            <a:ext cx="812955" cy="12700"/>
          </a:xfrm>
          <a:prstGeom prst="straightConnector1">
            <a:avLst/>
          </a:prstGeom>
          <a:noFill/>
          <a:ln w="38100" cap="flat" cmpd="sng">
            <a:solidFill>
              <a:srgbClr val="29844F"/>
            </a:solidFill>
            <a:prstDash val="solid"/>
            <a:round/>
            <a:headEnd type="none" w="med" len="med"/>
            <a:tailEnd type="oval" w="lg" len="lg"/>
          </a:ln>
        </p:spPr>
      </p:cxnSp>
      <p:pic>
        <p:nvPicPr>
          <p:cNvPr id="2" name="Picture 1"/>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9641205" y="18058387"/>
            <a:ext cx="3294996" cy="2692995"/>
          </a:xfrm>
          <a:prstGeom prst="rect">
            <a:avLst/>
          </a:prstGeom>
        </p:spPr>
      </p:pic>
      <p:sp>
        <p:nvSpPr>
          <p:cNvPr id="128" name="Text Placeholder 16"/>
          <p:cNvSpPr txBox="1">
            <a:spLocks/>
          </p:cNvSpPr>
          <p:nvPr/>
        </p:nvSpPr>
        <p:spPr>
          <a:xfrm>
            <a:off x="18255341" y="6284208"/>
            <a:ext cx="8229600" cy="5760720"/>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347663" indent="-347663"/>
            <a:r>
              <a:rPr lang="en-US" sz="3200" dirty="0">
                <a:latin typeface="Garamond" panose="02020404030301010803" pitchFamily="18" charset="0"/>
              </a:rPr>
              <a:t>Utilize NASA’s Earth Observing System (EOS) to target and characterize the seasonal patterns of </a:t>
            </a:r>
            <a:r>
              <a:rPr lang="en-US" sz="3200" dirty="0" err="1">
                <a:latin typeface="Garamond" panose="02020404030301010803" pitchFamily="18" charset="0"/>
              </a:rPr>
              <a:t>Hydrilla</a:t>
            </a:r>
            <a:r>
              <a:rPr lang="en-US" sz="3200" dirty="0">
                <a:latin typeface="Garamond" panose="02020404030301010803" pitchFamily="18" charset="0"/>
              </a:rPr>
              <a:t> distribution in inland waters</a:t>
            </a:r>
            <a:r>
              <a:rPr lang="en-US" sz="3200" dirty="0" smtClean="0">
                <a:latin typeface="Garamond" panose="02020404030301010803" pitchFamily="18" charset="0"/>
              </a:rPr>
              <a:t>.</a:t>
            </a:r>
            <a:endParaRPr lang="en-US" sz="3200" dirty="0">
              <a:latin typeface="Garamond" panose="02020404030301010803" pitchFamily="18" charset="0"/>
            </a:endParaRPr>
          </a:p>
          <a:p>
            <a:pPr marL="347663" indent="-347663"/>
            <a:r>
              <a:rPr lang="en-US" sz="3200" dirty="0">
                <a:latin typeface="Garamond" panose="02020404030301010803" pitchFamily="18" charset="0"/>
              </a:rPr>
              <a:t>Quantify total area covered by topped-out/floating </a:t>
            </a:r>
            <a:r>
              <a:rPr lang="en-US" sz="3200" dirty="0" smtClean="0">
                <a:latin typeface="Garamond" panose="02020404030301010803" pitchFamily="18" charset="0"/>
              </a:rPr>
              <a:t>vegetation</a:t>
            </a:r>
            <a:endParaRPr lang="en-US" sz="3200" dirty="0">
              <a:latin typeface="Garamond" panose="02020404030301010803" pitchFamily="18" charset="0"/>
            </a:endParaRPr>
          </a:p>
          <a:p>
            <a:pPr marL="347663" indent="-347663"/>
            <a:r>
              <a:rPr lang="en-US" sz="3200" dirty="0">
                <a:latin typeface="Garamond" panose="02020404030301010803" pitchFamily="18" charset="0"/>
              </a:rPr>
              <a:t>Generate maps of </a:t>
            </a:r>
            <a:r>
              <a:rPr lang="en-US" sz="3200" dirty="0" err="1">
                <a:latin typeface="Garamond" panose="02020404030301010803" pitchFamily="18" charset="0"/>
              </a:rPr>
              <a:t>photosynthetically</a:t>
            </a:r>
            <a:r>
              <a:rPr lang="en-US" sz="3200" dirty="0">
                <a:latin typeface="Garamond" panose="02020404030301010803" pitchFamily="18" charset="0"/>
              </a:rPr>
              <a:t> active radiation (PAR) to locate potential hotspots for thriving submerged aquatic vegetation </a:t>
            </a:r>
            <a:r>
              <a:rPr lang="en-US" sz="3200" dirty="0" smtClean="0">
                <a:latin typeface="Garamond" panose="02020404030301010803" pitchFamily="18" charset="0"/>
              </a:rPr>
              <a:t>habitat</a:t>
            </a:r>
            <a:endParaRPr lang="en-US" sz="3200" dirty="0">
              <a:latin typeface="Garamond" panose="02020404030301010803" pitchFamily="18" charset="0"/>
            </a:endParaRPr>
          </a:p>
          <a:p>
            <a:pPr marL="347663" indent="-347663"/>
            <a:r>
              <a:rPr lang="en-US" sz="3200" dirty="0">
                <a:latin typeface="Garamond" panose="02020404030301010803" pitchFamily="18" charset="0"/>
              </a:rPr>
              <a:t>Create a predictive model to forecast future growth of </a:t>
            </a:r>
            <a:r>
              <a:rPr lang="en-US" sz="3200" dirty="0" err="1">
                <a:latin typeface="Garamond" panose="02020404030301010803" pitchFamily="18" charset="0"/>
              </a:rPr>
              <a:t>Hydrilla</a:t>
            </a:r>
            <a:endParaRPr lang="en-US" sz="3200" dirty="0">
              <a:latin typeface="Garamond" panose="02020404030301010803" pitchFamily="18" charset="0"/>
            </a:endParaRPr>
          </a:p>
        </p:txBody>
      </p:sp>
    </p:spTree>
  </p:cSld>
  <p:clrMapOvr>
    <a:masterClrMapping/>
  </p:clrMapOvr>
  <p:transition spd="slow">
    <p:cut/>
  </p:transition>
  <p:timing>
    <p:tnLst>
      <p:par>
        <p:cTn id="1" dur="indefinite" restart="never" nodeType="tmRoot"/>
      </p:par>
    </p:tnLst>
  </p:timing>
</p:sld>
</file>

<file path=ppt/theme/theme1.xml><?xml version="1.0" encoding="utf-8"?>
<a:theme xmlns:a="http://schemas.openxmlformats.org/drawingml/2006/main" name="Office Theme">
  <a:themeElements>
    <a:clrScheme name="Eco Forecasting 15">
      <a:dk1>
        <a:srgbClr val="767171"/>
      </a:dk1>
      <a:lt1>
        <a:srgbClr val="FFFFFF"/>
      </a:lt1>
      <a:dk2>
        <a:srgbClr val="767171"/>
      </a:dk2>
      <a:lt2>
        <a:srgbClr val="FFFFFF"/>
      </a:lt2>
      <a:accent1>
        <a:srgbClr val="2E8652"/>
      </a:accent1>
      <a:accent2>
        <a:srgbClr val="44757B"/>
      </a:accent2>
      <a:accent3>
        <a:srgbClr val="56619C"/>
      </a:accent3>
      <a:accent4>
        <a:srgbClr val="E2C16E"/>
      </a:accent4>
      <a:accent5>
        <a:srgbClr val="CB8954"/>
      </a:accent5>
      <a:accent6>
        <a:srgbClr val="BB5740"/>
      </a:accent6>
      <a:hlink>
        <a:srgbClr val="2E8652"/>
      </a:hlink>
      <a:folHlink>
        <a:srgbClr val="2E865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390</TotalTime>
  <Words>361</Words>
  <Application>Microsoft Office PowerPoint</Application>
  <PresentationFormat>Custom</PresentationFormat>
  <Paragraphs>66</Paragraphs>
  <Slides>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Questrial</vt:lpstr>
      <vt:lpstr>Century Gothic</vt:lpstr>
      <vt:lpstr>Webdings</vt:lpstr>
      <vt:lpstr>Garamond</vt:lpstr>
      <vt:lpstr>Office Theme</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crms</dc:creator>
  <cp:lastModifiedBy>Caren</cp:lastModifiedBy>
  <cp:revision>18</cp:revision>
  <dcterms:modified xsi:type="dcterms:W3CDTF">2015-10-15T20:55:32Z</dcterms:modified>
</cp:coreProperties>
</file>