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1" clrIdx="0">
    <p:extLst/>
  </p:cmAuthor>
  <p:cmAuthor id="2" name="Vishal Arya" initials="" lastIdx="5" clrIdx="1"/>
  <p:cmAuthor id="3"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8T19:34:09.402" idx="1">
    <p:pos x="2701" y="913"/>
    <p:text>Capitalize first word</p:text>
    <p:extLst mod="1">
      <p:ext uri="{C676402C-5697-4E1C-873F-D02D1690AC5C}">
        <p15:threadingInfo xmlns:p15="http://schemas.microsoft.com/office/powerpoint/2012/main" timeZoneBias="240"/>
      </p:ext>
    </p:extLst>
  </p:cm>
  <p:cm authorId="3" dt="2015-10-23T12:59:00.828" idx="1">
    <p:pos x="2701" y="1009"/>
    <p:text>Also, while the template says sentence case, I like the look of title case so if you want to go ahead and change it feel free!</p:text>
    <p:extLst>
      <p:ext uri="{C676402C-5697-4E1C-873F-D02D1690AC5C}">
        <p15:threadingInfo xmlns:p15="http://schemas.microsoft.com/office/powerpoint/2012/main" timeZoneBias="240">
          <p15:parentCm authorId="1" idx="1"/>
        </p15:threadingInfo>
      </p:ext>
    </p:extLst>
  </p:cm>
  <p:cm authorId="2" dt="2015-10-19T14:13:20.015" idx="1">
    <p:pos x="9378" y="19691"/>
    <p:text>Only use federal logos. I don't think this counts so please write out Albemarle-Pamilco National Estuary Program (APNEP)</p:text>
  </p:cm>
  <p:cm authorId="2" dt="2015-10-19T14:14:25.435" idx="2">
    <p:pos x="16704" y="12282"/>
    <p:text>Are you no longer using Terra MODIS? If you are, please make sure to include it.</p:text>
  </p:cm>
  <p:cm authorId="2" dt="2015-10-19T14:15:06.952" idx="3">
    <p:pos x="16704" y="11215"/>
    <p:text>Consider making this caption full sentences rather than bullets.</p:text>
  </p:cm>
  <p:cm authorId="2" dt="2015-10-19T14:15:38.853" idx="4">
    <p:pos x="7097" y="8665"/>
    <p:text>Legend should be a separate file</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r</a:t>
            </a:r>
            <a:r>
              <a:rPr lang="en-US" dirty="0" smtClean="0"/>
              <a:t>eassessment 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31138461"/>
            <a:ext cx="8229600" cy="33897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Langley Center Lead</a:t>
            </a:r>
            <a:br>
              <a:rPr lang="en-US" i="1" dirty="0" smtClean="0"/>
            </a:br>
            <a:r>
              <a:rPr lang="en-US" b="1" dirty="0" err="1" smtClean="0"/>
              <a:t>Rebekke</a:t>
            </a:r>
            <a:r>
              <a:rPr lang="en-US" b="1" dirty="0" smtClean="0"/>
              <a:t> </a:t>
            </a:r>
            <a:r>
              <a:rPr lang="en-US" b="1" dirty="0" err="1" smtClean="0"/>
              <a:t>Muench</a:t>
            </a:r>
            <a:r>
              <a:rPr lang="en-US" b="1" dirty="0" smtClean="0"/>
              <a:t>,</a:t>
            </a:r>
            <a:r>
              <a:rPr lang="en-US" b="1" i="1" dirty="0" smtClean="0"/>
              <a:t> </a:t>
            </a:r>
            <a:r>
              <a:rPr lang="en-US" i="1" dirty="0" smtClean="0"/>
              <a:t>Langley Assistant Center Lead</a:t>
            </a:r>
            <a:br>
              <a:rPr lang="en-US" i="1" dirty="0" smtClean="0"/>
            </a:br>
            <a:r>
              <a:rPr lang="en-US" b="1" dirty="0" smtClean="0"/>
              <a:t>Dr. Kenton Ross, </a:t>
            </a:r>
            <a:r>
              <a:rPr lang="en-US" i="1" dirty="0" smtClean="0"/>
              <a:t>NASA DEVELOP 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Brad Gregory, </a:t>
            </a:r>
            <a:r>
              <a:rPr lang="en-US" i="1" dirty="0" smtClean="0"/>
              <a:t>Previous Contributor</a:t>
            </a:r>
          </a:p>
        </p:txBody>
      </p:sp>
      <p:sp>
        <p:nvSpPr>
          <p:cNvPr id="8" name="Text Placeholder 16"/>
          <p:cNvSpPr txBox="1">
            <a:spLocks/>
          </p:cNvSpPr>
          <p:nvPr/>
        </p:nvSpPr>
        <p:spPr>
          <a:xfrm>
            <a:off x="914400" y="23156885"/>
            <a:ext cx="16916400" cy="4505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a:t>
            </a:r>
          </a:p>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7999" y="24533686"/>
            <a:ext cx="8229600" cy="28874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N/A</a:t>
            </a:r>
          </a:p>
          <a:p>
            <a:pPr marL="347663" indent="-347663"/>
            <a:r>
              <a:rPr lang="en-US" dirty="0" smtClean="0"/>
              <a:t>Use bullets.</a:t>
            </a:r>
          </a:p>
          <a:p>
            <a:pPr marL="347663" indent="-347663"/>
            <a:r>
              <a:rPr lang="en-US" dirty="0" smtClean="0"/>
              <a:t>Use complete sentences with periods.</a:t>
            </a:r>
          </a:p>
        </p:txBody>
      </p:sp>
      <p:sp>
        <p:nvSpPr>
          <p:cNvPr id="14" name="Text Placeholder 16"/>
          <p:cNvSpPr txBox="1">
            <a:spLocks/>
          </p:cNvSpPr>
          <p:nvPr/>
        </p:nvSpPr>
        <p:spPr>
          <a:xfrm>
            <a:off x="21564397" y="22157690"/>
            <a:ext cx="3777545"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OLI/TIRS</a:t>
            </a:r>
          </a:p>
        </p:txBody>
      </p:sp>
      <p:sp>
        <p:nvSpPr>
          <p:cNvPr id="6" name="Text Placeholder 16"/>
          <p:cNvSpPr txBox="1">
            <a:spLocks/>
          </p:cNvSpPr>
          <p:nvPr/>
        </p:nvSpPr>
        <p:spPr>
          <a:xfrm>
            <a:off x="914400" y="6419907"/>
            <a:ext cx="16916400" cy="353558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i="1" dirty="0" err="1"/>
              <a:t>Phragmites</a:t>
            </a:r>
            <a:r>
              <a:rPr lang="en-US" i="1" dirty="0"/>
              <a:t> </a:t>
            </a:r>
            <a:r>
              <a:rPr lang="en-US" i="1" dirty="0" err="1"/>
              <a:t>australis</a:t>
            </a:r>
            <a:r>
              <a:rPr lang="en-US" i="1" dirty="0"/>
              <a:t> </a:t>
            </a:r>
            <a:endParaRPr lang="en-US" i="1" dirty="0" smtClean="0"/>
          </a:p>
          <a:p>
            <a:pPr marL="347663" indent="-347663"/>
            <a:r>
              <a:rPr lang="en-US" dirty="0" smtClean="0"/>
              <a:t>Create a replicable method 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27751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 </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94979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21481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36396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02746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721849" y="30270587"/>
            <a:ext cx="459806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30270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a:t>
            </a:r>
          </a:p>
          <a:p>
            <a:r>
              <a:rPr lang="en-US" sz="2400" dirty="0" smtClean="0"/>
              <a:t>NASA DEVELOP National Program at NASA Langley Research Center</a:t>
            </a:r>
            <a:endParaRPr lang="en-US" sz="2400" dirty="0"/>
          </a:p>
        </p:txBody>
      </p:sp>
      <p:pic>
        <p:nvPicPr>
          <p:cNvPr id="3" name="Picture 2" descr="APNE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9622" y="31259276"/>
            <a:ext cx="2277571" cy="3080096"/>
          </a:xfrm>
          <a:prstGeom prst="rect">
            <a:avLst/>
          </a:prstGeom>
        </p:spPr>
      </p:pic>
      <p:pic>
        <p:nvPicPr>
          <p:cNvPr id="17" name="Picture 16" descr="ldcm_2012_C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355" y="20408753"/>
            <a:ext cx="5198732" cy="2924287"/>
          </a:xfrm>
          <a:prstGeom prst="rect">
            <a:avLst/>
          </a:prstGeom>
        </p:spPr>
      </p:pic>
      <p:pic>
        <p:nvPicPr>
          <p:cNvPr id="19" name="Picture 18" descr="Hydrograph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606" y="17968596"/>
            <a:ext cx="1777180" cy="1777180"/>
          </a:xfrm>
          <a:prstGeom prst="rect">
            <a:avLst/>
          </a:prstGeom>
        </p:spPr>
      </p:pic>
      <p:pic>
        <p:nvPicPr>
          <p:cNvPr id="20" name="Picture 19" descr="Eleva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607" y="16449378"/>
            <a:ext cx="1777180" cy="1777180"/>
          </a:xfrm>
          <a:prstGeom prst="rect">
            <a:avLst/>
          </a:prstGeom>
        </p:spPr>
      </p:pic>
      <p:pic>
        <p:nvPicPr>
          <p:cNvPr id="18" name="Picture 17" descr="Soi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715" y="14869796"/>
            <a:ext cx="1777180" cy="1777180"/>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6715" y="13325178"/>
            <a:ext cx="1777180" cy="177718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0349" y="16368566"/>
            <a:ext cx="3350537" cy="2432028"/>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0349" y="13760196"/>
            <a:ext cx="3350537" cy="2437805"/>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94558" y="13754999"/>
            <a:ext cx="1076749" cy="2891978"/>
          </a:xfrm>
          <a:prstGeom prst="rect">
            <a:avLst/>
          </a:prstGeom>
        </p:spPr>
      </p:pic>
      <p:sp>
        <p:nvSpPr>
          <p:cNvPr id="36" name="Right Arrow 35"/>
          <p:cNvSpPr/>
          <p:nvPr/>
        </p:nvSpPr>
        <p:spPr>
          <a:xfrm>
            <a:off x="3479800" y="15781246"/>
            <a:ext cx="1499164" cy="13010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6"/>
          <p:cNvSpPr txBox="1">
            <a:spLocks/>
          </p:cNvSpPr>
          <p:nvPr/>
        </p:nvSpPr>
        <p:spPr>
          <a:xfrm>
            <a:off x="908291" y="20108197"/>
            <a:ext cx="15103805" cy="16956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Analyzed Landsat, Soil, NHD, and DEM imagery</a:t>
            </a:r>
          </a:p>
          <a:p>
            <a:pPr marL="347663" indent="-347663"/>
            <a:r>
              <a:rPr lang="en-US" dirty="0" smtClean="0"/>
              <a:t>Mapped out polygons using the methodology pyramid built upon Tier 1</a:t>
            </a:r>
          </a:p>
          <a:p>
            <a:pPr marL="347663" indent="-347663"/>
            <a:r>
              <a:rPr lang="en-US" dirty="0" smtClean="0"/>
              <a:t>Conducted and supervised land classification in ERDAS Imagine</a:t>
            </a:r>
          </a:p>
        </p:txBody>
      </p:sp>
      <p:pic>
        <p:nvPicPr>
          <p:cNvPr id="39" name="Picture 38"/>
          <p:cNvPicPr>
            <a:picLocks noChangeAspect="1"/>
          </p:cNvPicPr>
          <p:nvPr/>
        </p:nvPicPr>
        <p:blipFill rotWithShape="1">
          <a:blip r:embed="rId11" cstate="print">
            <a:extLst>
              <a:ext uri="{28A0092B-C50C-407E-A947-70E740481C1C}">
                <a14:useLocalDpi xmlns:a14="http://schemas.microsoft.com/office/drawing/2010/main" val="0"/>
              </a:ext>
            </a:extLst>
          </a:blip>
          <a:srcRect l="5726" t="10580" r="16288" b="11434"/>
          <a:stretch/>
        </p:blipFill>
        <p:spPr>
          <a:xfrm rot="5400000" flipV="1">
            <a:off x="527613" y="31646757"/>
            <a:ext cx="1768171" cy="994596"/>
          </a:xfrm>
          <a:prstGeom prst="rect">
            <a:avLst/>
          </a:prstGeom>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12137" t="16903" r="16135" b="11368"/>
          <a:stretch/>
        </p:blipFill>
        <p:spPr>
          <a:xfrm rot="5400000" flipV="1">
            <a:off x="1662511" y="31646758"/>
            <a:ext cx="1768171" cy="994596"/>
          </a:xfrm>
          <a:prstGeom prst="rect">
            <a:avLst/>
          </a:prstGeom>
        </p:spPr>
      </p:pic>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6569" t="8573" r="18387" b="16382"/>
          <a:stretch/>
        </p:blipFill>
        <p:spPr>
          <a:xfrm rot="5400000" flipV="1">
            <a:off x="2797409" y="31660875"/>
            <a:ext cx="1768171" cy="994596"/>
          </a:xfrm>
          <a:prstGeom prst="rect">
            <a:avLst/>
          </a:prstGeom>
        </p:spPr>
      </p:pic>
      <p:pic>
        <p:nvPicPr>
          <p:cNvPr id="42" name="Picture 41"/>
          <p:cNvPicPr>
            <a:picLocks noChangeAspect="1"/>
          </p:cNvPicPr>
          <p:nvPr/>
        </p:nvPicPr>
        <p:blipFill rotWithShape="1">
          <a:blip r:embed="rId14" cstate="print">
            <a:extLst>
              <a:ext uri="{28A0092B-C50C-407E-A947-70E740481C1C}">
                <a14:useLocalDpi xmlns:a14="http://schemas.microsoft.com/office/drawing/2010/main" val="0"/>
              </a:ext>
            </a:extLst>
          </a:blip>
          <a:srcRect l="8603" t="14576" r="15792" b="9818"/>
          <a:stretch/>
        </p:blipFill>
        <p:spPr>
          <a:xfrm rot="5400000" flipV="1">
            <a:off x="5067205" y="31660875"/>
            <a:ext cx="1768171" cy="994596"/>
          </a:xfrm>
          <a:prstGeom prst="rect">
            <a:avLst/>
          </a:prstGeom>
        </p:spPr>
      </p:pic>
      <p:pic>
        <p:nvPicPr>
          <p:cNvPr id="43" name="Picture 42"/>
          <p:cNvPicPr>
            <a:picLocks noChangeAspect="1"/>
          </p:cNvPicPr>
          <p:nvPr/>
        </p:nvPicPr>
        <p:blipFill rotWithShape="1">
          <a:blip r:embed="rId15" cstate="print">
            <a:extLst>
              <a:ext uri="{28A0092B-C50C-407E-A947-70E740481C1C}">
                <a14:useLocalDpi xmlns:a14="http://schemas.microsoft.com/office/drawing/2010/main" val="0"/>
              </a:ext>
            </a:extLst>
          </a:blip>
          <a:srcRect l="24351" t="11001" r="5626" b="18976"/>
          <a:stretch/>
        </p:blipFill>
        <p:spPr>
          <a:xfrm rot="5400000" flipV="1">
            <a:off x="3932307" y="31660875"/>
            <a:ext cx="1768171" cy="994596"/>
          </a:xfrm>
          <a:prstGeom prst="rect">
            <a:avLst/>
          </a:prstGeom>
        </p:spPr>
      </p:pic>
      <p:sp>
        <p:nvSpPr>
          <p:cNvPr id="44" name="Text Placeholder 16"/>
          <p:cNvSpPr txBox="1">
            <a:spLocks/>
          </p:cNvSpPr>
          <p:nvPr/>
        </p:nvSpPr>
        <p:spPr>
          <a:xfrm>
            <a:off x="914400" y="33250833"/>
            <a:ext cx="10092352" cy="14486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Pictured (from left to right):</a:t>
            </a:r>
            <a:r>
              <a:rPr lang="en-US" dirty="0"/>
              <a:t> </a:t>
            </a:r>
            <a:r>
              <a:rPr lang="en-US" dirty="0" smtClean="0"/>
              <a:t>Taylor Sage, Brett </a:t>
            </a:r>
            <a:r>
              <a:rPr lang="en-US" dirty="0" err="1" smtClean="0"/>
              <a:t>Buzzanga</a:t>
            </a:r>
            <a:r>
              <a:rPr lang="en-US" dirty="0" smtClean="0"/>
              <a:t>, Ben Roberts-</a:t>
            </a:r>
            <a:r>
              <a:rPr lang="en-US" dirty="0" err="1" smtClean="0"/>
              <a:t>Pierel</a:t>
            </a:r>
            <a:r>
              <a:rPr lang="en-US" dirty="0" smtClean="0"/>
              <a:t> (Project Lead), Michelle Pasco, Jake Patrick</a:t>
            </a:r>
          </a:p>
          <a:p>
            <a:r>
              <a:rPr lang="en-US" dirty="0" smtClean="0"/>
              <a:t>Not Pictured: Benjamin </a:t>
            </a:r>
            <a:r>
              <a:rPr lang="en-US" dirty="0" err="1" smtClean="0"/>
              <a:t>Charlem</a:t>
            </a:r>
            <a:endParaRPr lang="en-US" dirty="0" smtClean="0"/>
          </a:p>
        </p:txBody>
      </p:sp>
      <p:pic>
        <p:nvPicPr>
          <p:cNvPr id="7" name="Picture 6" descr="AreaMapF.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262317" y="10464129"/>
            <a:ext cx="7461199" cy="7050047"/>
          </a:xfrm>
          <a:prstGeom prst="rect">
            <a:avLst/>
          </a:prstGeom>
        </p:spPr>
      </p:pic>
      <p:sp>
        <p:nvSpPr>
          <p:cNvPr id="45" name="Text Placeholder 16"/>
          <p:cNvSpPr txBox="1">
            <a:spLocks/>
          </p:cNvSpPr>
          <p:nvPr/>
        </p:nvSpPr>
        <p:spPr>
          <a:xfrm>
            <a:off x="18287999" y="17803953"/>
            <a:ext cx="8229600" cy="15987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Study Period: September 2015 to November 2015</a:t>
            </a:r>
          </a:p>
          <a:p>
            <a:pPr marL="347663" indent="-347663"/>
            <a:r>
              <a:rPr lang="en-US" dirty="0" smtClean="0"/>
              <a:t>Each color on the map indicates a different river basins in the area of focus</a:t>
            </a:r>
          </a:p>
        </p:txBody>
      </p:sp>
      <p:pic>
        <p:nvPicPr>
          <p:cNvPr id="9" name="Picture 8" descr="MethodPyramid.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0663" y="13755000"/>
            <a:ext cx="6136195" cy="5045594"/>
          </a:xfrm>
          <a:prstGeom prst="rect">
            <a:avLst/>
          </a:prstGeom>
        </p:spPr>
      </p:pic>
      <p:sp>
        <p:nvSpPr>
          <p:cNvPr id="46" name="Right Arrow 45"/>
          <p:cNvSpPr/>
          <p:nvPr/>
        </p:nvSpPr>
        <p:spPr>
          <a:xfrm>
            <a:off x="10609386" y="15806646"/>
            <a:ext cx="1499164" cy="13010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2207</TotalTime>
  <Words>284</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116</cp:revision>
  <dcterms:created xsi:type="dcterms:W3CDTF">2015-06-02T14:58:58Z</dcterms:created>
  <dcterms:modified xsi:type="dcterms:W3CDTF">2015-10-23T16:59:31Z</dcterms:modified>
</cp:coreProperties>
</file>