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 id="2" name="Tamara Barbakova" initials="TB" lastIdx="2" clrIdx="1">
    <p:extLst>
      <p:ext uri="{19B8F6BF-5375-455C-9EA6-DF929625EA0E}">
        <p15:presenceInfo xmlns:p15="http://schemas.microsoft.com/office/powerpoint/2012/main" userId="S::tamara.barbakova@ssaihq.com::c5b038eb-f46c-42fd-a929-91fca4bff8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3E2D"/>
    <a:srgbClr val="FF3333"/>
    <a:srgbClr val="5372B3"/>
    <a:srgbClr val="55AEB2"/>
    <a:srgbClr val="56ADB2"/>
    <a:srgbClr val="D0652A"/>
    <a:srgbClr val="9B3D3B"/>
    <a:srgbClr val="751811"/>
    <a:srgbClr val="964135"/>
    <a:srgbClr val="7DB7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BC4344-F139-DBD6-4E9B-4EF8ED853296}" v="10" dt="2022-09-09T16:23:09.847"/>
    <p1510:client id="{8FE27148-3771-08DA-F99F-A3B41938E2ED}" v="2" dt="2022-09-09T17:53:28.9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Barbakova" userId="S::tamara.barbakova@ssaihq.com::c5b038eb-f46c-42fd-a929-91fca4bff84e" providerId="AD" clId="Web-{8FE27148-3771-08DA-F99F-A3B41938E2ED}"/>
    <pc:docChg chg="">
      <pc:chgData name="Tamara Barbakova" userId="S::tamara.barbakova@ssaihq.com::c5b038eb-f46c-42fd-a929-91fca4bff84e" providerId="AD" clId="Web-{8FE27148-3771-08DA-F99F-A3B41938E2ED}" dt="2022-09-09T17:53:28.967" v="1"/>
      <pc:docMkLst>
        <pc:docMk/>
      </pc:docMkLst>
      <pc:sldChg chg="addCm delCm">
        <pc:chgData name="Tamara Barbakova" userId="S::tamara.barbakova@ssaihq.com::c5b038eb-f46c-42fd-a929-91fca4bff84e" providerId="AD" clId="Web-{8FE27148-3771-08DA-F99F-A3B41938E2ED}" dt="2022-09-09T17:53:28.967" v="1"/>
        <pc:sldMkLst>
          <pc:docMk/>
          <pc:sldMk cId="1532886728" sldId="259"/>
        </pc:sldMkLst>
      </pc:sldChg>
    </pc:docChg>
  </pc:docChgLst>
  <pc:docChgLst>
    <pc:chgData name="Tamara Barbakova" userId="S::tamara.barbakova@ssaihq.com::c5b038eb-f46c-42fd-a929-91fca4bff84e" providerId="AD" clId="Web-{08BC4344-F139-DBD6-4E9B-4EF8ED853296}"/>
    <pc:docChg chg="modSld">
      <pc:chgData name="Tamara Barbakova" userId="S::tamara.barbakova@ssaihq.com::c5b038eb-f46c-42fd-a929-91fca4bff84e" providerId="AD" clId="Web-{08BC4344-F139-DBD6-4E9B-4EF8ED853296}" dt="2022-09-09T16:23:09.847" v="9" actId="20577"/>
      <pc:docMkLst>
        <pc:docMk/>
      </pc:docMkLst>
      <pc:sldChg chg="modSp addCm">
        <pc:chgData name="Tamara Barbakova" userId="S::tamara.barbakova@ssaihq.com::c5b038eb-f46c-42fd-a929-91fca4bff84e" providerId="AD" clId="Web-{08BC4344-F139-DBD6-4E9B-4EF8ED853296}" dt="2022-09-09T16:23:09.847" v="9" actId="20577"/>
        <pc:sldMkLst>
          <pc:docMk/>
          <pc:sldMk cId="1532886728" sldId="259"/>
        </pc:sldMkLst>
        <pc:spChg chg="mod">
          <ac:chgData name="Tamara Barbakova" userId="S::tamara.barbakova@ssaihq.com::c5b038eb-f46c-42fd-a929-91fca4bff84e" providerId="AD" clId="Web-{08BC4344-F139-DBD6-4E9B-4EF8ED853296}" dt="2022-09-09T16:22:44.408" v="8" actId="20577"/>
          <ac:spMkLst>
            <pc:docMk/>
            <pc:sldMk cId="1532886728" sldId="259"/>
            <ac:spMk id="5" creationId="{00000000-0000-0000-0000-000000000000}"/>
          </ac:spMkLst>
        </pc:spChg>
        <pc:spChg chg="mod">
          <ac:chgData name="Tamara Barbakova" userId="S::tamara.barbakova@ssaihq.com::c5b038eb-f46c-42fd-a929-91fca4bff84e" providerId="AD" clId="Web-{08BC4344-F139-DBD6-4E9B-4EF8ED853296}" dt="2022-09-09T16:23:09.847" v="9" actId="20577"/>
          <ac:spMkLst>
            <pc:docMk/>
            <pc:sldMk cId="1532886728" sldId="259"/>
            <ac:spMk id="7"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2" dt="2022-09-09T10:53:28.967" idx="2">
    <p:pos x="15287" y="16374"/>
    <p:text>To avoid clutter, place image credits underneath the acknowledgments. Font size 11–12 pts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pic>
        <p:nvPicPr>
          <p:cNvPr id="6" name="Picture 5" descr="Logo&#10;&#10;Description automatically generated">
            <a:extLst>
              <a:ext uri="{FF2B5EF4-FFF2-40B4-BE49-F238E27FC236}">
                <a16:creationId xmlns:a16="http://schemas.microsoft.com/office/drawing/2014/main" id="{E29BCCA0-E0AD-A54C-BBEB-BFE43B2DB8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400" y="876300"/>
            <a:ext cx="2437412" cy="2437412"/>
          </a:xfrm>
          <a:prstGeom prst="rect">
            <a:avLst/>
          </a:prstGeom>
        </p:spPr>
      </p:pic>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C13E2D"/>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529221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4"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B27EC0C4-A763-4F40-B93A-81BE956BABB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621822" y="30747808"/>
            <a:ext cx="2103120" cy="2103120"/>
          </a:xfrm>
          <a:prstGeom prst="rect">
            <a:avLst/>
          </a:prstGeom>
        </p:spPr>
      </p:pic>
      <p:pic>
        <p:nvPicPr>
          <p:cNvPr id="26" name="Picture 25">
            <a:extLst>
              <a:ext uri="{FF2B5EF4-FFF2-40B4-BE49-F238E27FC236}">
                <a16:creationId xmlns:a16="http://schemas.microsoft.com/office/drawing/2014/main" id="{85DE18C3-339B-C343-B66D-F7A5D956FBE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6726349" y="30747808"/>
            <a:ext cx="2103120" cy="2103120"/>
          </a:xfrm>
          <a:prstGeom prst="rect">
            <a:avLst/>
          </a:prstGeom>
        </p:spPr>
      </p:pic>
      <p:pic>
        <p:nvPicPr>
          <p:cNvPr id="27" name="Picture 26">
            <a:extLst>
              <a:ext uri="{FF2B5EF4-FFF2-40B4-BE49-F238E27FC236}">
                <a16:creationId xmlns:a16="http://schemas.microsoft.com/office/drawing/2014/main" id="{6FB39283-3154-EE40-9F0D-E8327CB5B8C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830875" y="30788021"/>
            <a:ext cx="2103120" cy="2103120"/>
          </a:xfrm>
          <a:prstGeom prst="rect">
            <a:avLst/>
          </a:prstGeom>
        </p:spPr>
      </p:pic>
      <p:pic>
        <p:nvPicPr>
          <p:cNvPr id="29" name="Picture 28">
            <a:extLst>
              <a:ext uri="{FF2B5EF4-FFF2-40B4-BE49-F238E27FC236}">
                <a16:creationId xmlns:a16="http://schemas.microsoft.com/office/drawing/2014/main" id="{D073D62E-3A0A-894E-B6B4-6828621252A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35401" y="30820018"/>
            <a:ext cx="2103120" cy="2103120"/>
          </a:xfrm>
          <a:prstGeom prst="rect">
            <a:avLst/>
          </a:prstGeom>
        </p:spPr>
      </p:pic>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C13E2D"/>
                </a:solidFill>
              </a:rPr>
              <a:t>Study Area</a:t>
            </a:r>
            <a:r>
              <a:rPr lang="en-US" sz="10000" dirty="0">
                <a:solidFill>
                  <a:srgbClr val="C13E2D"/>
                </a:solidFill>
              </a:rPr>
              <a:t> Wildfires</a:t>
            </a:r>
          </a:p>
        </p:txBody>
      </p:sp>
      <p:sp>
        <p:nvSpPr>
          <p:cNvPr id="8" name="Text Placeholder 16"/>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20" name="TextBox 19"/>
          <p:cNvSpPr txBox="1"/>
          <p:nvPr/>
        </p:nvSpPr>
        <p:spPr>
          <a:xfrm>
            <a:off x="914400" y="23121024"/>
            <a:ext cx="962801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Images</a:t>
            </a:r>
          </a:p>
        </p:txBody>
      </p:sp>
      <p:sp>
        <p:nvSpPr>
          <p:cNvPr id="7" name="Text Placeholder 16"/>
          <p:cNvSpPr txBox="1">
            <a:spLocks/>
          </p:cNvSpPr>
          <p:nvPr/>
        </p:nvSpPr>
        <p:spPr>
          <a:xfrm>
            <a:off x="14648791" y="2600371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1100">
              <a:solidFill>
                <a:schemeClr val="tx1">
                  <a:lumMod val="75000"/>
                </a:schemeClr>
              </a:solidFill>
              <a:latin typeface="Garamond" panose="02020404030301010803" pitchFamily="18" charset="0"/>
            </a:endParaRPr>
          </a:p>
          <a:p>
            <a:r>
              <a:rPr lang="en-US" sz="1100">
                <a:latin typeface="Garamond"/>
                <a:ea typeface="+mn-lt"/>
                <a:cs typeface="+mn-lt"/>
              </a:rPr>
              <a:t>Image credits:</a:t>
            </a:r>
            <a:endParaRPr lang="en-US" sz="1100">
              <a:latin typeface="Garamond"/>
            </a:endParaRPr>
          </a:p>
          <a:p>
            <a:endParaRPr lang="en-US" dirty="0"/>
          </a:p>
        </p:txBody>
      </p:sp>
      <p:sp>
        <p:nvSpPr>
          <p:cNvPr id="22" name="TextBox 21"/>
          <p:cNvSpPr txBox="1"/>
          <p:nvPr/>
        </p:nvSpPr>
        <p:spPr>
          <a:xfrm>
            <a:off x="14630400" y="25096521"/>
            <a:ext cx="7278066"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Acknowledgements</a:t>
            </a:r>
          </a:p>
        </p:txBody>
      </p:sp>
      <p:sp>
        <p:nvSpPr>
          <p:cNvPr id="6" name="Text Placeholder 16"/>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29694294"/>
            <a:ext cx="728803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200550" y="31048618"/>
            <a:ext cx="1605051" cy="1645920"/>
            <a:chOff x="1317681" y="31059504"/>
            <a:chExt cx="1605051"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17681"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5557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D5F61B93-D04B-4B69-8819-0750608417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35450</TotalTime>
  <Words>215</Words>
  <Application>Microsoft Macintosh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217</cp:revision>
  <dcterms:created xsi:type="dcterms:W3CDTF">2019-02-05T16:32:03Z</dcterms:created>
  <dcterms:modified xsi:type="dcterms:W3CDTF">2022-09-09T17:54:52Z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