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, Nathan O. (LARC-E3)[SSAI DEVELOP]" initials="ONO(D" lastIdx="2" clrIdx="0">
    <p:extLst/>
  </p:cmAuthor>
  <p:cmAuthor id="2" name="Emily  Adams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>
        <p:scale>
          <a:sx n="30" d="100"/>
          <a:sy n="30" d="100"/>
        </p:scale>
        <p:origin x="-1120" y="84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5T13:08:05.003" idx="1">
    <p:pos x="15731" y="7272"/>
    <p:text>You're going to want a better study area map. It's really hard to see these.</p:text>
    <p:extLst>
      <p:ext uri="{C676402C-5697-4E1C-873F-D02D1690AC5C}">
        <p15:threadingInfo xmlns:p15="http://schemas.microsoft.com/office/powerpoint/2012/main" timeZoneBias="300"/>
      </p:ext>
    </p:extLst>
  </p:cm>
  <p:cm authorId="1" dt="2015-02-25T13:14:04.991" idx="2">
    <p:pos x="16589" y="20388"/>
    <p:text>I don't think Dr. Robert Atkinson should be here. He's only helping with the video, right?</p:text>
    <p:extLst>
      <p:ext uri="{C676402C-5697-4E1C-873F-D02D1690AC5C}">
        <p15:threadingInfo xmlns:p15="http://schemas.microsoft.com/office/powerpoint/2012/main" timeZoneBias="300"/>
      </p:ext>
    </p:extLst>
  </p:cm>
  <p:cm authorId="2" dt="2015-02-26T13:48:08.784" idx="1">
    <p:pos x="15827" y="7368"/>
    <p:text/>
  </p:cm>
  <p:cm authorId="2" dt="2015-02-26T13:48:16.518" idx="2">
    <p:pos x="15923" y="7464"/>
    <p:text>Working on it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391140"/>
          </a:xfrm>
        </p:spPr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 smtClean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endParaRPr lang="en-US" sz="2200" dirty="0">
              <a:solidFill>
                <a:schemeClr val="dk1"/>
              </a:solidFill>
              <a:latin typeface="Century Gothic" pitchFamily="34" charset="0"/>
            </a:endParaRP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</a:p>
          <a:p>
            <a:pPr marL="0" lvl="0" indent="0" algn="ctr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 err="1"/>
              <a:t>Idamis</a:t>
            </a:r>
            <a:r>
              <a:rPr lang="en-US" dirty="0"/>
              <a:t>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Zimmerman,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03880"/>
            <a:ext cx="4172376" cy="1698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47724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0973050"/>
            <a:ext cx="4172376" cy="18417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8894404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0669497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1"/>
            <a:ext cx="4172376" cy="649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887129" y="20026512"/>
            <a:ext cx="4172376" cy="1350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2887129" y="22028142"/>
            <a:ext cx="4172376" cy="1020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073596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008590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Georgian Bay Landsat Scenes 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0788773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Training Site selection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45871" y="20038000"/>
            <a:ext cx="4172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885244" y="22089181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Validation and Accuracy Assessment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5485" y="18299474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079040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656715" y="2147310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wn Arrow 116"/>
          <p:cNvSpPr/>
          <p:nvPr/>
        </p:nvSpPr>
        <p:spPr>
          <a:xfrm>
            <a:off x="14628614" y="1784453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028196"/>
            <a:ext cx="4172376" cy="1713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084768"/>
            <a:ext cx="4172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2873973" y="18418226"/>
            <a:ext cx="4172376" cy="9738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2900285" y="18424574"/>
            <a:ext cx="4172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Incorporation of thermal bands and ASTER DEM </a:t>
            </a:r>
            <a:endParaRPr lang="en-US" sz="2600" b="1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656714" y="194754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48044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8730" r="22009" b="24613"/>
          <a:stretch/>
        </p:blipFill>
        <p:spPr>
          <a:xfrm>
            <a:off x="19561636" y="11543924"/>
            <a:ext cx="5411923" cy="31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247</Words>
  <Application>Microsoft Macintosh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Emily  Adams</cp:lastModifiedBy>
  <cp:revision>94</cp:revision>
  <dcterms:created xsi:type="dcterms:W3CDTF">2014-06-09T16:43:17Z</dcterms:created>
  <dcterms:modified xsi:type="dcterms:W3CDTF">2015-02-26T18:53:33Z</dcterms:modified>
</cp:coreProperties>
</file>