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varScale="1">
        <p:scale>
          <a:sx n="20" d="100"/>
          <a:sy n="20" d="100"/>
        </p:scale>
        <p:origin x="30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5" name="Text Placeholder 4"/>
          <p:cNvSpPr>
            <a:spLocks noGrp="1"/>
          </p:cNvSpPr>
          <p:nvPr>
            <p:ph type="body" sz="quarter" idx="10"/>
          </p:nvPr>
        </p:nvSpPr>
        <p:spPr/>
        <p:txBody>
          <a:bodyPr/>
          <a:lstStyle/>
          <a:p>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mtClean="0"/>
              <a:t>Only use federal logos—no state or local government logos, or NGO logos.</a:t>
            </a:r>
          </a:p>
          <a:p>
            <a:r>
              <a:rPr lang="en-US" smtClean="0"/>
              <a:t>Some logos are on DEVELOPedia.</a:t>
            </a:r>
          </a:p>
          <a:p>
            <a:r>
              <a:rPr lang="en-US" smtClean="0"/>
              <a:t>Keep images and text ungrouped.</a:t>
            </a:r>
            <a:endParaRPr lang="en-US" dirty="0" smtClean="0"/>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anyone who has helped you with the project.</a:t>
            </a:r>
          </a:p>
          <a:p>
            <a:r>
              <a:rPr lang="en-US" dirty="0" smtClean="0"/>
              <a:t>If this is a continuation project, credit the previous team members and contributors.</a:t>
            </a:r>
          </a:p>
          <a:p>
            <a:r>
              <a:rPr lang="en-US" dirty="0" smtClean="0"/>
              <a:t>If you are including affiliations, use DEVELOP as the affiliation for a </a:t>
            </a:r>
            <a:r>
              <a:rPr lang="en-US" dirty="0" err="1" smtClean="0"/>
              <a:t>DEVELOPer</a:t>
            </a:r>
            <a:r>
              <a:rPr lang="en-US" dirty="0" smtClean="0"/>
              <a:t> or former </a:t>
            </a:r>
            <a:r>
              <a:rPr lang="en-US" dirty="0" err="1" smtClean="0"/>
              <a:t>DEVELOPer</a:t>
            </a:r>
            <a:r>
              <a:rPr lang="en-US" dirty="0" smtClean="0"/>
              <a:t>—not their school or former school.</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7" name="Text Placeholder 16"/>
          <p:cNvSpPr txBox="1">
            <a:spLocks/>
          </p:cNvSpPr>
          <p:nvPr/>
        </p:nvSpPr>
        <p:spPr>
          <a:xfrm>
            <a:off x="914400" y="13259405"/>
            <a:ext cx="16916400" cy="70408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imagery or a workflow here.</a:t>
            </a:r>
          </a:p>
          <a:p>
            <a:r>
              <a:rPr lang="en-US" dirty="0" smtClean="0"/>
              <a:t>Keep text to a minimum.</a:t>
            </a:r>
          </a:p>
          <a:p>
            <a:r>
              <a:rPr lang="en-US" dirty="0" smtClean="0"/>
              <a:t>The font should be easily readable.</a:t>
            </a:r>
          </a:p>
          <a:p>
            <a:r>
              <a:rPr lang="en-US" dirty="0" smtClean="0"/>
              <a:t>Don’t paste images of flowcharts—all images should be editable.</a:t>
            </a:r>
          </a:p>
          <a:p>
            <a:r>
              <a:rPr lang="en-US" dirty="0" smtClean="0"/>
              <a:t>Feel free to delete this text box as appropriate to your workflow.</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8288000" y="17465645"/>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Earth observation icons can be found on </a:t>
            </a:r>
            <a:r>
              <a:rPr lang="en-US" dirty="0" err="1" smtClean="0"/>
              <a:t>DEVELOPedia</a:t>
            </a:r>
            <a:r>
              <a:rPr lang="en-US" dirty="0" smtClean="0"/>
              <a:t>.</a:t>
            </a:r>
          </a:p>
          <a:p>
            <a:r>
              <a:rPr lang="en-US" dirty="0" smtClean="0"/>
              <a:t>Keep any text editable.</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This should be a bulleted list.</a:t>
            </a:r>
          </a:p>
          <a:p>
            <a:pPr marL="347663" indent="-347663"/>
            <a:r>
              <a:rPr lang="en-US" dirty="0" smtClean="0"/>
              <a:t>Do not change the bullet style or color.</a:t>
            </a:r>
          </a:p>
          <a:p>
            <a:pPr marL="347663" indent="-347663"/>
            <a:r>
              <a:rPr lang="en-US" dirty="0" smtClean="0"/>
              <a:t>If you are using complete sentences, place a period at the end of each objective. If you are using incomplete sentences, do not do this. Use a consistent style of bullets throughout.</a:t>
            </a:r>
          </a:p>
          <a:p>
            <a:pPr marL="347663" indent="-347663"/>
            <a:r>
              <a:rPr lang="en-US" dirty="0" smtClean="0"/>
              <a:t>The objectives listed here should be the same as or very similar to the ones in the project summary or technical paper.</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1251191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Team Member (Project Lead), Team Member, Team Member, …</a:t>
            </a:r>
          </a:p>
          <a:p>
            <a:r>
              <a:rPr lang="en-US" sz="2400" dirty="0" smtClean="0"/>
              <a:t>Affiliation(s)</a:t>
            </a:r>
            <a:endParaRPr lang="en-US" sz="2400" dirty="0"/>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Weather 15">
      <a:dk1>
        <a:srgbClr val="767171"/>
      </a:dk1>
      <a:lt1>
        <a:srgbClr val="FFFFFF"/>
      </a:lt1>
      <a:dk2>
        <a:srgbClr val="767171"/>
      </a:dk2>
      <a:lt2>
        <a:srgbClr val="FFFFFF"/>
      </a:lt2>
      <a:accent1>
        <a:srgbClr val="94A3D4"/>
      </a:accent1>
      <a:accent2>
        <a:srgbClr val="9882BC"/>
      </a:accent2>
      <a:accent3>
        <a:srgbClr val="9A62A8"/>
      </a:accent3>
      <a:accent4>
        <a:srgbClr val="C3DC7C"/>
      </a:accent4>
      <a:accent5>
        <a:srgbClr val="D4C969"/>
      </a:accent5>
      <a:accent6>
        <a:srgbClr val="E3B757"/>
      </a:accent6>
      <a:hlink>
        <a:srgbClr val="94A3D4"/>
      </a:hlink>
      <a:folHlink>
        <a:srgbClr val="94A3D4"/>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1338</TotalTime>
  <Words>364</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89</cp:revision>
  <dcterms:created xsi:type="dcterms:W3CDTF">2015-06-02T14:58:58Z</dcterms:created>
  <dcterms:modified xsi:type="dcterms:W3CDTF">2015-09-11T15:08:29Z</dcterms:modified>
</cp:coreProperties>
</file>