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27432000" cy="36576000"/>
  <p:notesSz cx="6858000" cy="9144000"/>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6995" autoAdjust="0"/>
    <p:restoredTop sz="94660"/>
  </p:normalViewPr>
  <p:slideViewPr>
    <p:cSldViewPr snapToGrid="0">
      <p:cViewPr>
        <p:scale>
          <a:sx n="50" d="100"/>
          <a:sy n="50" d="100"/>
        </p:scale>
        <p:origin x="-1374" y="5766"/>
      </p:cViewPr>
      <p:guideLst>
        <p:guide orient="horz" pos="11520"/>
        <p:guide pos="86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Poster">
    <p:spTree>
      <p:nvGrpSpPr>
        <p:cNvPr id="1" name=""/>
        <p:cNvGrpSpPr/>
        <p:nvPr/>
      </p:nvGrpSpPr>
      <p:grpSpPr>
        <a:xfrm>
          <a:off x="0" y="0"/>
          <a:ext cx="0" cy="0"/>
          <a:chOff x="0" y="0"/>
          <a:chExt cx="0" cy="0"/>
        </a:xfrm>
      </p:grpSpPr>
      <p:sp>
        <p:nvSpPr>
          <p:cNvPr id="81" name="acknowledgements text"/>
          <p:cNvSpPr>
            <a:spLocks noGrp="1"/>
          </p:cNvSpPr>
          <p:nvPr>
            <p:ph type="body" sz="quarter" idx="26"/>
          </p:nvPr>
        </p:nvSpPr>
        <p:spPr>
          <a:xfrm>
            <a:off x="18326100" y="30842713"/>
            <a:ext cx="8008620" cy="4590287"/>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82" name="acknowledgements"/>
          <p:cNvGrpSpPr/>
          <p:nvPr userDrawn="1"/>
        </p:nvGrpSpPr>
        <p:grpSpPr>
          <a:xfrm>
            <a:off x="18163700" y="29718000"/>
            <a:ext cx="8351235" cy="914400"/>
            <a:chOff x="914400" y="6400800"/>
            <a:chExt cx="16459201" cy="914400"/>
          </a:xfrm>
        </p:grpSpPr>
        <p:sp>
          <p:nvSpPr>
            <p:cNvPr id="83" name="header background"/>
            <p:cNvSpPr/>
            <p:nvPr userDrawn="1"/>
          </p:nvSpPr>
          <p:spPr>
            <a:xfrm>
              <a:off x="914400" y="6400800"/>
              <a:ext cx="16459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header text"/>
            <p:cNvSpPr txBox="1"/>
            <p:nvPr userDrawn="1"/>
          </p:nvSpPr>
          <p:spPr>
            <a:xfrm>
              <a:off x="914402" y="6442501"/>
              <a:ext cx="16459199" cy="830997"/>
            </a:xfrm>
            <a:prstGeom prst="rect">
              <a:avLst/>
            </a:prstGeom>
            <a:noFill/>
          </p:spPr>
          <p:txBody>
            <a:bodyPr wrap="square" rtlCol="0" anchor="ctr">
              <a:spAutoFit/>
            </a:bodyPr>
            <a:lstStyle/>
            <a:p>
              <a:pPr algn="ctr"/>
              <a:r>
                <a:rPr lang="en-US" sz="4800" b="1" cap="none" baseline="0" dirty="0" smtClean="0">
                  <a:solidFill>
                    <a:schemeClr val="bg1"/>
                  </a:solidFill>
                </a:rPr>
                <a:t>Acknowledgements</a:t>
              </a:r>
              <a:endParaRPr lang="en-US" sz="4800" b="1" cap="none" baseline="0" dirty="0">
                <a:solidFill>
                  <a:schemeClr val="bg1"/>
                </a:solidFill>
              </a:endParaRPr>
            </a:p>
          </p:txBody>
        </p:sp>
      </p:grpSp>
      <p:sp>
        <p:nvSpPr>
          <p:cNvPr id="93" name="project partners text"/>
          <p:cNvSpPr>
            <a:spLocks noGrp="1"/>
          </p:cNvSpPr>
          <p:nvPr>
            <p:ph type="body" sz="quarter" idx="29"/>
          </p:nvPr>
        </p:nvSpPr>
        <p:spPr>
          <a:xfrm>
            <a:off x="9677399" y="30842713"/>
            <a:ext cx="8090417" cy="4590287"/>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94" name="project partners"/>
          <p:cNvGrpSpPr/>
          <p:nvPr userDrawn="1"/>
        </p:nvGrpSpPr>
        <p:grpSpPr>
          <a:xfrm>
            <a:off x="9512722" y="29718000"/>
            <a:ext cx="8436531" cy="914400"/>
            <a:chOff x="914400" y="6400800"/>
            <a:chExt cx="16459201" cy="914400"/>
          </a:xfrm>
        </p:grpSpPr>
        <p:sp>
          <p:nvSpPr>
            <p:cNvPr id="95" name="header background"/>
            <p:cNvSpPr/>
            <p:nvPr userDrawn="1"/>
          </p:nvSpPr>
          <p:spPr>
            <a:xfrm>
              <a:off x="914400" y="6400800"/>
              <a:ext cx="16459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ader text"/>
            <p:cNvSpPr txBox="1"/>
            <p:nvPr userDrawn="1"/>
          </p:nvSpPr>
          <p:spPr>
            <a:xfrm>
              <a:off x="914402" y="6442501"/>
              <a:ext cx="16459199" cy="830997"/>
            </a:xfrm>
            <a:prstGeom prst="rect">
              <a:avLst/>
            </a:prstGeom>
            <a:noFill/>
          </p:spPr>
          <p:txBody>
            <a:bodyPr wrap="square" rtlCol="0" anchor="ctr">
              <a:spAutoFit/>
            </a:bodyPr>
            <a:lstStyle/>
            <a:p>
              <a:pPr algn="ctr"/>
              <a:r>
                <a:rPr lang="en-US" sz="4800" b="1" cap="none" baseline="0" dirty="0" smtClean="0">
                  <a:solidFill>
                    <a:schemeClr val="bg1"/>
                  </a:solidFill>
                </a:rPr>
                <a:t>Project Partners</a:t>
              </a:r>
              <a:endParaRPr lang="en-US" sz="4800" b="1" cap="none" baseline="0" dirty="0">
                <a:solidFill>
                  <a:schemeClr val="bg1"/>
                </a:solidFill>
              </a:endParaRPr>
            </a:p>
          </p:txBody>
        </p:sp>
      </p:grpSp>
      <p:sp>
        <p:nvSpPr>
          <p:cNvPr id="89" name="team members text"/>
          <p:cNvSpPr>
            <a:spLocks noGrp="1"/>
          </p:cNvSpPr>
          <p:nvPr>
            <p:ph type="body" sz="quarter" idx="28"/>
          </p:nvPr>
        </p:nvSpPr>
        <p:spPr>
          <a:xfrm>
            <a:off x="1096328" y="30842713"/>
            <a:ext cx="8025556" cy="4590287"/>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90" name="team members"/>
          <p:cNvGrpSpPr/>
          <p:nvPr userDrawn="1"/>
        </p:nvGrpSpPr>
        <p:grpSpPr>
          <a:xfrm>
            <a:off x="934761" y="29718000"/>
            <a:ext cx="8368896" cy="914400"/>
            <a:chOff x="914400" y="6400800"/>
            <a:chExt cx="16459201" cy="914400"/>
          </a:xfrm>
        </p:grpSpPr>
        <p:sp>
          <p:nvSpPr>
            <p:cNvPr id="91" name="header background"/>
            <p:cNvSpPr/>
            <p:nvPr userDrawn="1"/>
          </p:nvSpPr>
          <p:spPr>
            <a:xfrm>
              <a:off x="914400" y="6400800"/>
              <a:ext cx="16459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header text"/>
            <p:cNvSpPr txBox="1"/>
            <p:nvPr userDrawn="1"/>
          </p:nvSpPr>
          <p:spPr>
            <a:xfrm>
              <a:off x="914402" y="6442501"/>
              <a:ext cx="16459199" cy="830997"/>
            </a:xfrm>
            <a:prstGeom prst="rect">
              <a:avLst/>
            </a:prstGeom>
            <a:noFill/>
          </p:spPr>
          <p:txBody>
            <a:bodyPr wrap="square" rtlCol="0" anchor="ctr">
              <a:spAutoFit/>
            </a:bodyPr>
            <a:lstStyle/>
            <a:p>
              <a:pPr algn="ctr"/>
              <a:r>
                <a:rPr lang="en-US" sz="4800" b="1" cap="none" baseline="0" dirty="0" smtClean="0">
                  <a:solidFill>
                    <a:schemeClr val="bg1"/>
                  </a:solidFill>
                </a:rPr>
                <a:t>Team Members</a:t>
              </a:r>
              <a:endParaRPr lang="en-US" sz="4800" b="1" cap="none" baseline="0" dirty="0">
                <a:solidFill>
                  <a:schemeClr val="bg1"/>
                </a:solidFill>
              </a:endParaRPr>
            </a:p>
          </p:txBody>
        </p:sp>
      </p:grpSp>
      <p:sp>
        <p:nvSpPr>
          <p:cNvPr id="45" name="results text"/>
          <p:cNvSpPr>
            <a:spLocks noGrp="1"/>
          </p:cNvSpPr>
          <p:nvPr>
            <p:ph type="body" sz="quarter" idx="20"/>
          </p:nvPr>
        </p:nvSpPr>
        <p:spPr>
          <a:xfrm>
            <a:off x="1096328" y="23523677"/>
            <a:ext cx="25230772" cy="5737123"/>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46" name="results"/>
          <p:cNvGrpSpPr/>
          <p:nvPr userDrawn="1"/>
        </p:nvGrpSpPr>
        <p:grpSpPr>
          <a:xfrm>
            <a:off x="914399" y="22402800"/>
            <a:ext cx="25603199" cy="914400"/>
            <a:chOff x="914400" y="6400800"/>
            <a:chExt cx="16459201" cy="914400"/>
          </a:xfrm>
        </p:grpSpPr>
        <p:sp>
          <p:nvSpPr>
            <p:cNvPr id="47" name="header background"/>
            <p:cNvSpPr/>
            <p:nvPr userDrawn="1"/>
          </p:nvSpPr>
          <p:spPr>
            <a:xfrm>
              <a:off x="914400" y="6400800"/>
              <a:ext cx="16459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ader text"/>
            <p:cNvSpPr txBox="1"/>
            <p:nvPr userDrawn="1"/>
          </p:nvSpPr>
          <p:spPr>
            <a:xfrm>
              <a:off x="914401" y="6442501"/>
              <a:ext cx="16459200" cy="830997"/>
            </a:xfrm>
            <a:prstGeom prst="rect">
              <a:avLst/>
            </a:prstGeom>
            <a:noFill/>
          </p:spPr>
          <p:txBody>
            <a:bodyPr wrap="square" rtlCol="0" anchor="ctr">
              <a:spAutoFit/>
            </a:bodyPr>
            <a:lstStyle/>
            <a:p>
              <a:pPr algn="ctr"/>
              <a:r>
                <a:rPr lang="en-US" sz="4800" b="1" cap="none" baseline="0" dirty="0" smtClean="0">
                  <a:solidFill>
                    <a:schemeClr val="bg1"/>
                  </a:solidFill>
                </a:rPr>
                <a:t>Results</a:t>
              </a:r>
              <a:endParaRPr lang="en-US" sz="4800" b="1" cap="none" baseline="0" dirty="0">
                <a:solidFill>
                  <a:schemeClr val="bg1"/>
                </a:solidFill>
              </a:endParaRPr>
            </a:p>
          </p:txBody>
        </p:sp>
      </p:grpSp>
      <p:sp>
        <p:nvSpPr>
          <p:cNvPr id="37" name="earth observations text"/>
          <p:cNvSpPr>
            <a:spLocks noGrp="1"/>
          </p:cNvSpPr>
          <p:nvPr>
            <p:ph type="body" sz="quarter" idx="18"/>
          </p:nvPr>
        </p:nvSpPr>
        <p:spPr>
          <a:xfrm>
            <a:off x="18323435" y="18077207"/>
            <a:ext cx="8008620" cy="2990087"/>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38" name="earth observations"/>
          <p:cNvGrpSpPr/>
          <p:nvPr userDrawn="1"/>
        </p:nvGrpSpPr>
        <p:grpSpPr>
          <a:xfrm>
            <a:off x="18163699" y="16952495"/>
            <a:ext cx="8351235" cy="914400"/>
            <a:chOff x="914400" y="6400800"/>
            <a:chExt cx="16459201" cy="914400"/>
          </a:xfrm>
        </p:grpSpPr>
        <p:sp>
          <p:nvSpPr>
            <p:cNvPr id="39" name="header background"/>
            <p:cNvSpPr/>
            <p:nvPr userDrawn="1"/>
          </p:nvSpPr>
          <p:spPr>
            <a:xfrm>
              <a:off x="914400" y="6400800"/>
              <a:ext cx="16459199"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header text"/>
            <p:cNvSpPr txBox="1"/>
            <p:nvPr userDrawn="1"/>
          </p:nvSpPr>
          <p:spPr>
            <a:xfrm>
              <a:off x="914402" y="6442501"/>
              <a:ext cx="16459199" cy="830997"/>
            </a:xfrm>
            <a:prstGeom prst="rect">
              <a:avLst/>
            </a:prstGeom>
            <a:noFill/>
          </p:spPr>
          <p:txBody>
            <a:bodyPr wrap="square" rtlCol="0" anchor="ctr">
              <a:spAutoFit/>
            </a:bodyPr>
            <a:lstStyle/>
            <a:p>
              <a:pPr algn="ctr"/>
              <a:r>
                <a:rPr lang="en-US" sz="4800" b="1" cap="none" baseline="0" dirty="0" smtClean="0">
                  <a:solidFill>
                    <a:schemeClr val="bg1"/>
                  </a:solidFill>
                </a:rPr>
                <a:t>Extensions</a:t>
              </a:r>
              <a:endParaRPr lang="en-US" sz="4800" b="1" cap="none" baseline="0" dirty="0">
                <a:solidFill>
                  <a:schemeClr val="bg1"/>
                </a:solidFill>
              </a:endParaRPr>
            </a:p>
          </p:txBody>
        </p:sp>
      </p:grpSp>
      <p:sp>
        <p:nvSpPr>
          <p:cNvPr id="29" name="study area text"/>
          <p:cNvSpPr>
            <a:spLocks noGrp="1"/>
          </p:cNvSpPr>
          <p:nvPr>
            <p:ph type="body" sz="quarter" idx="16"/>
          </p:nvPr>
        </p:nvSpPr>
        <p:spPr>
          <a:xfrm>
            <a:off x="18323435" y="13733808"/>
            <a:ext cx="8008620" cy="2532888"/>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30" name="study area"/>
          <p:cNvGrpSpPr/>
          <p:nvPr userDrawn="1"/>
        </p:nvGrpSpPr>
        <p:grpSpPr>
          <a:xfrm>
            <a:off x="18186726" y="12368463"/>
            <a:ext cx="8351235" cy="914400"/>
            <a:chOff x="914400" y="6400800"/>
            <a:chExt cx="16459201" cy="914400"/>
          </a:xfrm>
        </p:grpSpPr>
        <p:sp>
          <p:nvSpPr>
            <p:cNvPr id="31" name="header background"/>
            <p:cNvSpPr/>
            <p:nvPr userDrawn="1"/>
          </p:nvSpPr>
          <p:spPr>
            <a:xfrm>
              <a:off x="914400" y="6400800"/>
              <a:ext cx="16459199"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header text"/>
            <p:cNvSpPr txBox="1"/>
            <p:nvPr userDrawn="1"/>
          </p:nvSpPr>
          <p:spPr>
            <a:xfrm>
              <a:off x="914402" y="6442501"/>
              <a:ext cx="16459199" cy="830997"/>
            </a:xfrm>
            <a:prstGeom prst="rect">
              <a:avLst/>
            </a:prstGeom>
            <a:noFill/>
          </p:spPr>
          <p:txBody>
            <a:bodyPr wrap="square" rtlCol="0" anchor="ctr">
              <a:spAutoFit/>
            </a:bodyPr>
            <a:lstStyle/>
            <a:p>
              <a:pPr algn="ctr"/>
              <a:r>
                <a:rPr lang="en-US" sz="4800" b="1" cap="none" baseline="0" dirty="0" smtClean="0">
                  <a:solidFill>
                    <a:schemeClr val="bg1"/>
                  </a:solidFill>
                </a:rPr>
                <a:t>Study Area</a:t>
              </a:r>
              <a:endParaRPr lang="en-US" sz="4800" b="1" cap="none" baseline="0" dirty="0">
                <a:solidFill>
                  <a:schemeClr val="bg1"/>
                </a:solidFill>
              </a:endParaRPr>
            </a:p>
          </p:txBody>
        </p:sp>
      </p:grpSp>
      <p:sp>
        <p:nvSpPr>
          <p:cNvPr id="33" name="methodology text"/>
          <p:cNvSpPr>
            <a:spLocks noGrp="1"/>
          </p:cNvSpPr>
          <p:nvPr>
            <p:ph type="body" sz="quarter" idx="17"/>
          </p:nvPr>
        </p:nvSpPr>
        <p:spPr>
          <a:xfrm>
            <a:off x="1093663" y="13729971"/>
            <a:ext cx="16658272" cy="7108723"/>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34" name="methodology"/>
          <p:cNvGrpSpPr/>
          <p:nvPr userDrawn="1"/>
        </p:nvGrpSpPr>
        <p:grpSpPr>
          <a:xfrm>
            <a:off x="934762" y="12368463"/>
            <a:ext cx="17034854" cy="914400"/>
            <a:chOff x="914400" y="6400800"/>
            <a:chExt cx="16459201" cy="914400"/>
          </a:xfrm>
        </p:grpSpPr>
        <p:sp>
          <p:nvSpPr>
            <p:cNvPr id="35" name="header background"/>
            <p:cNvSpPr/>
            <p:nvPr userDrawn="1"/>
          </p:nvSpPr>
          <p:spPr>
            <a:xfrm>
              <a:off x="914400" y="6400800"/>
              <a:ext cx="16459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header text"/>
            <p:cNvSpPr txBox="1"/>
            <p:nvPr userDrawn="1"/>
          </p:nvSpPr>
          <p:spPr>
            <a:xfrm>
              <a:off x="914401" y="6442501"/>
              <a:ext cx="16459200" cy="830997"/>
            </a:xfrm>
            <a:prstGeom prst="rect">
              <a:avLst/>
            </a:prstGeom>
            <a:noFill/>
          </p:spPr>
          <p:txBody>
            <a:bodyPr wrap="square" rtlCol="0" anchor="ctr">
              <a:spAutoFit/>
            </a:bodyPr>
            <a:lstStyle/>
            <a:p>
              <a:pPr algn="ctr"/>
              <a:r>
                <a:rPr lang="en-US" sz="4800" b="1" cap="none" baseline="0" dirty="0" smtClean="0">
                  <a:solidFill>
                    <a:schemeClr val="bg1"/>
                  </a:solidFill>
                </a:rPr>
                <a:t>Framework</a:t>
              </a:r>
              <a:endParaRPr lang="en-US" sz="4800" b="1" cap="none" baseline="0" dirty="0">
                <a:solidFill>
                  <a:schemeClr val="bg1"/>
                </a:solidFill>
              </a:endParaRPr>
            </a:p>
          </p:txBody>
        </p:sp>
      </p:grpSp>
      <p:sp>
        <p:nvSpPr>
          <p:cNvPr id="28" name="objectives text"/>
          <p:cNvSpPr>
            <a:spLocks noGrp="1"/>
          </p:cNvSpPr>
          <p:nvPr>
            <p:ph type="body" sz="quarter" idx="15"/>
          </p:nvPr>
        </p:nvSpPr>
        <p:spPr>
          <a:xfrm>
            <a:off x="18326100" y="7525513"/>
            <a:ext cx="8008620" cy="5733287"/>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19" name="objectives"/>
          <p:cNvGrpSpPr/>
          <p:nvPr userDrawn="1"/>
        </p:nvGrpSpPr>
        <p:grpSpPr>
          <a:xfrm>
            <a:off x="18166364" y="6400800"/>
            <a:ext cx="8351235" cy="914400"/>
            <a:chOff x="914400" y="6400800"/>
            <a:chExt cx="16459201" cy="914400"/>
          </a:xfrm>
        </p:grpSpPr>
        <p:sp>
          <p:nvSpPr>
            <p:cNvPr id="20" name="header background"/>
            <p:cNvSpPr/>
            <p:nvPr userDrawn="1"/>
          </p:nvSpPr>
          <p:spPr>
            <a:xfrm>
              <a:off x="914400" y="6400800"/>
              <a:ext cx="16459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header text"/>
            <p:cNvSpPr txBox="1"/>
            <p:nvPr userDrawn="1"/>
          </p:nvSpPr>
          <p:spPr>
            <a:xfrm>
              <a:off x="914402" y="6442501"/>
              <a:ext cx="16459199" cy="830997"/>
            </a:xfrm>
            <a:prstGeom prst="rect">
              <a:avLst/>
            </a:prstGeom>
            <a:noFill/>
          </p:spPr>
          <p:txBody>
            <a:bodyPr wrap="square" rtlCol="0" anchor="ctr">
              <a:spAutoFit/>
            </a:bodyPr>
            <a:lstStyle/>
            <a:p>
              <a:pPr algn="ctr"/>
              <a:r>
                <a:rPr lang="en-US" sz="4800" b="1" cap="none" baseline="0" dirty="0" smtClean="0">
                  <a:solidFill>
                    <a:schemeClr val="bg1"/>
                  </a:solidFill>
                </a:rPr>
                <a:t>Objectives</a:t>
              </a:r>
              <a:endParaRPr lang="en-US" sz="4800" b="1" cap="none" baseline="0" dirty="0">
                <a:solidFill>
                  <a:schemeClr val="bg1"/>
                </a:solidFill>
              </a:endParaRPr>
            </a:p>
          </p:txBody>
        </p:sp>
      </p:grpSp>
      <p:sp>
        <p:nvSpPr>
          <p:cNvPr id="26" name="abstract text"/>
          <p:cNvSpPr>
            <a:spLocks noGrp="1"/>
          </p:cNvSpPr>
          <p:nvPr>
            <p:ph type="body" sz="quarter" idx="14"/>
          </p:nvPr>
        </p:nvSpPr>
        <p:spPr>
          <a:xfrm>
            <a:off x="1096328" y="7521678"/>
            <a:ext cx="16658272" cy="5751870"/>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22" name="abstract"/>
          <p:cNvGrpSpPr/>
          <p:nvPr userDrawn="1"/>
        </p:nvGrpSpPr>
        <p:grpSpPr>
          <a:xfrm>
            <a:off x="914400" y="6400800"/>
            <a:ext cx="17034854" cy="914400"/>
            <a:chOff x="914400" y="6400800"/>
            <a:chExt cx="16459201" cy="914400"/>
          </a:xfrm>
        </p:grpSpPr>
        <p:sp>
          <p:nvSpPr>
            <p:cNvPr id="11" name="header background"/>
            <p:cNvSpPr/>
            <p:nvPr userDrawn="1"/>
          </p:nvSpPr>
          <p:spPr>
            <a:xfrm>
              <a:off x="914400" y="6400800"/>
              <a:ext cx="16459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header text"/>
            <p:cNvSpPr txBox="1"/>
            <p:nvPr userDrawn="1"/>
          </p:nvSpPr>
          <p:spPr>
            <a:xfrm>
              <a:off x="914401" y="6400800"/>
              <a:ext cx="16459200" cy="914400"/>
            </a:xfrm>
            <a:prstGeom prst="rect">
              <a:avLst/>
            </a:prstGeom>
            <a:noFill/>
          </p:spPr>
          <p:txBody>
            <a:bodyPr wrap="square" rtlCol="0" anchor="ctr">
              <a:spAutoFit/>
            </a:bodyPr>
            <a:lstStyle/>
            <a:p>
              <a:pPr algn="ctr"/>
              <a:r>
                <a:rPr lang="en-US" sz="4800" b="1" cap="none" baseline="0" dirty="0" smtClean="0">
                  <a:solidFill>
                    <a:schemeClr val="bg1"/>
                  </a:solidFill>
                </a:rPr>
                <a:t>Abstract</a:t>
              </a:r>
              <a:endParaRPr lang="en-US" sz="4800" b="1" cap="none" baseline="0" dirty="0">
                <a:solidFill>
                  <a:schemeClr val="bg1"/>
                </a:solidFill>
              </a:endParaRPr>
            </a:p>
          </p:txBody>
        </p:sp>
      </p:grpSp>
      <p:sp>
        <p:nvSpPr>
          <p:cNvPr id="5" name="location"/>
          <p:cNvSpPr>
            <a:spLocks noGrp="1"/>
          </p:cNvSpPr>
          <p:nvPr userDrawn="1">
            <p:ph type="body" sz="quarter" idx="13" hasCustomPrompt="1"/>
          </p:nvPr>
        </p:nvSpPr>
        <p:spPr>
          <a:xfrm>
            <a:off x="4572000" y="5367747"/>
            <a:ext cx="18288000" cy="590601"/>
          </a:xfrm>
          <a:prstGeom prst="rect">
            <a:avLst/>
          </a:prstGeom>
        </p:spPr>
        <p:txBody>
          <a:bodyPr anchor="ctr"/>
          <a:lstStyle>
            <a:lvl1pPr marL="0" indent="0" algn="ctr">
              <a:buNone/>
              <a:defRPr sz="4000" b="1" baseline="0">
                <a:solidFill>
                  <a:schemeClr val="bg1"/>
                </a:solidFill>
              </a:defRPr>
            </a:lvl1pPr>
          </a:lstStyle>
          <a:p>
            <a:pPr lvl="0"/>
            <a:r>
              <a:rPr lang="en-US" dirty="0" smtClean="0"/>
              <a:t>DEVELOP node location</a:t>
            </a:r>
            <a:endParaRPr lang="en-US" dirty="0"/>
          </a:p>
        </p:txBody>
      </p:sp>
      <p:sp>
        <p:nvSpPr>
          <p:cNvPr id="3" name="team member names"/>
          <p:cNvSpPr>
            <a:spLocks noGrp="1"/>
          </p:cNvSpPr>
          <p:nvPr userDrawn="1">
            <p:ph type="body" sz="quarter" idx="12" hasCustomPrompt="1"/>
          </p:nvPr>
        </p:nvSpPr>
        <p:spPr>
          <a:xfrm>
            <a:off x="4572000" y="4244975"/>
            <a:ext cx="18288000" cy="946457"/>
          </a:xfrm>
          <a:prstGeom prst="rect">
            <a:avLst/>
          </a:prstGeom>
        </p:spPr>
        <p:txBody>
          <a:bodyPr anchor="b"/>
          <a:lstStyle>
            <a:lvl1pPr marL="0" indent="0" algn="ctr">
              <a:buNone/>
              <a:defRPr sz="3200" i="0" baseline="0">
                <a:solidFill>
                  <a:schemeClr val="bg1"/>
                </a:solidFill>
              </a:defRPr>
            </a:lvl1pPr>
          </a:lstStyle>
          <a:p>
            <a:pPr lvl="0"/>
            <a:r>
              <a:rPr lang="en-US" dirty="0" smtClean="0"/>
              <a:t>Team Member Name (University)</a:t>
            </a:r>
            <a:endParaRPr lang="en-US" dirty="0"/>
          </a:p>
        </p:txBody>
      </p:sp>
      <p:sp>
        <p:nvSpPr>
          <p:cNvPr id="13" name="subtitle"/>
          <p:cNvSpPr>
            <a:spLocks noGrp="1"/>
          </p:cNvSpPr>
          <p:nvPr userDrawn="1">
            <p:ph type="body" sz="quarter" idx="11" hasCustomPrompt="1"/>
          </p:nvPr>
        </p:nvSpPr>
        <p:spPr>
          <a:xfrm>
            <a:off x="4572000" y="2758098"/>
            <a:ext cx="18288000" cy="1212323"/>
          </a:xfrm>
          <a:prstGeom prst="rect">
            <a:avLst/>
          </a:prstGeom>
        </p:spPr>
        <p:txBody>
          <a:bodyPr/>
          <a:lstStyle>
            <a:lvl1pPr marL="0" indent="0" algn="ctr">
              <a:buNone/>
              <a:defRPr sz="4000" b="1" i="1" cap="none" baseline="0">
                <a:solidFill>
                  <a:schemeClr val="bg1"/>
                </a:solidFill>
              </a:defRPr>
            </a:lvl1pPr>
          </a:lstStyle>
          <a:p>
            <a:pPr lvl="0"/>
            <a:r>
              <a:rPr lang="en-US" dirty="0" smtClean="0"/>
              <a:t>Lengthier Project Subtitle Goes Here</a:t>
            </a:r>
          </a:p>
        </p:txBody>
      </p:sp>
      <p:sp>
        <p:nvSpPr>
          <p:cNvPr id="12" name="title"/>
          <p:cNvSpPr>
            <a:spLocks noGrp="1"/>
          </p:cNvSpPr>
          <p:nvPr userDrawn="1">
            <p:ph type="body" sz="quarter" idx="10" hasCustomPrompt="1"/>
          </p:nvPr>
        </p:nvSpPr>
        <p:spPr>
          <a:xfrm>
            <a:off x="4572000" y="1476444"/>
            <a:ext cx="18288000" cy="1155031"/>
          </a:xfrm>
          <a:prstGeom prst="rect">
            <a:avLst/>
          </a:prstGeom>
        </p:spPr>
        <p:txBody>
          <a:bodyPr anchor="t"/>
          <a:lstStyle>
            <a:lvl1pPr marL="0" indent="0" algn="ctr">
              <a:buNone/>
              <a:defRPr b="1" cap="small" baseline="0">
                <a:solidFill>
                  <a:schemeClr val="bg1"/>
                </a:solidFill>
              </a:defRPr>
            </a:lvl1pPr>
          </a:lstStyle>
          <a:p>
            <a:pPr lvl="0"/>
            <a:r>
              <a:rPr lang="en-US" dirty="0" smtClean="0"/>
              <a:t>Project Main Title here</a:t>
            </a:r>
            <a:endParaRPr lang="en-US" dirty="0"/>
          </a:p>
        </p:txBody>
      </p:sp>
    </p:spTree>
    <p:extLst>
      <p:ext uri="{BB962C8B-B14F-4D97-AF65-F5344CB8AC3E}">
        <p14:creationId xmlns:p14="http://schemas.microsoft.com/office/powerpoint/2010/main" val="3152176285"/>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11520" userDrawn="1">
          <p15:clr>
            <a:srgbClr val="FBAE40"/>
          </p15:clr>
        </p15:guide>
        <p15:guide id="2" pos="86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oster Ver.2">
    <p:spTree>
      <p:nvGrpSpPr>
        <p:cNvPr id="1" name=""/>
        <p:cNvGrpSpPr/>
        <p:nvPr/>
      </p:nvGrpSpPr>
      <p:grpSpPr>
        <a:xfrm>
          <a:off x="0" y="0"/>
          <a:ext cx="0" cy="0"/>
          <a:chOff x="0" y="0"/>
          <a:chExt cx="0" cy="0"/>
        </a:xfrm>
      </p:grpSpPr>
      <p:sp>
        <p:nvSpPr>
          <p:cNvPr id="81" name="acknowledgements text"/>
          <p:cNvSpPr>
            <a:spLocks noGrp="1"/>
          </p:cNvSpPr>
          <p:nvPr>
            <p:ph type="body" sz="quarter" idx="26"/>
          </p:nvPr>
        </p:nvSpPr>
        <p:spPr>
          <a:xfrm>
            <a:off x="18326100" y="30842713"/>
            <a:ext cx="8008620" cy="4590287"/>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82" name="acknowledgements"/>
          <p:cNvGrpSpPr/>
          <p:nvPr userDrawn="1"/>
        </p:nvGrpSpPr>
        <p:grpSpPr>
          <a:xfrm>
            <a:off x="18163700" y="29718000"/>
            <a:ext cx="8351235" cy="914400"/>
            <a:chOff x="914400" y="6400800"/>
            <a:chExt cx="16459201" cy="914400"/>
          </a:xfrm>
        </p:grpSpPr>
        <p:sp>
          <p:nvSpPr>
            <p:cNvPr id="83" name="header background"/>
            <p:cNvSpPr/>
            <p:nvPr userDrawn="1"/>
          </p:nvSpPr>
          <p:spPr>
            <a:xfrm>
              <a:off x="914400" y="6400800"/>
              <a:ext cx="16459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header text"/>
            <p:cNvSpPr txBox="1"/>
            <p:nvPr userDrawn="1"/>
          </p:nvSpPr>
          <p:spPr>
            <a:xfrm>
              <a:off x="914402" y="6442501"/>
              <a:ext cx="16459199" cy="830997"/>
            </a:xfrm>
            <a:prstGeom prst="rect">
              <a:avLst/>
            </a:prstGeom>
            <a:noFill/>
          </p:spPr>
          <p:txBody>
            <a:bodyPr wrap="square" rtlCol="0" anchor="ctr">
              <a:spAutoFit/>
            </a:bodyPr>
            <a:lstStyle/>
            <a:p>
              <a:pPr algn="ctr"/>
              <a:r>
                <a:rPr lang="en-US" sz="4800" b="1" cap="none" baseline="0" dirty="0" smtClean="0">
                  <a:solidFill>
                    <a:schemeClr val="bg1"/>
                  </a:solidFill>
                </a:rPr>
                <a:t>Acknowledgements</a:t>
              </a:r>
              <a:endParaRPr lang="en-US" sz="4800" b="1" cap="none" baseline="0" dirty="0">
                <a:solidFill>
                  <a:schemeClr val="bg1"/>
                </a:solidFill>
              </a:endParaRPr>
            </a:p>
          </p:txBody>
        </p:sp>
      </p:grpSp>
      <p:sp>
        <p:nvSpPr>
          <p:cNvPr id="93" name="project partners text"/>
          <p:cNvSpPr>
            <a:spLocks noGrp="1"/>
          </p:cNvSpPr>
          <p:nvPr>
            <p:ph type="body" sz="quarter" idx="29"/>
          </p:nvPr>
        </p:nvSpPr>
        <p:spPr>
          <a:xfrm>
            <a:off x="9677399" y="30842713"/>
            <a:ext cx="8090417" cy="4590287"/>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94" name="project partners"/>
          <p:cNvGrpSpPr/>
          <p:nvPr userDrawn="1"/>
        </p:nvGrpSpPr>
        <p:grpSpPr>
          <a:xfrm>
            <a:off x="9512722" y="29718000"/>
            <a:ext cx="8436531" cy="914400"/>
            <a:chOff x="914400" y="6400800"/>
            <a:chExt cx="16459201" cy="914400"/>
          </a:xfrm>
        </p:grpSpPr>
        <p:sp>
          <p:nvSpPr>
            <p:cNvPr id="95" name="header background"/>
            <p:cNvSpPr/>
            <p:nvPr userDrawn="1"/>
          </p:nvSpPr>
          <p:spPr>
            <a:xfrm>
              <a:off x="914400" y="6400800"/>
              <a:ext cx="16459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ader text"/>
            <p:cNvSpPr txBox="1"/>
            <p:nvPr userDrawn="1"/>
          </p:nvSpPr>
          <p:spPr>
            <a:xfrm>
              <a:off x="914402" y="6442501"/>
              <a:ext cx="16459199" cy="830997"/>
            </a:xfrm>
            <a:prstGeom prst="rect">
              <a:avLst/>
            </a:prstGeom>
            <a:noFill/>
          </p:spPr>
          <p:txBody>
            <a:bodyPr wrap="square" rtlCol="0" anchor="ctr">
              <a:spAutoFit/>
            </a:bodyPr>
            <a:lstStyle/>
            <a:p>
              <a:pPr algn="ctr"/>
              <a:r>
                <a:rPr lang="en-US" sz="4800" b="1" cap="none" baseline="0" dirty="0" smtClean="0">
                  <a:solidFill>
                    <a:schemeClr val="bg1"/>
                  </a:solidFill>
                </a:rPr>
                <a:t>Project Partners</a:t>
              </a:r>
              <a:endParaRPr lang="en-US" sz="4800" b="1" cap="none" baseline="0" dirty="0">
                <a:solidFill>
                  <a:schemeClr val="bg1"/>
                </a:solidFill>
              </a:endParaRPr>
            </a:p>
          </p:txBody>
        </p:sp>
      </p:grpSp>
      <p:sp>
        <p:nvSpPr>
          <p:cNvPr id="89" name="team members text"/>
          <p:cNvSpPr>
            <a:spLocks noGrp="1"/>
          </p:cNvSpPr>
          <p:nvPr>
            <p:ph type="body" sz="quarter" idx="28"/>
          </p:nvPr>
        </p:nvSpPr>
        <p:spPr>
          <a:xfrm>
            <a:off x="1096328" y="30842713"/>
            <a:ext cx="8025556" cy="4590287"/>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90" name="team members"/>
          <p:cNvGrpSpPr/>
          <p:nvPr userDrawn="1"/>
        </p:nvGrpSpPr>
        <p:grpSpPr>
          <a:xfrm>
            <a:off x="934761" y="29718000"/>
            <a:ext cx="8368896" cy="914400"/>
            <a:chOff x="914400" y="6400800"/>
            <a:chExt cx="16459201" cy="914400"/>
          </a:xfrm>
        </p:grpSpPr>
        <p:sp>
          <p:nvSpPr>
            <p:cNvPr id="91" name="header background"/>
            <p:cNvSpPr/>
            <p:nvPr userDrawn="1"/>
          </p:nvSpPr>
          <p:spPr>
            <a:xfrm>
              <a:off x="914400" y="6400800"/>
              <a:ext cx="16459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header text"/>
            <p:cNvSpPr txBox="1"/>
            <p:nvPr userDrawn="1"/>
          </p:nvSpPr>
          <p:spPr>
            <a:xfrm>
              <a:off x="914402" y="6442501"/>
              <a:ext cx="16459199" cy="830997"/>
            </a:xfrm>
            <a:prstGeom prst="rect">
              <a:avLst/>
            </a:prstGeom>
            <a:noFill/>
          </p:spPr>
          <p:txBody>
            <a:bodyPr wrap="square" rtlCol="0" anchor="ctr">
              <a:spAutoFit/>
            </a:bodyPr>
            <a:lstStyle/>
            <a:p>
              <a:pPr algn="ctr"/>
              <a:r>
                <a:rPr lang="en-US" sz="4800" b="1" cap="none" baseline="0" dirty="0" smtClean="0">
                  <a:solidFill>
                    <a:schemeClr val="bg1"/>
                  </a:solidFill>
                </a:rPr>
                <a:t>Team Members</a:t>
              </a:r>
              <a:endParaRPr lang="en-US" sz="4800" b="1" cap="none" baseline="0" dirty="0">
                <a:solidFill>
                  <a:schemeClr val="bg1"/>
                </a:solidFill>
              </a:endParaRPr>
            </a:p>
          </p:txBody>
        </p:sp>
      </p:grpSp>
      <p:sp>
        <p:nvSpPr>
          <p:cNvPr id="41" name="conclusions text"/>
          <p:cNvSpPr>
            <a:spLocks noGrp="1"/>
          </p:cNvSpPr>
          <p:nvPr>
            <p:ph type="body" sz="quarter" idx="19"/>
          </p:nvPr>
        </p:nvSpPr>
        <p:spPr>
          <a:xfrm>
            <a:off x="18326100" y="23527513"/>
            <a:ext cx="8008620" cy="5733287"/>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42" name="conclusions"/>
          <p:cNvGrpSpPr/>
          <p:nvPr userDrawn="1"/>
        </p:nvGrpSpPr>
        <p:grpSpPr>
          <a:xfrm>
            <a:off x="18166364" y="22402800"/>
            <a:ext cx="8351235" cy="914400"/>
            <a:chOff x="914400" y="6400800"/>
            <a:chExt cx="16459201" cy="914400"/>
          </a:xfrm>
        </p:grpSpPr>
        <p:sp>
          <p:nvSpPr>
            <p:cNvPr id="43" name="header background"/>
            <p:cNvSpPr/>
            <p:nvPr userDrawn="1"/>
          </p:nvSpPr>
          <p:spPr>
            <a:xfrm>
              <a:off x="914400" y="6400800"/>
              <a:ext cx="16459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header text"/>
            <p:cNvSpPr txBox="1"/>
            <p:nvPr userDrawn="1"/>
          </p:nvSpPr>
          <p:spPr>
            <a:xfrm>
              <a:off x="914402" y="6442501"/>
              <a:ext cx="16459199" cy="830997"/>
            </a:xfrm>
            <a:prstGeom prst="rect">
              <a:avLst/>
            </a:prstGeom>
            <a:noFill/>
          </p:spPr>
          <p:txBody>
            <a:bodyPr wrap="square" rtlCol="0" anchor="ctr">
              <a:spAutoFit/>
            </a:bodyPr>
            <a:lstStyle/>
            <a:p>
              <a:pPr algn="ctr"/>
              <a:r>
                <a:rPr lang="en-US" sz="4800" b="1" cap="none" baseline="0" dirty="0" smtClean="0">
                  <a:solidFill>
                    <a:schemeClr val="bg1"/>
                  </a:solidFill>
                </a:rPr>
                <a:t>Extensions</a:t>
              </a:r>
              <a:endParaRPr lang="en-US" sz="4800" b="1" cap="none" baseline="0" dirty="0">
                <a:solidFill>
                  <a:schemeClr val="bg1"/>
                </a:solidFill>
              </a:endParaRPr>
            </a:p>
          </p:txBody>
        </p:sp>
      </p:grpSp>
      <p:sp>
        <p:nvSpPr>
          <p:cNvPr id="45" name="results text"/>
          <p:cNvSpPr>
            <a:spLocks noGrp="1"/>
          </p:cNvSpPr>
          <p:nvPr>
            <p:ph type="body" sz="quarter" idx="20"/>
          </p:nvPr>
        </p:nvSpPr>
        <p:spPr>
          <a:xfrm>
            <a:off x="1096328" y="23523677"/>
            <a:ext cx="16658272" cy="5737123"/>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46" name="results"/>
          <p:cNvGrpSpPr/>
          <p:nvPr userDrawn="1"/>
        </p:nvGrpSpPr>
        <p:grpSpPr>
          <a:xfrm>
            <a:off x="914400" y="22402800"/>
            <a:ext cx="17034854" cy="914400"/>
            <a:chOff x="914400" y="6400800"/>
            <a:chExt cx="16459201" cy="914400"/>
          </a:xfrm>
        </p:grpSpPr>
        <p:sp>
          <p:nvSpPr>
            <p:cNvPr id="47" name="header background"/>
            <p:cNvSpPr/>
            <p:nvPr userDrawn="1"/>
          </p:nvSpPr>
          <p:spPr>
            <a:xfrm>
              <a:off x="914400" y="6400800"/>
              <a:ext cx="16459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ader text"/>
            <p:cNvSpPr txBox="1"/>
            <p:nvPr userDrawn="1"/>
          </p:nvSpPr>
          <p:spPr>
            <a:xfrm>
              <a:off x="914401" y="6442501"/>
              <a:ext cx="16459200" cy="830997"/>
            </a:xfrm>
            <a:prstGeom prst="rect">
              <a:avLst/>
            </a:prstGeom>
            <a:noFill/>
          </p:spPr>
          <p:txBody>
            <a:bodyPr wrap="square" rtlCol="0" anchor="ctr">
              <a:spAutoFit/>
            </a:bodyPr>
            <a:lstStyle/>
            <a:p>
              <a:pPr algn="ctr"/>
              <a:r>
                <a:rPr lang="en-US" sz="4800" b="1" cap="none" baseline="0" dirty="0" smtClean="0">
                  <a:solidFill>
                    <a:schemeClr val="bg1"/>
                  </a:solidFill>
                </a:rPr>
                <a:t>Results</a:t>
              </a:r>
              <a:endParaRPr lang="en-US" sz="4800" b="1" cap="none" baseline="0" dirty="0">
                <a:solidFill>
                  <a:schemeClr val="bg1"/>
                </a:solidFill>
              </a:endParaRPr>
            </a:p>
          </p:txBody>
        </p:sp>
      </p:grpSp>
      <p:sp>
        <p:nvSpPr>
          <p:cNvPr id="37" name="earth observations text"/>
          <p:cNvSpPr>
            <a:spLocks noGrp="1"/>
          </p:cNvSpPr>
          <p:nvPr>
            <p:ph type="body" sz="quarter" idx="18"/>
          </p:nvPr>
        </p:nvSpPr>
        <p:spPr>
          <a:xfrm>
            <a:off x="18326100" y="18955512"/>
            <a:ext cx="8008620" cy="2990087"/>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38" name="earth observations"/>
          <p:cNvGrpSpPr/>
          <p:nvPr userDrawn="1"/>
        </p:nvGrpSpPr>
        <p:grpSpPr>
          <a:xfrm>
            <a:off x="18166364" y="17830800"/>
            <a:ext cx="8351235" cy="914400"/>
            <a:chOff x="914400" y="6400800"/>
            <a:chExt cx="16459201" cy="914400"/>
          </a:xfrm>
        </p:grpSpPr>
        <p:sp>
          <p:nvSpPr>
            <p:cNvPr id="39" name="header background"/>
            <p:cNvSpPr/>
            <p:nvPr userDrawn="1"/>
          </p:nvSpPr>
          <p:spPr>
            <a:xfrm>
              <a:off x="914400" y="6400800"/>
              <a:ext cx="16459199"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header text"/>
            <p:cNvSpPr txBox="1"/>
            <p:nvPr userDrawn="1"/>
          </p:nvSpPr>
          <p:spPr>
            <a:xfrm>
              <a:off x="914402" y="6442501"/>
              <a:ext cx="16459199" cy="830997"/>
            </a:xfrm>
            <a:prstGeom prst="rect">
              <a:avLst/>
            </a:prstGeom>
            <a:noFill/>
          </p:spPr>
          <p:txBody>
            <a:bodyPr wrap="square" rtlCol="0" anchor="ctr">
              <a:spAutoFit/>
            </a:bodyPr>
            <a:lstStyle/>
            <a:p>
              <a:pPr algn="ctr"/>
              <a:r>
                <a:rPr lang="en-US" sz="4800" b="1" cap="none" baseline="0" dirty="0" smtClean="0">
                  <a:solidFill>
                    <a:schemeClr val="bg1"/>
                  </a:solidFill>
                </a:rPr>
                <a:t>Earth Observations</a:t>
              </a:r>
              <a:endParaRPr lang="en-US" sz="4800" b="1" cap="none" baseline="0" dirty="0">
                <a:solidFill>
                  <a:schemeClr val="bg1"/>
                </a:solidFill>
              </a:endParaRPr>
            </a:p>
          </p:txBody>
        </p:sp>
      </p:grpSp>
      <p:sp>
        <p:nvSpPr>
          <p:cNvPr id="29" name="study area text"/>
          <p:cNvSpPr>
            <a:spLocks noGrp="1"/>
          </p:cNvSpPr>
          <p:nvPr>
            <p:ph type="body" sz="quarter" idx="16"/>
          </p:nvPr>
        </p:nvSpPr>
        <p:spPr>
          <a:xfrm>
            <a:off x="18326100" y="11763130"/>
            <a:ext cx="8008620" cy="5610469"/>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30" name="study area"/>
          <p:cNvGrpSpPr/>
          <p:nvPr userDrawn="1"/>
        </p:nvGrpSpPr>
        <p:grpSpPr>
          <a:xfrm>
            <a:off x="18166364" y="10638418"/>
            <a:ext cx="8351235" cy="914400"/>
            <a:chOff x="914400" y="6400800"/>
            <a:chExt cx="16459201" cy="914400"/>
          </a:xfrm>
        </p:grpSpPr>
        <p:sp>
          <p:nvSpPr>
            <p:cNvPr id="31" name="header background"/>
            <p:cNvSpPr/>
            <p:nvPr userDrawn="1"/>
          </p:nvSpPr>
          <p:spPr>
            <a:xfrm>
              <a:off x="914400" y="6400800"/>
              <a:ext cx="16459199"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header text"/>
            <p:cNvSpPr txBox="1"/>
            <p:nvPr userDrawn="1"/>
          </p:nvSpPr>
          <p:spPr>
            <a:xfrm>
              <a:off x="914402" y="6442501"/>
              <a:ext cx="16459199" cy="830997"/>
            </a:xfrm>
            <a:prstGeom prst="rect">
              <a:avLst/>
            </a:prstGeom>
            <a:noFill/>
          </p:spPr>
          <p:txBody>
            <a:bodyPr wrap="square" rtlCol="0" anchor="ctr">
              <a:spAutoFit/>
            </a:bodyPr>
            <a:lstStyle/>
            <a:p>
              <a:pPr algn="ctr"/>
              <a:r>
                <a:rPr lang="en-US" sz="4800" b="1" cap="none" baseline="0" dirty="0" smtClean="0">
                  <a:solidFill>
                    <a:schemeClr val="bg1"/>
                  </a:solidFill>
                </a:rPr>
                <a:t>Study Area</a:t>
              </a:r>
              <a:endParaRPr lang="en-US" sz="4800" b="1" cap="none" baseline="0" dirty="0">
                <a:solidFill>
                  <a:schemeClr val="bg1"/>
                </a:solidFill>
              </a:endParaRPr>
            </a:p>
          </p:txBody>
        </p:sp>
      </p:grpSp>
      <p:sp>
        <p:nvSpPr>
          <p:cNvPr id="33" name="methodology text"/>
          <p:cNvSpPr>
            <a:spLocks noGrp="1"/>
          </p:cNvSpPr>
          <p:nvPr>
            <p:ph type="body" sz="quarter" idx="17"/>
          </p:nvPr>
        </p:nvSpPr>
        <p:spPr>
          <a:xfrm>
            <a:off x="1096328" y="14836876"/>
            <a:ext cx="16658272" cy="7108723"/>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34" name="methodology"/>
          <p:cNvGrpSpPr/>
          <p:nvPr userDrawn="1"/>
        </p:nvGrpSpPr>
        <p:grpSpPr>
          <a:xfrm>
            <a:off x="914400" y="13716000"/>
            <a:ext cx="17034854" cy="914400"/>
            <a:chOff x="914400" y="6400800"/>
            <a:chExt cx="16459201" cy="914400"/>
          </a:xfrm>
        </p:grpSpPr>
        <p:sp>
          <p:nvSpPr>
            <p:cNvPr id="35" name="header background"/>
            <p:cNvSpPr/>
            <p:nvPr userDrawn="1"/>
          </p:nvSpPr>
          <p:spPr>
            <a:xfrm>
              <a:off x="914400" y="6400800"/>
              <a:ext cx="16459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header text"/>
            <p:cNvSpPr txBox="1"/>
            <p:nvPr userDrawn="1"/>
          </p:nvSpPr>
          <p:spPr>
            <a:xfrm>
              <a:off x="914401" y="6442501"/>
              <a:ext cx="16459200" cy="830997"/>
            </a:xfrm>
            <a:prstGeom prst="rect">
              <a:avLst/>
            </a:prstGeom>
            <a:noFill/>
          </p:spPr>
          <p:txBody>
            <a:bodyPr wrap="square" rtlCol="0" anchor="ctr">
              <a:spAutoFit/>
            </a:bodyPr>
            <a:lstStyle/>
            <a:p>
              <a:pPr algn="ctr"/>
              <a:r>
                <a:rPr lang="en-US" sz="4800" b="1" cap="none" baseline="0" dirty="0" smtClean="0">
                  <a:solidFill>
                    <a:schemeClr val="bg1"/>
                  </a:solidFill>
                </a:rPr>
                <a:t>Methodology</a:t>
              </a:r>
              <a:endParaRPr lang="en-US" sz="4800" b="1" cap="none" baseline="0" dirty="0">
                <a:solidFill>
                  <a:schemeClr val="bg1"/>
                </a:solidFill>
              </a:endParaRPr>
            </a:p>
          </p:txBody>
        </p:sp>
      </p:grpSp>
      <p:sp>
        <p:nvSpPr>
          <p:cNvPr id="28" name="objectives text"/>
          <p:cNvSpPr>
            <a:spLocks noGrp="1"/>
          </p:cNvSpPr>
          <p:nvPr>
            <p:ph type="body" sz="quarter" idx="15"/>
          </p:nvPr>
        </p:nvSpPr>
        <p:spPr>
          <a:xfrm>
            <a:off x="18326100" y="7525514"/>
            <a:ext cx="8008620" cy="2562384"/>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19" name="objectives"/>
          <p:cNvGrpSpPr/>
          <p:nvPr userDrawn="1"/>
        </p:nvGrpSpPr>
        <p:grpSpPr>
          <a:xfrm>
            <a:off x="18166364" y="6400800"/>
            <a:ext cx="8351235" cy="914400"/>
            <a:chOff x="914400" y="6400800"/>
            <a:chExt cx="16459201" cy="914400"/>
          </a:xfrm>
        </p:grpSpPr>
        <p:sp>
          <p:nvSpPr>
            <p:cNvPr id="20" name="header background"/>
            <p:cNvSpPr/>
            <p:nvPr userDrawn="1"/>
          </p:nvSpPr>
          <p:spPr>
            <a:xfrm>
              <a:off x="914400" y="6400800"/>
              <a:ext cx="16459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header text"/>
            <p:cNvSpPr txBox="1"/>
            <p:nvPr userDrawn="1"/>
          </p:nvSpPr>
          <p:spPr>
            <a:xfrm>
              <a:off x="914402" y="6442501"/>
              <a:ext cx="16459199" cy="830997"/>
            </a:xfrm>
            <a:prstGeom prst="rect">
              <a:avLst/>
            </a:prstGeom>
            <a:noFill/>
          </p:spPr>
          <p:txBody>
            <a:bodyPr wrap="square" rtlCol="0" anchor="ctr">
              <a:spAutoFit/>
            </a:bodyPr>
            <a:lstStyle/>
            <a:p>
              <a:pPr algn="ctr"/>
              <a:r>
                <a:rPr lang="en-US" sz="4800" b="1" cap="none" baseline="0" dirty="0" smtClean="0">
                  <a:solidFill>
                    <a:schemeClr val="bg1"/>
                  </a:solidFill>
                </a:rPr>
                <a:t>Objectives</a:t>
              </a:r>
              <a:endParaRPr lang="en-US" sz="4800" b="1" cap="none" baseline="0" dirty="0">
                <a:solidFill>
                  <a:schemeClr val="bg1"/>
                </a:solidFill>
              </a:endParaRPr>
            </a:p>
          </p:txBody>
        </p:sp>
      </p:grpSp>
      <p:sp>
        <p:nvSpPr>
          <p:cNvPr id="26" name="abstract text"/>
          <p:cNvSpPr>
            <a:spLocks noGrp="1"/>
          </p:cNvSpPr>
          <p:nvPr>
            <p:ph type="body" sz="quarter" idx="14"/>
          </p:nvPr>
        </p:nvSpPr>
        <p:spPr>
          <a:xfrm>
            <a:off x="1096328" y="7521678"/>
            <a:ext cx="16658272" cy="5751870"/>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22" name="abstract"/>
          <p:cNvGrpSpPr/>
          <p:nvPr userDrawn="1"/>
        </p:nvGrpSpPr>
        <p:grpSpPr>
          <a:xfrm>
            <a:off x="914400" y="6400800"/>
            <a:ext cx="17034854" cy="914400"/>
            <a:chOff x="914400" y="6400800"/>
            <a:chExt cx="16459201" cy="914400"/>
          </a:xfrm>
        </p:grpSpPr>
        <p:sp>
          <p:nvSpPr>
            <p:cNvPr id="11" name="header background"/>
            <p:cNvSpPr/>
            <p:nvPr userDrawn="1"/>
          </p:nvSpPr>
          <p:spPr>
            <a:xfrm>
              <a:off x="914400" y="6400800"/>
              <a:ext cx="16459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header text"/>
            <p:cNvSpPr txBox="1"/>
            <p:nvPr userDrawn="1"/>
          </p:nvSpPr>
          <p:spPr>
            <a:xfrm>
              <a:off x="914401" y="6400800"/>
              <a:ext cx="16459200" cy="914400"/>
            </a:xfrm>
            <a:prstGeom prst="rect">
              <a:avLst/>
            </a:prstGeom>
            <a:noFill/>
          </p:spPr>
          <p:txBody>
            <a:bodyPr wrap="square" rtlCol="0" anchor="ctr">
              <a:spAutoFit/>
            </a:bodyPr>
            <a:lstStyle/>
            <a:p>
              <a:pPr algn="ctr"/>
              <a:r>
                <a:rPr lang="en-US" sz="4800" b="1" cap="none" baseline="0" dirty="0" smtClean="0">
                  <a:solidFill>
                    <a:schemeClr val="bg1"/>
                  </a:solidFill>
                </a:rPr>
                <a:t>Abstract</a:t>
              </a:r>
              <a:endParaRPr lang="en-US" sz="4800" b="1" cap="none" baseline="0" dirty="0">
                <a:solidFill>
                  <a:schemeClr val="bg1"/>
                </a:solidFill>
              </a:endParaRPr>
            </a:p>
          </p:txBody>
        </p:sp>
      </p:grpSp>
      <p:sp>
        <p:nvSpPr>
          <p:cNvPr id="49" name="location"/>
          <p:cNvSpPr>
            <a:spLocks noGrp="1"/>
          </p:cNvSpPr>
          <p:nvPr>
            <p:ph type="body" sz="quarter" idx="13" hasCustomPrompt="1"/>
          </p:nvPr>
        </p:nvSpPr>
        <p:spPr>
          <a:xfrm>
            <a:off x="4572000" y="5367747"/>
            <a:ext cx="18288000" cy="590601"/>
          </a:xfrm>
          <a:prstGeom prst="rect">
            <a:avLst/>
          </a:prstGeom>
        </p:spPr>
        <p:txBody>
          <a:bodyPr anchor="ctr"/>
          <a:lstStyle>
            <a:lvl1pPr marL="0" indent="0" algn="ctr">
              <a:buNone/>
              <a:defRPr sz="4000" b="1" baseline="0">
                <a:solidFill>
                  <a:schemeClr val="bg1"/>
                </a:solidFill>
              </a:defRPr>
            </a:lvl1pPr>
          </a:lstStyle>
          <a:p>
            <a:pPr lvl="0"/>
            <a:r>
              <a:rPr lang="en-US" dirty="0" smtClean="0"/>
              <a:t>DEVELOP node location</a:t>
            </a:r>
            <a:endParaRPr lang="en-US" dirty="0"/>
          </a:p>
        </p:txBody>
      </p:sp>
      <p:sp>
        <p:nvSpPr>
          <p:cNvPr id="50" name="team member names"/>
          <p:cNvSpPr>
            <a:spLocks noGrp="1"/>
          </p:cNvSpPr>
          <p:nvPr>
            <p:ph type="body" sz="quarter" idx="12" hasCustomPrompt="1"/>
          </p:nvPr>
        </p:nvSpPr>
        <p:spPr>
          <a:xfrm>
            <a:off x="4572000" y="4244975"/>
            <a:ext cx="18288000" cy="946457"/>
          </a:xfrm>
          <a:prstGeom prst="rect">
            <a:avLst/>
          </a:prstGeom>
        </p:spPr>
        <p:txBody>
          <a:bodyPr anchor="b"/>
          <a:lstStyle>
            <a:lvl1pPr marL="0" indent="0" algn="ctr">
              <a:buNone/>
              <a:defRPr sz="3200" i="0" baseline="0">
                <a:solidFill>
                  <a:schemeClr val="bg1"/>
                </a:solidFill>
              </a:defRPr>
            </a:lvl1pPr>
          </a:lstStyle>
          <a:p>
            <a:pPr lvl="0"/>
            <a:r>
              <a:rPr lang="en-US" dirty="0" smtClean="0"/>
              <a:t>Team Member Name (University)</a:t>
            </a:r>
            <a:endParaRPr lang="en-US" dirty="0"/>
          </a:p>
        </p:txBody>
      </p:sp>
      <p:sp>
        <p:nvSpPr>
          <p:cNvPr id="13" name="subtitle"/>
          <p:cNvSpPr>
            <a:spLocks noGrp="1"/>
          </p:cNvSpPr>
          <p:nvPr userDrawn="1">
            <p:ph type="body" sz="quarter" idx="11" hasCustomPrompt="1"/>
          </p:nvPr>
        </p:nvSpPr>
        <p:spPr>
          <a:xfrm>
            <a:off x="4572000" y="2758098"/>
            <a:ext cx="18288000" cy="1212323"/>
          </a:xfrm>
          <a:prstGeom prst="rect">
            <a:avLst/>
          </a:prstGeom>
        </p:spPr>
        <p:txBody>
          <a:bodyPr/>
          <a:lstStyle>
            <a:lvl1pPr marL="0" indent="0" algn="ctr">
              <a:buNone/>
              <a:defRPr sz="4000" b="1" i="1" cap="none" baseline="0">
                <a:solidFill>
                  <a:schemeClr val="bg1"/>
                </a:solidFill>
              </a:defRPr>
            </a:lvl1pPr>
          </a:lstStyle>
          <a:p>
            <a:pPr lvl="0"/>
            <a:r>
              <a:rPr lang="en-US" dirty="0" smtClean="0"/>
              <a:t>Lengthier Project Subtitle Goes Here</a:t>
            </a:r>
          </a:p>
        </p:txBody>
      </p:sp>
      <p:sp>
        <p:nvSpPr>
          <p:cNvPr id="12" name="title"/>
          <p:cNvSpPr>
            <a:spLocks noGrp="1"/>
          </p:cNvSpPr>
          <p:nvPr userDrawn="1">
            <p:ph type="body" sz="quarter" idx="10" hasCustomPrompt="1"/>
          </p:nvPr>
        </p:nvSpPr>
        <p:spPr>
          <a:xfrm>
            <a:off x="4572000" y="1476444"/>
            <a:ext cx="18288000" cy="1155031"/>
          </a:xfrm>
          <a:prstGeom prst="rect">
            <a:avLst/>
          </a:prstGeom>
        </p:spPr>
        <p:txBody>
          <a:bodyPr anchor="t"/>
          <a:lstStyle>
            <a:lvl1pPr marL="0" indent="0" algn="ctr">
              <a:buNone/>
              <a:defRPr b="1" cap="small" baseline="0">
                <a:solidFill>
                  <a:schemeClr val="bg1"/>
                </a:solidFill>
              </a:defRPr>
            </a:lvl1pPr>
          </a:lstStyle>
          <a:p>
            <a:pPr lvl="0"/>
            <a:r>
              <a:rPr lang="en-US" dirty="0" smtClean="0"/>
              <a:t>Project Main Title here</a:t>
            </a:r>
            <a:endParaRPr lang="en-US" dirty="0"/>
          </a:p>
        </p:txBody>
      </p:sp>
    </p:spTree>
    <p:extLst>
      <p:ext uri="{BB962C8B-B14F-4D97-AF65-F5344CB8AC3E}">
        <p14:creationId xmlns:p14="http://schemas.microsoft.com/office/powerpoint/2010/main" val="317496942"/>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11520">
          <p15:clr>
            <a:srgbClr val="FBAE40"/>
          </p15:clr>
        </p15:guide>
        <p15:guide id="2" pos="86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oster Ver.3">
    <p:spTree>
      <p:nvGrpSpPr>
        <p:cNvPr id="1" name=""/>
        <p:cNvGrpSpPr/>
        <p:nvPr/>
      </p:nvGrpSpPr>
      <p:grpSpPr>
        <a:xfrm>
          <a:off x="0" y="0"/>
          <a:ext cx="0" cy="0"/>
          <a:chOff x="0" y="0"/>
          <a:chExt cx="0" cy="0"/>
        </a:xfrm>
      </p:grpSpPr>
      <p:sp>
        <p:nvSpPr>
          <p:cNvPr id="81" name="acknowledgements text"/>
          <p:cNvSpPr>
            <a:spLocks noGrp="1"/>
          </p:cNvSpPr>
          <p:nvPr>
            <p:ph type="body" sz="quarter" idx="26"/>
          </p:nvPr>
        </p:nvSpPr>
        <p:spPr>
          <a:xfrm>
            <a:off x="18326100" y="31989341"/>
            <a:ext cx="8008620" cy="3443659"/>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82" name="acknowledgements"/>
          <p:cNvGrpSpPr/>
          <p:nvPr userDrawn="1"/>
        </p:nvGrpSpPr>
        <p:grpSpPr>
          <a:xfrm>
            <a:off x="18163700" y="30864628"/>
            <a:ext cx="8351235" cy="914400"/>
            <a:chOff x="914400" y="6400800"/>
            <a:chExt cx="16459201" cy="914400"/>
          </a:xfrm>
        </p:grpSpPr>
        <p:sp>
          <p:nvSpPr>
            <p:cNvPr id="83" name="header background"/>
            <p:cNvSpPr/>
            <p:nvPr userDrawn="1"/>
          </p:nvSpPr>
          <p:spPr>
            <a:xfrm>
              <a:off x="914400" y="6400800"/>
              <a:ext cx="16459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header text"/>
            <p:cNvSpPr txBox="1"/>
            <p:nvPr userDrawn="1"/>
          </p:nvSpPr>
          <p:spPr>
            <a:xfrm>
              <a:off x="914402" y="6442501"/>
              <a:ext cx="16459199" cy="830997"/>
            </a:xfrm>
            <a:prstGeom prst="rect">
              <a:avLst/>
            </a:prstGeom>
            <a:noFill/>
          </p:spPr>
          <p:txBody>
            <a:bodyPr wrap="square" rtlCol="0" anchor="ctr">
              <a:spAutoFit/>
            </a:bodyPr>
            <a:lstStyle/>
            <a:p>
              <a:pPr algn="ctr"/>
              <a:r>
                <a:rPr lang="en-US" sz="4800" b="1" cap="none" baseline="0" dirty="0" smtClean="0">
                  <a:solidFill>
                    <a:schemeClr val="bg1"/>
                  </a:solidFill>
                </a:rPr>
                <a:t>Acknowledgements</a:t>
              </a:r>
              <a:endParaRPr lang="en-US" sz="4800" b="1" cap="none" baseline="0" dirty="0">
                <a:solidFill>
                  <a:schemeClr val="bg1"/>
                </a:solidFill>
              </a:endParaRPr>
            </a:p>
          </p:txBody>
        </p:sp>
      </p:grpSp>
      <p:sp>
        <p:nvSpPr>
          <p:cNvPr id="93" name="project partners text"/>
          <p:cNvSpPr>
            <a:spLocks noGrp="1"/>
          </p:cNvSpPr>
          <p:nvPr>
            <p:ph type="body" sz="quarter" idx="29"/>
          </p:nvPr>
        </p:nvSpPr>
        <p:spPr>
          <a:xfrm>
            <a:off x="9677399" y="31985713"/>
            <a:ext cx="8090417" cy="3447287"/>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94" name="project partners"/>
          <p:cNvGrpSpPr/>
          <p:nvPr userDrawn="1"/>
        </p:nvGrpSpPr>
        <p:grpSpPr>
          <a:xfrm>
            <a:off x="9512722" y="30861000"/>
            <a:ext cx="8436531" cy="914400"/>
            <a:chOff x="914400" y="6400800"/>
            <a:chExt cx="16459201" cy="914400"/>
          </a:xfrm>
        </p:grpSpPr>
        <p:sp>
          <p:nvSpPr>
            <p:cNvPr id="95" name="header background"/>
            <p:cNvSpPr/>
            <p:nvPr userDrawn="1"/>
          </p:nvSpPr>
          <p:spPr>
            <a:xfrm>
              <a:off x="914400" y="6400800"/>
              <a:ext cx="16459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ader text"/>
            <p:cNvSpPr txBox="1"/>
            <p:nvPr userDrawn="1"/>
          </p:nvSpPr>
          <p:spPr>
            <a:xfrm>
              <a:off x="914402" y="6442501"/>
              <a:ext cx="16459199" cy="830997"/>
            </a:xfrm>
            <a:prstGeom prst="rect">
              <a:avLst/>
            </a:prstGeom>
            <a:noFill/>
          </p:spPr>
          <p:txBody>
            <a:bodyPr wrap="square" rtlCol="0" anchor="ctr">
              <a:spAutoFit/>
            </a:bodyPr>
            <a:lstStyle/>
            <a:p>
              <a:pPr algn="ctr"/>
              <a:r>
                <a:rPr lang="en-US" sz="4800" b="1" cap="none" baseline="0" dirty="0" smtClean="0">
                  <a:solidFill>
                    <a:schemeClr val="bg1"/>
                  </a:solidFill>
                </a:rPr>
                <a:t>Project Partners</a:t>
              </a:r>
              <a:endParaRPr lang="en-US" sz="4800" b="1" cap="none" baseline="0" dirty="0">
                <a:solidFill>
                  <a:schemeClr val="bg1"/>
                </a:solidFill>
              </a:endParaRPr>
            </a:p>
          </p:txBody>
        </p:sp>
      </p:grpSp>
      <p:sp>
        <p:nvSpPr>
          <p:cNvPr id="89" name="team members text"/>
          <p:cNvSpPr>
            <a:spLocks noGrp="1"/>
          </p:cNvSpPr>
          <p:nvPr>
            <p:ph type="body" sz="quarter" idx="28"/>
          </p:nvPr>
        </p:nvSpPr>
        <p:spPr>
          <a:xfrm>
            <a:off x="1096328" y="31985713"/>
            <a:ext cx="8025556" cy="3447287"/>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90" name="team members"/>
          <p:cNvGrpSpPr/>
          <p:nvPr userDrawn="1"/>
        </p:nvGrpSpPr>
        <p:grpSpPr>
          <a:xfrm>
            <a:off x="934761" y="30861000"/>
            <a:ext cx="8368896" cy="914400"/>
            <a:chOff x="914400" y="6400800"/>
            <a:chExt cx="16459201" cy="914400"/>
          </a:xfrm>
        </p:grpSpPr>
        <p:sp>
          <p:nvSpPr>
            <p:cNvPr id="91" name="header background"/>
            <p:cNvSpPr/>
            <p:nvPr userDrawn="1"/>
          </p:nvSpPr>
          <p:spPr>
            <a:xfrm>
              <a:off x="914400" y="6400800"/>
              <a:ext cx="16459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header text"/>
            <p:cNvSpPr txBox="1"/>
            <p:nvPr userDrawn="1"/>
          </p:nvSpPr>
          <p:spPr>
            <a:xfrm>
              <a:off x="914402" y="6442501"/>
              <a:ext cx="16459199" cy="830997"/>
            </a:xfrm>
            <a:prstGeom prst="rect">
              <a:avLst/>
            </a:prstGeom>
            <a:noFill/>
          </p:spPr>
          <p:txBody>
            <a:bodyPr wrap="square" rtlCol="0" anchor="ctr">
              <a:spAutoFit/>
            </a:bodyPr>
            <a:lstStyle/>
            <a:p>
              <a:pPr algn="ctr"/>
              <a:r>
                <a:rPr lang="en-US" sz="4800" b="1" cap="none" baseline="0" dirty="0" smtClean="0">
                  <a:solidFill>
                    <a:schemeClr val="bg1"/>
                  </a:solidFill>
                </a:rPr>
                <a:t>Team Members</a:t>
              </a:r>
              <a:endParaRPr lang="en-US" sz="4800" b="1" cap="none" baseline="0" dirty="0">
                <a:solidFill>
                  <a:schemeClr val="bg1"/>
                </a:solidFill>
              </a:endParaRPr>
            </a:p>
          </p:txBody>
        </p:sp>
      </p:grpSp>
      <p:sp>
        <p:nvSpPr>
          <p:cNvPr id="37" name="conclusions text"/>
          <p:cNvSpPr>
            <a:spLocks noGrp="1"/>
          </p:cNvSpPr>
          <p:nvPr>
            <p:ph type="body" sz="quarter" idx="18"/>
          </p:nvPr>
        </p:nvSpPr>
        <p:spPr>
          <a:xfrm>
            <a:off x="18326100" y="27147012"/>
            <a:ext cx="8008620" cy="3294889"/>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38" name="conclusions"/>
          <p:cNvGrpSpPr/>
          <p:nvPr userDrawn="1"/>
        </p:nvGrpSpPr>
        <p:grpSpPr>
          <a:xfrm>
            <a:off x="18166364" y="26022300"/>
            <a:ext cx="8351235" cy="914400"/>
            <a:chOff x="914400" y="6400800"/>
            <a:chExt cx="16459201" cy="914400"/>
          </a:xfrm>
        </p:grpSpPr>
        <p:sp>
          <p:nvSpPr>
            <p:cNvPr id="39" name="header background"/>
            <p:cNvSpPr/>
            <p:nvPr userDrawn="1"/>
          </p:nvSpPr>
          <p:spPr>
            <a:xfrm>
              <a:off x="914400" y="6400800"/>
              <a:ext cx="16459199"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header text"/>
            <p:cNvSpPr txBox="1"/>
            <p:nvPr userDrawn="1"/>
          </p:nvSpPr>
          <p:spPr>
            <a:xfrm>
              <a:off x="914402" y="6442501"/>
              <a:ext cx="16459199" cy="830997"/>
            </a:xfrm>
            <a:prstGeom prst="rect">
              <a:avLst/>
            </a:prstGeom>
            <a:noFill/>
          </p:spPr>
          <p:txBody>
            <a:bodyPr wrap="square" rtlCol="0" anchor="ctr">
              <a:spAutoFit/>
            </a:bodyPr>
            <a:lstStyle/>
            <a:p>
              <a:pPr algn="ctr"/>
              <a:r>
                <a:rPr lang="en-US" sz="4800" b="1" cap="none" baseline="0" dirty="0" smtClean="0">
                  <a:solidFill>
                    <a:schemeClr val="bg1"/>
                  </a:solidFill>
                </a:rPr>
                <a:t>Conclusions</a:t>
              </a:r>
              <a:endParaRPr lang="en-US" sz="4800" b="1" cap="none" baseline="0" dirty="0">
                <a:solidFill>
                  <a:schemeClr val="bg1"/>
                </a:solidFill>
              </a:endParaRPr>
            </a:p>
          </p:txBody>
        </p:sp>
      </p:grpSp>
      <p:sp>
        <p:nvSpPr>
          <p:cNvPr id="29" name="earth observations text"/>
          <p:cNvSpPr>
            <a:spLocks noGrp="1"/>
          </p:cNvSpPr>
          <p:nvPr>
            <p:ph type="body" sz="quarter" idx="16"/>
          </p:nvPr>
        </p:nvSpPr>
        <p:spPr>
          <a:xfrm>
            <a:off x="18326100" y="23527513"/>
            <a:ext cx="8008620" cy="2037587"/>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30" name="earth observations"/>
          <p:cNvGrpSpPr/>
          <p:nvPr userDrawn="1"/>
        </p:nvGrpSpPr>
        <p:grpSpPr>
          <a:xfrm>
            <a:off x="18166364" y="22402800"/>
            <a:ext cx="8351235" cy="914400"/>
            <a:chOff x="914400" y="6400800"/>
            <a:chExt cx="16459201" cy="914400"/>
          </a:xfrm>
        </p:grpSpPr>
        <p:sp>
          <p:nvSpPr>
            <p:cNvPr id="31" name="header background"/>
            <p:cNvSpPr/>
            <p:nvPr userDrawn="1"/>
          </p:nvSpPr>
          <p:spPr>
            <a:xfrm>
              <a:off x="914400" y="6400800"/>
              <a:ext cx="16459199"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header text"/>
            <p:cNvSpPr txBox="1"/>
            <p:nvPr userDrawn="1"/>
          </p:nvSpPr>
          <p:spPr>
            <a:xfrm>
              <a:off x="914402" y="6442501"/>
              <a:ext cx="16459199" cy="830997"/>
            </a:xfrm>
            <a:prstGeom prst="rect">
              <a:avLst/>
            </a:prstGeom>
            <a:noFill/>
          </p:spPr>
          <p:txBody>
            <a:bodyPr wrap="square" rtlCol="0" anchor="ctr">
              <a:spAutoFit/>
            </a:bodyPr>
            <a:lstStyle/>
            <a:p>
              <a:pPr algn="ctr"/>
              <a:r>
                <a:rPr lang="en-US" sz="4800" b="1" cap="none" baseline="0" dirty="0" smtClean="0">
                  <a:solidFill>
                    <a:schemeClr val="bg1"/>
                  </a:solidFill>
                </a:rPr>
                <a:t>Earth Observations</a:t>
              </a:r>
              <a:endParaRPr lang="en-US" sz="4800" b="1" cap="none" baseline="0" dirty="0">
                <a:solidFill>
                  <a:schemeClr val="bg1"/>
                </a:solidFill>
              </a:endParaRPr>
            </a:p>
          </p:txBody>
        </p:sp>
      </p:grpSp>
      <p:sp>
        <p:nvSpPr>
          <p:cNvPr id="45" name="results text"/>
          <p:cNvSpPr>
            <a:spLocks noGrp="1"/>
          </p:cNvSpPr>
          <p:nvPr>
            <p:ph type="body" sz="quarter" idx="20"/>
          </p:nvPr>
        </p:nvSpPr>
        <p:spPr>
          <a:xfrm>
            <a:off x="1096328" y="23523678"/>
            <a:ext cx="16658272" cy="6918224"/>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46" name="results"/>
          <p:cNvGrpSpPr/>
          <p:nvPr userDrawn="1"/>
        </p:nvGrpSpPr>
        <p:grpSpPr>
          <a:xfrm>
            <a:off x="914400" y="22402800"/>
            <a:ext cx="17034854" cy="914400"/>
            <a:chOff x="914400" y="6400800"/>
            <a:chExt cx="16459201" cy="914400"/>
          </a:xfrm>
        </p:grpSpPr>
        <p:sp>
          <p:nvSpPr>
            <p:cNvPr id="47" name="header background"/>
            <p:cNvSpPr/>
            <p:nvPr userDrawn="1"/>
          </p:nvSpPr>
          <p:spPr>
            <a:xfrm>
              <a:off x="914400" y="6400800"/>
              <a:ext cx="16459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ader text"/>
            <p:cNvSpPr txBox="1"/>
            <p:nvPr userDrawn="1"/>
          </p:nvSpPr>
          <p:spPr>
            <a:xfrm>
              <a:off x="914401" y="6442501"/>
              <a:ext cx="16459200" cy="830997"/>
            </a:xfrm>
            <a:prstGeom prst="rect">
              <a:avLst/>
            </a:prstGeom>
            <a:noFill/>
          </p:spPr>
          <p:txBody>
            <a:bodyPr wrap="square" rtlCol="0" anchor="ctr">
              <a:spAutoFit/>
            </a:bodyPr>
            <a:lstStyle/>
            <a:p>
              <a:pPr algn="ctr"/>
              <a:r>
                <a:rPr lang="en-US" sz="4800" b="1" cap="none" baseline="0" dirty="0" smtClean="0">
                  <a:solidFill>
                    <a:schemeClr val="bg1"/>
                  </a:solidFill>
                </a:rPr>
                <a:t>Results</a:t>
              </a:r>
              <a:endParaRPr lang="en-US" sz="4800" b="1" cap="none" baseline="0" dirty="0">
                <a:solidFill>
                  <a:schemeClr val="bg1"/>
                </a:solidFill>
              </a:endParaRPr>
            </a:p>
          </p:txBody>
        </p:sp>
      </p:grpSp>
      <p:sp>
        <p:nvSpPr>
          <p:cNvPr id="49" name="study area text"/>
          <p:cNvSpPr>
            <a:spLocks noGrp="1"/>
          </p:cNvSpPr>
          <p:nvPr>
            <p:ph type="body" sz="quarter" idx="30"/>
          </p:nvPr>
        </p:nvSpPr>
        <p:spPr>
          <a:xfrm>
            <a:off x="18326100" y="14840713"/>
            <a:ext cx="8008620" cy="7104886"/>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50" name="study area"/>
          <p:cNvGrpSpPr/>
          <p:nvPr userDrawn="1"/>
        </p:nvGrpSpPr>
        <p:grpSpPr>
          <a:xfrm>
            <a:off x="18166364" y="13716000"/>
            <a:ext cx="8351235" cy="914400"/>
            <a:chOff x="914400" y="6400800"/>
            <a:chExt cx="16459201" cy="914400"/>
          </a:xfrm>
        </p:grpSpPr>
        <p:sp>
          <p:nvSpPr>
            <p:cNvPr id="51" name="header background"/>
            <p:cNvSpPr/>
            <p:nvPr userDrawn="1"/>
          </p:nvSpPr>
          <p:spPr>
            <a:xfrm>
              <a:off x="914400" y="6400800"/>
              <a:ext cx="16459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ader text"/>
            <p:cNvSpPr txBox="1"/>
            <p:nvPr userDrawn="1"/>
          </p:nvSpPr>
          <p:spPr>
            <a:xfrm>
              <a:off x="914402" y="6442501"/>
              <a:ext cx="16459199" cy="830997"/>
            </a:xfrm>
            <a:prstGeom prst="rect">
              <a:avLst/>
            </a:prstGeom>
            <a:noFill/>
          </p:spPr>
          <p:txBody>
            <a:bodyPr wrap="square" rtlCol="0" anchor="ctr">
              <a:spAutoFit/>
            </a:bodyPr>
            <a:lstStyle/>
            <a:p>
              <a:pPr algn="ctr"/>
              <a:r>
                <a:rPr lang="en-US" sz="4800" b="1" cap="none" baseline="0" dirty="0" smtClean="0">
                  <a:solidFill>
                    <a:schemeClr val="bg1"/>
                  </a:solidFill>
                </a:rPr>
                <a:t>Study Area</a:t>
              </a:r>
              <a:endParaRPr lang="en-US" sz="4800" b="1" cap="none" baseline="0" dirty="0">
                <a:solidFill>
                  <a:schemeClr val="bg1"/>
                </a:solidFill>
              </a:endParaRPr>
            </a:p>
          </p:txBody>
        </p:sp>
      </p:grpSp>
      <p:sp>
        <p:nvSpPr>
          <p:cNvPr id="33" name="methodology text"/>
          <p:cNvSpPr>
            <a:spLocks noGrp="1"/>
          </p:cNvSpPr>
          <p:nvPr>
            <p:ph type="body" sz="quarter" idx="17"/>
          </p:nvPr>
        </p:nvSpPr>
        <p:spPr>
          <a:xfrm>
            <a:off x="1096328" y="14836876"/>
            <a:ext cx="16658272" cy="7108723"/>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34" name="methodology"/>
          <p:cNvGrpSpPr/>
          <p:nvPr userDrawn="1"/>
        </p:nvGrpSpPr>
        <p:grpSpPr>
          <a:xfrm>
            <a:off x="914400" y="13716000"/>
            <a:ext cx="17034854" cy="914400"/>
            <a:chOff x="914400" y="6400800"/>
            <a:chExt cx="16459201" cy="914400"/>
          </a:xfrm>
        </p:grpSpPr>
        <p:sp>
          <p:nvSpPr>
            <p:cNvPr id="35" name="header background"/>
            <p:cNvSpPr/>
            <p:nvPr userDrawn="1"/>
          </p:nvSpPr>
          <p:spPr>
            <a:xfrm>
              <a:off x="914400" y="6400800"/>
              <a:ext cx="16459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header text"/>
            <p:cNvSpPr txBox="1"/>
            <p:nvPr userDrawn="1"/>
          </p:nvSpPr>
          <p:spPr>
            <a:xfrm>
              <a:off x="914401" y="6442501"/>
              <a:ext cx="16459200" cy="830997"/>
            </a:xfrm>
            <a:prstGeom prst="rect">
              <a:avLst/>
            </a:prstGeom>
            <a:noFill/>
          </p:spPr>
          <p:txBody>
            <a:bodyPr wrap="square" rtlCol="0" anchor="ctr">
              <a:spAutoFit/>
            </a:bodyPr>
            <a:lstStyle/>
            <a:p>
              <a:pPr algn="ctr"/>
              <a:r>
                <a:rPr lang="en-US" sz="4800" b="1" cap="none" baseline="0" dirty="0" smtClean="0">
                  <a:solidFill>
                    <a:schemeClr val="bg1"/>
                  </a:solidFill>
                </a:rPr>
                <a:t>Methodology</a:t>
              </a:r>
              <a:endParaRPr lang="en-US" sz="4800" b="1" cap="none" baseline="0" dirty="0">
                <a:solidFill>
                  <a:schemeClr val="bg1"/>
                </a:solidFill>
              </a:endParaRPr>
            </a:p>
          </p:txBody>
        </p:sp>
      </p:grpSp>
      <p:sp>
        <p:nvSpPr>
          <p:cNvPr id="28" name="objectives text"/>
          <p:cNvSpPr>
            <a:spLocks noGrp="1"/>
          </p:cNvSpPr>
          <p:nvPr>
            <p:ph type="body" sz="quarter" idx="15"/>
          </p:nvPr>
        </p:nvSpPr>
        <p:spPr>
          <a:xfrm>
            <a:off x="18326100" y="7525513"/>
            <a:ext cx="8008620" cy="5733287"/>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19" name="objectives"/>
          <p:cNvGrpSpPr/>
          <p:nvPr userDrawn="1"/>
        </p:nvGrpSpPr>
        <p:grpSpPr>
          <a:xfrm>
            <a:off x="18166364" y="6400800"/>
            <a:ext cx="8351235" cy="914400"/>
            <a:chOff x="914400" y="6400800"/>
            <a:chExt cx="16459201" cy="914400"/>
          </a:xfrm>
        </p:grpSpPr>
        <p:sp>
          <p:nvSpPr>
            <p:cNvPr id="20" name="header background"/>
            <p:cNvSpPr/>
            <p:nvPr userDrawn="1"/>
          </p:nvSpPr>
          <p:spPr>
            <a:xfrm>
              <a:off x="914400" y="6400800"/>
              <a:ext cx="16459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header text"/>
            <p:cNvSpPr txBox="1"/>
            <p:nvPr userDrawn="1"/>
          </p:nvSpPr>
          <p:spPr>
            <a:xfrm>
              <a:off x="914402" y="6442501"/>
              <a:ext cx="16459199" cy="830997"/>
            </a:xfrm>
            <a:prstGeom prst="rect">
              <a:avLst/>
            </a:prstGeom>
            <a:noFill/>
          </p:spPr>
          <p:txBody>
            <a:bodyPr wrap="square" rtlCol="0" anchor="ctr">
              <a:spAutoFit/>
            </a:bodyPr>
            <a:lstStyle/>
            <a:p>
              <a:pPr algn="ctr"/>
              <a:r>
                <a:rPr lang="en-US" sz="4800" b="1" cap="none" baseline="0" dirty="0" smtClean="0">
                  <a:solidFill>
                    <a:schemeClr val="bg1"/>
                  </a:solidFill>
                </a:rPr>
                <a:t>Objectives</a:t>
              </a:r>
              <a:endParaRPr lang="en-US" sz="4800" b="1" cap="none" baseline="0" dirty="0">
                <a:solidFill>
                  <a:schemeClr val="bg1"/>
                </a:solidFill>
              </a:endParaRPr>
            </a:p>
          </p:txBody>
        </p:sp>
      </p:grpSp>
      <p:sp>
        <p:nvSpPr>
          <p:cNvPr id="26" name="abstract text"/>
          <p:cNvSpPr>
            <a:spLocks noGrp="1"/>
          </p:cNvSpPr>
          <p:nvPr>
            <p:ph type="body" sz="quarter" idx="14"/>
          </p:nvPr>
        </p:nvSpPr>
        <p:spPr>
          <a:xfrm>
            <a:off x="1096328" y="7521678"/>
            <a:ext cx="16658272" cy="5751870"/>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22" name="abstract"/>
          <p:cNvGrpSpPr/>
          <p:nvPr userDrawn="1"/>
        </p:nvGrpSpPr>
        <p:grpSpPr>
          <a:xfrm>
            <a:off x="914400" y="6400800"/>
            <a:ext cx="17034854" cy="914400"/>
            <a:chOff x="914400" y="6400800"/>
            <a:chExt cx="16459201" cy="914400"/>
          </a:xfrm>
        </p:grpSpPr>
        <p:sp>
          <p:nvSpPr>
            <p:cNvPr id="11" name="header background"/>
            <p:cNvSpPr/>
            <p:nvPr userDrawn="1"/>
          </p:nvSpPr>
          <p:spPr>
            <a:xfrm>
              <a:off x="914400" y="6400800"/>
              <a:ext cx="16459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header text"/>
            <p:cNvSpPr txBox="1"/>
            <p:nvPr userDrawn="1"/>
          </p:nvSpPr>
          <p:spPr>
            <a:xfrm>
              <a:off x="914401" y="6400800"/>
              <a:ext cx="16459200" cy="914400"/>
            </a:xfrm>
            <a:prstGeom prst="rect">
              <a:avLst/>
            </a:prstGeom>
            <a:noFill/>
          </p:spPr>
          <p:txBody>
            <a:bodyPr wrap="square" rtlCol="0" anchor="ctr">
              <a:spAutoFit/>
            </a:bodyPr>
            <a:lstStyle/>
            <a:p>
              <a:pPr algn="ctr"/>
              <a:r>
                <a:rPr lang="en-US" sz="4800" b="1" cap="none" baseline="0" dirty="0" smtClean="0">
                  <a:solidFill>
                    <a:schemeClr val="bg1"/>
                  </a:solidFill>
                </a:rPr>
                <a:t>Abstract</a:t>
              </a:r>
              <a:endParaRPr lang="en-US" sz="4800" b="1" cap="none" baseline="0" dirty="0">
                <a:solidFill>
                  <a:schemeClr val="bg1"/>
                </a:solidFill>
              </a:endParaRPr>
            </a:p>
          </p:txBody>
        </p:sp>
      </p:grpSp>
      <p:sp>
        <p:nvSpPr>
          <p:cNvPr id="53" name="location"/>
          <p:cNvSpPr>
            <a:spLocks noGrp="1"/>
          </p:cNvSpPr>
          <p:nvPr>
            <p:ph type="body" sz="quarter" idx="13" hasCustomPrompt="1"/>
          </p:nvPr>
        </p:nvSpPr>
        <p:spPr>
          <a:xfrm>
            <a:off x="4572000" y="5367747"/>
            <a:ext cx="18288000" cy="590601"/>
          </a:xfrm>
          <a:prstGeom prst="rect">
            <a:avLst/>
          </a:prstGeom>
        </p:spPr>
        <p:txBody>
          <a:bodyPr anchor="ctr"/>
          <a:lstStyle>
            <a:lvl1pPr marL="0" indent="0" algn="ctr">
              <a:buNone/>
              <a:defRPr sz="4000" b="1" baseline="0">
                <a:solidFill>
                  <a:schemeClr val="bg1"/>
                </a:solidFill>
              </a:defRPr>
            </a:lvl1pPr>
          </a:lstStyle>
          <a:p>
            <a:pPr lvl="0"/>
            <a:r>
              <a:rPr lang="en-US" dirty="0" smtClean="0"/>
              <a:t>DEVELOP node location</a:t>
            </a:r>
            <a:endParaRPr lang="en-US" dirty="0"/>
          </a:p>
        </p:txBody>
      </p:sp>
      <p:sp>
        <p:nvSpPr>
          <p:cNvPr id="54" name="team member names"/>
          <p:cNvSpPr>
            <a:spLocks noGrp="1"/>
          </p:cNvSpPr>
          <p:nvPr>
            <p:ph type="body" sz="quarter" idx="12" hasCustomPrompt="1"/>
          </p:nvPr>
        </p:nvSpPr>
        <p:spPr>
          <a:xfrm>
            <a:off x="4572000" y="4244975"/>
            <a:ext cx="18288000" cy="946457"/>
          </a:xfrm>
          <a:prstGeom prst="rect">
            <a:avLst/>
          </a:prstGeom>
        </p:spPr>
        <p:txBody>
          <a:bodyPr anchor="b"/>
          <a:lstStyle>
            <a:lvl1pPr marL="0" indent="0" algn="ctr">
              <a:buNone/>
              <a:defRPr sz="3200" i="0" baseline="0">
                <a:solidFill>
                  <a:schemeClr val="bg1"/>
                </a:solidFill>
              </a:defRPr>
            </a:lvl1pPr>
          </a:lstStyle>
          <a:p>
            <a:pPr lvl="0"/>
            <a:r>
              <a:rPr lang="en-US" dirty="0" smtClean="0"/>
              <a:t>Team Member Name (University)</a:t>
            </a:r>
            <a:endParaRPr lang="en-US" dirty="0"/>
          </a:p>
        </p:txBody>
      </p:sp>
      <p:sp>
        <p:nvSpPr>
          <p:cNvPr id="13" name="subtitle"/>
          <p:cNvSpPr>
            <a:spLocks noGrp="1"/>
          </p:cNvSpPr>
          <p:nvPr userDrawn="1">
            <p:ph type="body" sz="quarter" idx="11" hasCustomPrompt="1"/>
          </p:nvPr>
        </p:nvSpPr>
        <p:spPr>
          <a:xfrm>
            <a:off x="4572000" y="2758098"/>
            <a:ext cx="18288000" cy="1212323"/>
          </a:xfrm>
          <a:prstGeom prst="rect">
            <a:avLst/>
          </a:prstGeom>
        </p:spPr>
        <p:txBody>
          <a:bodyPr/>
          <a:lstStyle>
            <a:lvl1pPr marL="0" indent="0" algn="ctr">
              <a:buNone/>
              <a:defRPr sz="4000" b="1" i="1" cap="none" baseline="0">
                <a:solidFill>
                  <a:schemeClr val="bg1"/>
                </a:solidFill>
              </a:defRPr>
            </a:lvl1pPr>
          </a:lstStyle>
          <a:p>
            <a:pPr lvl="0"/>
            <a:r>
              <a:rPr lang="en-US" dirty="0" smtClean="0"/>
              <a:t>Lengthier Project Subtitle Goes Here</a:t>
            </a:r>
          </a:p>
        </p:txBody>
      </p:sp>
      <p:sp>
        <p:nvSpPr>
          <p:cNvPr id="12" name="title"/>
          <p:cNvSpPr>
            <a:spLocks noGrp="1"/>
          </p:cNvSpPr>
          <p:nvPr userDrawn="1">
            <p:ph type="body" sz="quarter" idx="10" hasCustomPrompt="1"/>
          </p:nvPr>
        </p:nvSpPr>
        <p:spPr>
          <a:xfrm>
            <a:off x="4572000" y="1476444"/>
            <a:ext cx="18288000" cy="1155031"/>
          </a:xfrm>
          <a:prstGeom prst="rect">
            <a:avLst/>
          </a:prstGeom>
        </p:spPr>
        <p:txBody>
          <a:bodyPr anchor="t"/>
          <a:lstStyle>
            <a:lvl1pPr marL="0" indent="0" algn="ctr">
              <a:buNone/>
              <a:defRPr b="1" cap="small" baseline="0">
                <a:solidFill>
                  <a:schemeClr val="bg1"/>
                </a:solidFill>
              </a:defRPr>
            </a:lvl1pPr>
          </a:lstStyle>
          <a:p>
            <a:pPr lvl="0"/>
            <a:r>
              <a:rPr lang="en-US" dirty="0" smtClean="0"/>
              <a:t>Project Main Title here</a:t>
            </a:r>
            <a:endParaRPr lang="en-US" dirty="0"/>
          </a:p>
        </p:txBody>
      </p:sp>
    </p:spTree>
    <p:extLst>
      <p:ext uri="{BB962C8B-B14F-4D97-AF65-F5344CB8AC3E}">
        <p14:creationId xmlns:p14="http://schemas.microsoft.com/office/powerpoint/2010/main" val="2181839388"/>
      </p:ext>
    </p:extLst>
  </p:cSld>
  <p:clrMapOvr>
    <a:masterClrMapping/>
  </p:clrMapOvr>
  <p:timing>
    <p:tnLst>
      <p:par>
        <p:cTn id="1" dur="indefinite" restart="never" nodeType="tmRoot"/>
      </p:par>
    </p:tnLst>
  </p:timing>
  <p:extLst>
    <p:ext uri="{DCECCB84-F9BA-43D5-87BE-67443E8EF086}">
      <p15:sldGuideLst xmlns:p15="http://schemas.microsoft.com/office/powerpoint/2012/main" xmlns="">
        <p15:guide id="1" orient="horz" pos="11520">
          <p15:clr>
            <a:srgbClr val="FBAE40"/>
          </p15:clr>
        </p15:guide>
        <p15:guide id="2" pos="86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esults-focused">
    <p:spTree>
      <p:nvGrpSpPr>
        <p:cNvPr id="1" name=""/>
        <p:cNvGrpSpPr/>
        <p:nvPr/>
      </p:nvGrpSpPr>
      <p:grpSpPr>
        <a:xfrm>
          <a:off x="0" y="0"/>
          <a:ext cx="0" cy="0"/>
          <a:chOff x="0" y="0"/>
          <a:chExt cx="0" cy="0"/>
        </a:xfrm>
      </p:grpSpPr>
      <p:sp>
        <p:nvSpPr>
          <p:cNvPr id="81" name="acknowledgements text"/>
          <p:cNvSpPr>
            <a:spLocks noGrp="1"/>
          </p:cNvSpPr>
          <p:nvPr>
            <p:ph type="body" sz="quarter" idx="26"/>
          </p:nvPr>
        </p:nvSpPr>
        <p:spPr>
          <a:xfrm>
            <a:off x="18326100" y="32366713"/>
            <a:ext cx="8008620" cy="3107989"/>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82" name="acknowledgements"/>
          <p:cNvGrpSpPr/>
          <p:nvPr userDrawn="1"/>
        </p:nvGrpSpPr>
        <p:grpSpPr>
          <a:xfrm>
            <a:off x="18163700" y="31242000"/>
            <a:ext cx="8351235" cy="914400"/>
            <a:chOff x="914400" y="6400800"/>
            <a:chExt cx="16459201" cy="914400"/>
          </a:xfrm>
        </p:grpSpPr>
        <p:sp>
          <p:nvSpPr>
            <p:cNvPr id="83" name="header background"/>
            <p:cNvSpPr/>
            <p:nvPr userDrawn="1"/>
          </p:nvSpPr>
          <p:spPr>
            <a:xfrm>
              <a:off x="914400" y="6400800"/>
              <a:ext cx="16459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header text"/>
            <p:cNvSpPr txBox="1"/>
            <p:nvPr userDrawn="1"/>
          </p:nvSpPr>
          <p:spPr>
            <a:xfrm>
              <a:off x="914402" y="6442501"/>
              <a:ext cx="16459199" cy="830997"/>
            </a:xfrm>
            <a:prstGeom prst="rect">
              <a:avLst/>
            </a:prstGeom>
            <a:noFill/>
          </p:spPr>
          <p:txBody>
            <a:bodyPr wrap="square" rtlCol="0" anchor="ctr">
              <a:spAutoFit/>
            </a:bodyPr>
            <a:lstStyle/>
            <a:p>
              <a:pPr algn="ctr"/>
              <a:r>
                <a:rPr lang="en-US" sz="4800" b="1" cap="none" baseline="0" dirty="0" smtClean="0">
                  <a:solidFill>
                    <a:schemeClr val="bg1"/>
                  </a:solidFill>
                </a:rPr>
                <a:t>Acknowledgements</a:t>
              </a:r>
              <a:endParaRPr lang="en-US" sz="4800" b="1" cap="none" baseline="0" dirty="0">
                <a:solidFill>
                  <a:schemeClr val="bg1"/>
                </a:solidFill>
              </a:endParaRPr>
            </a:p>
          </p:txBody>
        </p:sp>
      </p:grpSp>
      <p:sp>
        <p:nvSpPr>
          <p:cNvPr id="93" name="project partners text"/>
          <p:cNvSpPr>
            <a:spLocks noGrp="1"/>
          </p:cNvSpPr>
          <p:nvPr>
            <p:ph type="body" sz="quarter" idx="29"/>
          </p:nvPr>
        </p:nvSpPr>
        <p:spPr>
          <a:xfrm>
            <a:off x="9677399" y="32366713"/>
            <a:ext cx="8090417" cy="3107989"/>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94" name="project partners"/>
          <p:cNvGrpSpPr/>
          <p:nvPr userDrawn="1"/>
        </p:nvGrpSpPr>
        <p:grpSpPr>
          <a:xfrm>
            <a:off x="9512722" y="31242000"/>
            <a:ext cx="8436531" cy="914400"/>
            <a:chOff x="914400" y="6400800"/>
            <a:chExt cx="16459201" cy="914400"/>
          </a:xfrm>
        </p:grpSpPr>
        <p:sp>
          <p:nvSpPr>
            <p:cNvPr id="95" name="header background"/>
            <p:cNvSpPr/>
            <p:nvPr userDrawn="1"/>
          </p:nvSpPr>
          <p:spPr>
            <a:xfrm>
              <a:off x="914400" y="6400800"/>
              <a:ext cx="16459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ader text"/>
            <p:cNvSpPr txBox="1"/>
            <p:nvPr userDrawn="1"/>
          </p:nvSpPr>
          <p:spPr>
            <a:xfrm>
              <a:off x="914402" y="6442501"/>
              <a:ext cx="16459199" cy="830997"/>
            </a:xfrm>
            <a:prstGeom prst="rect">
              <a:avLst/>
            </a:prstGeom>
            <a:noFill/>
          </p:spPr>
          <p:txBody>
            <a:bodyPr wrap="square" rtlCol="0" anchor="ctr">
              <a:spAutoFit/>
            </a:bodyPr>
            <a:lstStyle/>
            <a:p>
              <a:pPr algn="ctr"/>
              <a:r>
                <a:rPr lang="en-US" sz="4800" b="1" cap="none" baseline="0" dirty="0" smtClean="0">
                  <a:solidFill>
                    <a:schemeClr val="bg1"/>
                  </a:solidFill>
                </a:rPr>
                <a:t>Project Partners</a:t>
              </a:r>
              <a:endParaRPr lang="en-US" sz="4800" b="1" cap="none" baseline="0" dirty="0">
                <a:solidFill>
                  <a:schemeClr val="bg1"/>
                </a:solidFill>
              </a:endParaRPr>
            </a:p>
          </p:txBody>
        </p:sp>
      </p:grpSp>
      <p:sp>
        <p:nvSpPr>
          <p:cNvPr id="89" name="team members text"/>
          <p:cNvSpPr>
            <a:spLocks noGrp="1"/>
          </p:cNvSpPr>
          <p:nvPr>
            <p:ph type="body" sz="quarter" idx="28"/>
          </p:nvPr>
        </p:nvSpPr>
        <p:spPr>
          <a:xfrm>
            <a:off x="1096328" y="32366713"/>
            <a:ext cx="8025556" cy="3107989"/>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90" name="team members"/>
          <p:cNvGrpSpPr/>
          <p:nvPr userDrawn="1"/>
        </p:nvGrpSpPr>
        <p:grpSpPr>
          <a:xfrm>
            <a:off x="934761" y="31242000"/>
            <a:ext cx="8368896" cy="914400"/>
            <a:chOff x="914400" y="6400800"/>
            <a:chExt cx="16459201" cy="914400"/>
          </a:xfrm>
        </p:grpSpPr>
        <p:sp>
          <p:nvSpPr>
            <p:cNvPr id="91" name="header background"/>
            <p:cNvSpPr/>
            <p:nvPr userDrawn="1"/>
          </p:nvSpPr>
          <p:spPr>
            <a:xfrm>
              <a:off x="914400" y="6400800"/>
              <a:ext cx="16459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header text"/>
            <p:cNvSpPr txBox="1"/>
            <p:nvPr userDrawn="1"/>
          </p:nvSpPr>
          <p:spPr>
            <a:xfrm>
              <a:off x="914402" y="6442501"/>
              <a:ext cx="16459199" cy="830997"/>
            </a:xfrm>
            <a:prstGeom prst="rect">
              <a:avLst/>
            </a:prstGeom>
            <a:noFill/>
          </p:spPr>
          <p:txBody>
            <a:bodyPr wrap="square" rtlCol="0" anchor="ctr">
              <a:spAutoFit/>
            </a:bodyPr>
            <a:lstStyle/>
            <a:p>
              <a:pPr algn="ctr"/>
              <a:r>
                <a:rPr lang="en-US" sz="4800" b="1" cap="none" baseline="0" dirty="0" smtClean="0">
                  <a:solidFill>
                    <a:schemeClr val="bg1"/>
                  </a:solidFill>
                </a:rPr>
                <a:t>Team Members</a:t>
              </a:r>
              <a:endParaRPr lang="en-US" sz="4800" b="1" cap="none" baseline="0" dirty="0">
                <a:solidFill>
                  <a:schemeClr val="bg1"/>
                </a:solidFill>
              </a:endParaRPr>
            </a:p>
          </p:txBody>
        </p:sp>
      </p:grpSp>
      <p:sp>
        <p:nvSpPr>
          <p:cNvPr id="45" name="results text"/>
          <p:cNvSpPr>
            <a:spLocks noGrp="1"/>
          </p:cNvSpPr>
          <p:nvPr>
            <p:ph type="body" sz="quarter" idx="20"/>
          </p:nvPr>
        </p:nvSpPr>
        <p:spPr>
          <a:xfrm>
            <a:off x="1096328" y="24438077"/>
            <a:ext cx="25238392" cy="6422923"/>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46" name="results"/>
          <p:cNvGrpSpPr/>
          <p:nvPr userDrawn="1"/>
        </p:nvGrpSpPr>
        <p:grpSpPr>
          <a:xfrm>
            <a:off x="914400" y="23317200"/>
            <a:ext cx="25600534" cy="914400"/>
            <a:chOff x="914400" y="6400800"/>
            <a:chExt cx="16459201" cy="914400"/>
          </a:xfrm>
        </p:grpSpPr>
        <p:sp>
          <p:nvSpPr>
            <p:cNvPr id="47" name="header background"/>
            <p:cNvSpPr/>
            <p:nvPr userDrawn="1"/>
          </p:nvSpPr>
          <p:spPr>
            <a:xfrm>
              <a:off x="914400" y="6400800"/>
              <a:ext cx="16459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ader text"/>
            <p:cNvSpPr txBox="1"/>
            <p:nvPr userDrawn="1"/>
          </p:nvSpPr>
          <p:spPr>
            <a:xfrm>
              <a:off x="914401" y="6442501"/>
              <a:ext cx="16459200" cy="830997"/>
            </a:xfrm>
            <a:prstGeom prst="rect">
              <a:avLst/>
            </a:prstGeom>
            <a:noFill/>
          </p:spPr>
          <p:txBody>
            <a:bodyPr wrap="square" rtlCol="0" anchor="ctr">
              <a:spAutoFit/>
            </a:bodyPr>
            <a:lstStyle/>
            <a:p>
              <a:pPr algn="ctr"/>
              <a:r>
                <a:rPr lang="en-US" sz="4800" b="1" cap="none" baseline="0" dirty="0" smtClean="0">
                  <a:solidFill>
                    <a:schemeClr val="bg1"/>
                  </a:solidFill>
                </a:rPr>
                <a:t>Results</a:t>
              </a:r>
              <a:endParaRPr lang="en-US" sz="4800" b="1" cap="none" baseline="0" dirty="0">
                <a:solidFill>
                  <a:schemeClr val="bg1"/>
                </a:solidFill>
              </a:endParaRPr>
            </a:p>
          </p:txBody>
        </p:sp>
      </p:grpSp>
      <p:sp>
        <p:nvSpPr>
          <p:cNvPr id="49" name="conclusions text"/>
          <p:cNvSpPr>
            <a:spLocks noGrp="1"/>
          </p:cNvSpPr>
          <p:nvPr>
            <p:ph type="body" sz="quarter" idx="30"/>
          </p:nvPr>
        </p:nvSpPr>
        <p:spPr>
          <a:xfrm>
            <a:off x="18326100" y="20060413"/>
            <a:ext cx="8008620" cy="2837687"/>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50" name="conclusions"/>
          <p:cNvGrpSpPr/>
          <p:nvPr userDrawn="1"/>
        </p:nvGrpSpPr>
        <p:grpSpPr>
          <a:xfrm>
            <a:off x="18166364" y="18935701"/>
            <a:ext cx="8351235" cy="914400"/>
            <a:chOff x="914400" y="6400800"/>
            <a:chExt cx="16459201" cy="914400"/>
          </a:xfrm>
        </p:grpSpPr>
        <p:sp>
          <p:nvSpPr>
            <p:cNvPr id="51" name="header background"/>
            <p:cNvSpPr/>
            <p:nvPr userDrawn="1"/>
          </p:nvSpPr>
          <p:spPr>
            <a:xfrm>
              <a:off x="914400" y="6400800"/>
              <a:ext cx="16459199"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ader text"/>
            <p:cNvSpPr txBox="1"/>
            <p:nvPr userDrawn="1"/>
          </p:nvSpPr>
          <p:spPr>
            <a:xfrm>
              <a:off x="914402" y="6442501"/>
              <a:ext cx="16459199" cy="830997"/>
            </a:xfrm>
            <a:prstGeom prst="rect">
              <a:avLst/>
            </a:prstGeom>
            <a:noFill/>
          </p:spPr>
          <p:txBody>
            <a:bodyPr wrap="square" rtlCol="0" anchor="ctr">
              <a:spAutoFit/>
            </a:bodyPr>
            <a:lstStyle/>
            <a:p>
              <a:pPr algn="ctr"/>
              <a:r>
                <a:rPr lang="en-US" sz="4800" b="1" cap="none" baseline="0" dirty="0" smtClean="0">
                  <a:solidFill>
                    <a:schemeClr val="bg1"/>
                  </a:solidFill>
                </a:rPr>
                <a:t>Conclusions</a:t>
              </a:r>
              <a:endParaRPr lang="en-US" sz="4800" b="1" cap="none" baseline="0" dirty="0">
                <a:solidFill>
                  <a:schemeClr val="bg1"/>
                </a:solidFill>
              </a:endParaRPr>
            </a:p>
          </p:txBody>
        </p:sp>
      </p:grpSp>
      <p:sp>
        <p:nvSpPr>
          <p:cNvPr id="53" name="earth observations text"/>
          <p:cNvSpPr>
            <a:spLocks noGrp="1"/>
          </p:cNvSpPr>
          <p:nvPr>
            <p:ph type="body" sz="quarter" idx="31"/>
          </p:nvPr>
        </p:nvSpPr>
        <p:spPr>
          <a:xfrm>
            <a:off x="18326100" y="15945614"/>
            <a:ext cx="8008620" cy="2532888"/>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54" name="earth observations"/>
          <p:cNvGrpSpPr/>
          <p:nvPr userDrawn="1"/>
        </p:nvGrpSpPr>
        <p:grpSpPr>
          <a:xfrm>
            <a:off x="18166364" y="14820901"/>
            <a:ext cx="8351235" cy="914400"/>
            <a:chOff x="914400" y="6400800"/>
            <a:chExt cx="16459201" cy="914400"/>
          </a:xfrm>
        </p:grpSpPr>
        <p:sp>
          <p:nvSpPr>
            <p:cNvPr id="55" name="header background"/>
            <p:cNvSpPr/>
            <p:nvPr userDrawn="1"/>
          </p:nvSpPr>
          <p:spPr>
            <a:xfrm>
              <a:off x="914400" y="6400800"/>
              <a:ext cx="16459199"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ader text"/>
            <p:cNvSpPr txBox="1"/>
            <p:nvPr userDrawn="1"/>
          </p:nvSpPr>
          <p:spPr>
            <a:xfrm>
              <a:off x="914402" y="6442501"/>
              <a:ext cx="16459199" cy="830997"/>
            </a:xfrm>
            <a:prstGeom prst="rect">
              <a:avLst/>
            </a:prstGeom>
            <a:noFill/>
          </p:spPr>
          <p:txBody>
            <a:bodyPr wrap="square" rtlCol="0" anchor="ctr">
              <a:spAutoFit/>
            </a:bodyPr>
            <a:lstStyle/>
            <a:p>
              <a:pPr algn="ctr"/>
              <a:r>
                <a:rPr lang="en-US" sz="4800" b="1" cap="none" baseline="0" dirty="0" smtClean="0">
                  <a:solidFill>
                    <a:schemeClr val="bg1"/>
                  </a:solidFill>
                </a:rPr>
                <a:t>Earth Observations</a:t>
              </a:r>
              <a:endParaRPr lang="en-US" sz="4800" b="1" cap="none" baseline="0" dirty="0">
                <a:solidFill>
                  <a:schemeClr val="bg1"/>
                </a:solidFill>
              </a:endParaRPr>
            </a:p>
          </p:txBody>
        </p:sp>
      </p:grpSp>
      <p:sp>
        <p:nvSpPr>
          <p:cNvPr id="33" name="methodology text"/>
          <p:cNvSpPr>
            <a:spLocks noGrp="1"/>
          </p:cNvSpPr>
          <p:nvPr>
            <p:ph type="body" sz="quarter" idx="17"/>
          </p:nvPr>
        </p:nvSpPr>
        <p:spPr>
          <a:xfrm>
            <a:off x="1096328" y="15945612"/>
            <a:ext cx="16658272" cy="6952488"/>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34" name="methodology"/>
          <p:cNvGrpSpPr/>
          <p:nvPr userDrawn="1"/>
        </p:nvGrpSpPr>
        <p:grpSpPr>
          <a:xfrm>
            <a:off x="914400" y="14819862"/>
            <a:ext cx="17034854" cy="914400"/>
            <a:chOff x="914400" y="6400800"/>
            <a:chExt cx="16459201" cy="914400"/>
          </a:xfrm>
        </p:grpSpPr>
        <p:sp>
          <p:nvSpPr>
            <p:cNvPr id="35" name="header background"/>
            <p:cNvSpPr/>
            <p:nvPr userDrawn="1"/>
          </p:nvSpPr>
          <p:spPr>
            <a:xfrm>
              <a:off x="914400" y="6400800"/>
              <a:ext cx="16459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header text"/>
            <p:cNvSpPr txBox="1"/>
            <p:nvPr userDrawn="1"/>
          </p:nvSpPr>
          <p:spPr>
            <a:xfrm>
              <a:off x="914401" y="6442501"/>
              <a:ext cx="16459200" cy="830997"/>
            </a:xfrm>
            <a:prstGeom prst="rect">
              <a:avLst/>
            </a:prstGeom>
            <a:noFill/>
          </p:spPr>
          <p:txBody>
            <a:bodyPr wrap="square" rtlCol="0" anchor="ctr">
              <a:spAutoFit/>
            </a:bodyPr>
            <a:lstStyle/>
            <a:p>
              <a:pPr algn="ctr"/>
              <a:r>
                <a:rPr lang="en-US" sz="4800" b="1" cap="none" baseline="0" dirty="0" smtClean="0">
                  <a:solidFill>
                    <a:schemeClr val="bg1"/>
                  </a:solidFill>
                </a:rPr>
                <a:t>Methodology</a:t>
              </a:r>
              <a:endParaRPr lang="en-US" sz="4800" b="1" cap="none" baseline="0" dirty="0">
                <a:solidFill>
                  <a:schemeClr val="bg1"/>
                </a:solidFill>
              </a:endParaRPr>
            </a:p>
          </p:txBody>
        </p:sp>
      </p:grpSp>
      <p:sp>
        <p:nvSpPr>
          <p:cNvPr id="37" name="study area text"/>
          <p:cNvSpPr>
            <a:spLocks noGrp="1"/>
          </p:cNvSpPr>
          <p:nvPr>
            <p:ph type="body" sz="quarter" idx="18"/>
          </p:nvPr>
        </p:nvSpPr>
        <p:spPr>
          <a:xfrm>
            <a:off x="18326100" y="11640313"/>
            <a:ext cx="8008620" cy="2761487"/>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38" name="study area"/>
          <p:cNvGrpSpPr/>
          <p:nvPr userDrawn="1"/>
        </p:nvGrpSpPr>
        <p:grpSpPr>
          <a:xfrm>
            <a:off x="18166364" y="10515601"/>
            <a:ext cx="8351235" cy="914400"/>
            <a:chOff x="914400" y="6400800"/>
            <a:chExt cx="16459201" cy="914400"/>
          </a:xfrm>
        </p:grpSpPr>
        <p:sp>
          <p:nvSpPr>
            <p:cNvPr id="39" name="header background"/>
            <p:cNvSpPr/>
            <p:nvPr userDrawn="1"/>
          </p:nvSpPr>
          <p:spPr>
            <a:xfrm>
              <a:off x="914400" y="6400800"/>
              <a:ext cx="16459199"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header text"/>
            <p:cNvSpPr txBox="1"/>
            <p:nvPr userDrawn="1"/>
          </p:nvSpPr>
          <p:spPr>
            <a:xfrm>
              <a:off x="914402" y="6442501"/>
              <a:ext cx="16459199" cy="830997"/>
            </a:xfrm>
            <a:prstGeom prst="rect">
              <a:avLst/>
            </a:prstGeom>
            <a:noFill/>
          </p:spPr>
          <p:txBody>
            <a:bodyPr wrap="square" rtlCol="0" anchor="ctr">
              <a:spAutoFit/>
            </a:bodyPr>
            <a:lstStyle/>
            <a:p>
              <a:pPr algn="ctr"/>
              <a:r>
                <a:rPr lang="en-US" sz="4800" b="1" cap="none" baseline="0" dirty="0" smtClean="0">
                  <a:solidFill>
                    <a:schemeClr val="bg1"/>
                  </a:solidFill>
                </a:rPr>
                <a:t>Study Area</a:t>
              </a:r>
              <a:endParaRPr lang="en-US" sz="4800" b="1" cap="none" baseline="0" dirty="0">
                <a:solidFill>
                  <a:schemeClr val="bg1"/>
                </a:solidFill>
              </a:endParaRPr>
            </a:p>
          </p:txBody>
        </p:sp>
      </p:grpSp>
      <p:sp>
        <p:nvSpPr>
          <p:cNvPr id="29" name="objectives text"/>
          <p:cNvSpPr>
            <a:spLocks noGrp="1"/>
          </p:cNvSpPr>
          <p:nvPr>
            <p:ph type="body" sz="quarter" idx="16"/>
          </p:nvPr>
        </p:nvSpPr>
        <p:spPr>
          <a:xfrm>
            <a:off x="18326100" y="7525514"/>
            <a:ext cx="8008620" cy="2532888"/>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30" name="objectives"/>
          <p:cNvGrpSpPr/>
          <p:nvPr userDrawn="1"/>
        </p:nvGrpSpPr>
        <p:grpSpPr>
          <a:xfrm>
            <a:off x="18166364" y="6400801"/>
            <a:ext cx="8351235" cy="914400"/>
            <a:chOff x="914400" y="6400800"/>
            <a:chExt cx="16459201" cy="914400"/>
          </a:xfrm>
        </p:grpSpPr>
        <p:sp>
          <p:nvSpPr>
            <p:cNvPr id="31" name="header background"/>
            <p:cNvSpPr/>
            <p:nvPr userDrawn="1"/>
          </p:nvSpPr>
          <p:spPr>
            <a:xfrm>
              <a:off x="914400" y="6400800"/>
              <a:ext cx="16459199"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header text"/>
            <p:cNvSpPr txBox="1"/>
            <p:nvPr userDrawn="1"/>
          </p:nvSpPr>
          <p:spPr>
            <a:xfrm>
              <a:off x="914402" y="6442501"/>
              <a:ext cx="16459199" cy="830997"/>
            </a:xfrm>
            <a:prstGeom prst="rect">
              <a:avLst/>
            </a:prstGeom>
            <a:noFill/>
          </p:spPr>
          <p:txBody>
            <a:bodyPr wrap="square" rtlCol="0" anchor="ctr">
              <a:spAutoFit/>
            </a:bodyPr>
            <a:lstStyle/>
            <a:p>
              <a:pPr algn="ctr"/>
              <a:r>
                <a:rPr lang="en-US" sz="4800" b="1" cap="none" baseline="0" dirty="0" smtClean="0">
                  <a:solidFill>
                    <a:schemeClr val="bg1"/>
                  </a:solidFill>
                </a:rPr>
                <a:t>Objectives</a:t>
              </a:r>
              <a:endParaRPr lang="en-US" sz="4800" b="1" cap="none" baseline="0" dirty="0">
                <a:solidFill>
                  <a:schemeClr val="bg1"/>
                </a:solidFill>
              </a:endParaRPr>
            </a:p>
          </p:txBody>
        </p:sp>
      </p:grpSp>
      <p:sp>
        <p:nvSpPr>
          <p:cNvPr id="26" name="abstract text"/>
          <p:cNvSpPr>
            <a:spLocks noGrp="1"/>
          </p:cNvSpPr>
          <p:nvPr>
            <p:ph type="body" sz="quarter" idx="14"/>
          </p:nvPr>
        </p:nvSpPr>
        <p:spPr>
          <a:xfrm>
            <a:off x="1096328" y="7521678"/>
            <a:ext cx="16658272" cy="6880122"/>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22" name="abstract"/>
          <p:cNvGrpSpPr/>
          <p:nvPr userDrawn="1"/>
        </p:nvGrpSpPr>
        <p:grpSpPr>
          <a:xfrm>
            <a:off x="914400" y="6400800"/>
            <a:ext cx="17034854" cy="914400"/>
            <a:chOff x="914400" y="6400800"/>
            <a:chExt cx="16459201" cy="914400"/>
          </a:xfrm>
        </p:grpSpPr>
        <p:sp>
          <p:nvSpPr>
            <p:cNvPr id="11" name="header background"/>
            <p:cNvSpPr/>
            <p:nvPr userDrawn="1"/>
          </p:nvSpPr>
          <p:spPr>
            <a:xfrm>
              <a:off x="914400" y="6400800"/>
              <a:ext cx="16459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header text"/>
            <p:cNvSpPr txBox="1"/>
            <p:nvPr userDrawn="1"/>
          </p:nvSpPr>
          <p:spPr>
            <a:xfrm>
              <a:off x="914401" y="6400800"/>
              <a:ext cx="16459200" cy="914400"/>
            </a:xfrm>
            <a:prstGeom prst="rect">
              <a:avLst/>
            </a:prstGeom>
            <a:noFill/>
          </p:spPr>
          <p:txBody>
            <a:bodyPr wrap="square" rtlCol="0" anchor="ctr">
              <a:spAutoFit/>
            </a:bodyPr>
            <a:lstStyle/>
            <a:p>
              <a:pPr algn="ctr"/>
              <a:r>
                <a:rPr lang="en-US" sz="4800" b="1" cap="none" baseline="0" dirty="0" smtClean="0">
                  <a:solidFill>
                    <a:schemeClr val="bg1"/>
                  </a:solidFill>
                </a:rPr>
                <a:t>Abstract</a:t>
              </a:r>
              <a:endParaRPr lang="en-US" sz="4800" b="1" cap="none" baseline="0" dirty="0">
                <a:solidFill>
                  <a:schemeClr val="bg1"/>
                </a:solidFill>
              </a:endParaRPr>
            </a:p>
          </p:txBody>
        </p:sp>
      </p:grpSp>
      <p:sp>
        <p:nvSpPr>
          <p:cNvPr id="57" name="location"/>
          <p:cNvSpPr>
            <a:spLocks noGrp="1"/>
          </p:cNvSpPr>
          <p:nvPr>
            <p:ph type="body" sz="quarter" idx="13" hasCustomPrompt="1"/>
          </p:nvPr>
        </p:nvSpPr>
        <p:spPr>
          <a:xfrm>
            <a:off x="4572000" y="5367747"/>
            <a:ext cx="18288000" cy="590601"/>
          </a:xfrm>
          <a:prstGeom prst="rect">
            <a:avLst/>
          </a:prstGeom>
        </p:spPr>
        <p:txBody>
          <a:bodyPr anchor="ctr"/>
          <a:lstStyle>
            <a:lvl1pPr marL="0" indent="0" algn="ctr">
              <a:buNone/>
              <a:defRPr sz="4000" b="1" baseline="0">
                <a:solidFill>
                  <a:schemeClr val="bg1"/>
                </a:solidFill>
              </a:defRPr>
            </a:lvl1pPr>
          </a:lstStyle>
          <a:p>
            <a:pPr lvl="0"/>
            <a:r>
              <a:rPr lang="en-US" dirty="0" smtClean="0"/>
              <a:t>DEVELOP node location</a:t>
            </a:r>
            <a:endParaRPr lang="en-US" dirty="0"/>
          </a:p>
        </p:txBody>
      </p:sp>
      <p:sp>
        <p:nvSpPr>
          <p:cNvPr id="58" name="team member names"/>
          <p:cNvSpPr>
            <a:spLocks noGrp="1"/>
          </p:cNvSpPr>
          <p:nvPr>
            <p:ph type="body" sz="quarter" idx="12" hasCustomPrompt="1"/>
          </p:nvPr>
        </p:nvSpPr>
        <p:spPr>
          <a:xfrm>
            <a:off x="4572000" y="4244975"/>
            <a:ext cx="18288000" cy="946457"/>
          </a:xfrm>
          <a:prstGeom prst="rect">
            <a:avLst/>
          </a:prstGeom>
        </p:spPr>
        <p:txBody>
          <a:bodyPr anchor="b"/>
          <a:lstStyle>
            <a:lvl1pPr marL="0" indent="0" algn="ctr">
              <a:buNone/>
              <a:defRPr sz="3200" i="0" baseline="0">
                <a:solidFill>
                  <a:schemeClr val="bg1"/>
                </a:solidFill>
              </a:defRPr>
            </a:lvl1pPr>
          </a:lstStyle>
          <a:p>
            <a:pPr lvl="0"/>
            <a:r>
              <a:rPr lang="en-US" dirty="0" smtClean="0"/>
              <a:t>Team Member Name (University)</a:t>
            </a:r>
            <a:endParaRPr lang="en-US" dirty="0"/>
          </a:p>
        </p:txBody>
      </p:sp>
      <p:sp>
        <p:nvSpPr>
          <p:cNvPr id="13" name="subtitle"/>
          <p:cNvSpPr>
            <a:spLocks noGrp="1"/>
          </p:cNvSpPr>
          <p:nvPr userDrawn="1">
            <p:ph type="body" sz="quarter" idx="11" hasCustomPrompt="1"/>
          </p:nvPr>
        </p:nvSpPr>
        <p:spPr>
          <a:xfrm>
            <a:off x="4572000" y="2758098"/>
            <a:ext cx="18288000" cy="1212323"/>
          </a:xfrm>
          <a:prstGeom prst="rect">
            <a:avLst/>
          </a:prstGeom>
        </p:spPr>
        <p:txBody>
          <a:bodyPr/>
          <a:lstStyle>
            <a:lvl1pPr marL="0" indent="0" algn="ctr">
              <a:buNone/>
              <a:defRPr sz="4000" b="1" i="1" cap="none" baseline="0">
                <a:solidFill>
                  <a:schemeClr val="bg1"/>
                </a:solidFill>
              </a:defRPr>
            </a:lvl1pPr>
          </a:lstStyle>
          <a:p>
            <a:pPr lvl="0"/>
            <a:r>
              <a:rPr lang="en-US" dirty="0" smtClean="0"/>
              <a:t>Lengthier Project Subtitle Goes Here</a:t>
            </a:r>
          </a:p>
        </p:txBody>
      </p:sp>
      <p:sp>
        <p:nvSpPr>
          <p:cNvPr id="12" name="title"/>
          <p:cNvSpPr>
            <a:spLocks noGrp="1"/>
          </p:cNvSpPr>
          <p:nvPr userDrawn="1">
            <p:ph type="body" sz="quarter" idx="10" hasCustomPrompt="1"/>
          </p:nvPr>
        </p:nvSpPr>
        <p:spPr>
          <a:xfrm>
            <a:off x="4572000" y="1476444"/>
            <a:ext cx="18288000" cy="1155031"/>
          </a:xfrm>
          <a:prstGeom prst="rect">
            <a:avLst/>
          </a:prstGeom>
        </p:spPr>
        <p:txBody>
          <a:bodyPr anchor="t"/>
          <a:lstStyle>
            <a:lvl1pPr marL="0" indent="0" algn="ctr">
              <a:buNone/>
              <a:defRPr b="1" cap="small" baseline="0">
                <a:solidFill>
                  <a:schemeClr val="bg1"/>
                </a:solidFill>
              </a:defRPr>
            </a:lvl1pPr>
          </a:lstStyle>
          <a:p>
            <a:pPr lvl="0"/>
            <a:r>
              <a:rPr lang="en-US" dirty="0" smtClean="0"/>
              <a:t>Project Main Title here</a:t>
            </a:r>
            <a:endParaRPr lang="en-US" dirty="0"/>
          </a:p>
        </p:txBody>
      </p:sp>
    </p:spTree>
    <p:extLst>
      <p:ext uri="{BB962C8B-B14F-4D97-AF65-F5344CB8AC3E}">
        <p14:creationId xmlns:p14="http://schemas.microsoft.com/office/powerpoint/2010/main" val="491618047"/>
      </p:ext>
    </p:extLst>
  </p:cSld>
  <p:clrMapOvr>
    <a:masterClrMapping/>
  </p:clrMapOvr>
  <p:timing>
    <p:tnLst>
      <p:par>
        <p:cTn id="1" dur="indefinite" restart="never" nodeType="tmRoot"/>
      </p:par>
    </p:tnLst>
  </p:timing>
  <p:extLst>
    <p:ext uri="{DCECCB84-F9BA-43D5-87BE-67443E8EF086}">
      <p15:sldGuideLst xmlns:p15="http://schemas.microsoft.com/office/powerpoint/2012/main" xmlns="">
        <p15:guide id="1" orient="horz" pos="11520">
          <p15:clr>
            <a:srgbClr val="FBAE40"/>
          </p15:clr>
        </p15:guide>
        <p15:guide id="2" pos="86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ethodology-focused">
    <p:spTree>
      <p:nvGrpSpPr>
        <p:cNvPr id="1" name=""/>
        <p:cNvGrpSpPr/>
        <p:nvPr/>
      </p:nvGrpSpPr>
      <p:grpSpPr>
        <a:xfrm>
          <a:off x="0" y="0"/>
          <a:ext cx="0" cy="0"/>
          <a:chOff x="0" y="0"/>
          <a:chExt cx="0" cy="0"/>
        </a:xfrm>
      </p:grpSpPr>
      <p:sp>
        <p:nvSpPr>
          <p:cNvPr id="81" name="acknowledgements text"/>
          <p:cNvSpPr>
            <a:spLocks noGrp="1"/>
          </p:cNvSpPr>
          <p:nvPr>
            <p:ph type="body" sz="quarter" idx="26"/>
          </p:nvPr>
        </p:nvSpPr>
        <p:spPr>
          <a:xfrm>
            <a:off x="18326100" y="32366713"/>
            <a:ext cx="8008620" cy="3107989"/>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82" name="acknowledgements"/>
          <p:cNvGrpSpPr/>
          <p:nvPr userDrawn="1"/>
        </p:nvGrpSpPr>
        <p:grpSpPr>
          <a:xfrm>
            <a:off x="18163700" y="31242000"/>
            <a:ext cx="8351235" cy="914400"/>
            <a:chOff x="914400" y="6400800"/>
            <a:chExt cx="16459201" cy="914400"/>
          </a:xfrm>
        </p:grpSpPr>
        <p:sp>
          <p:nvSpPr>
            <p:cNvPr id="83" name="header background"/>
            <p:cNvSpPr/>
            <p:nvPr userDrawn="1"/>
          </p:nvSpPr>
          <p:spPr>
            <a:xfrm>
              <a:off x="914400" y="6400800"/>
              <a:ext cx="16459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header text"/>
            <p:cNvSpPr txBox="1"/>
            <p:nvPr userDrawn="1"/>
          </p:nvSpPr>
          <p:spPr>
            <a:xfrm>
              <a:off x="914402" y="6442501"/>
              <a:ext cx="16459199" cy="830997"/>
            </a:xfrm>
            <a:prstGeom prst="rect">
              <a:avLst/>
            </a:prstGeom>
            <a:noFill/>
          </p:spPr>
          <p:txBody>
            <a:bodyPr wrap="square" rtlCol="0" anchor="ctr">
              <a:spAutoFit/>
            </a:bodyPr>
            <a:lstStyle/>
            <a:p>
              <a:pPr algn="ctr"/>
              <a:r>
                <a:rPr lang="en-US" sz="4800" b="1" cap="none" baseline="0" dirty="0" smtClean="0">
                  <a:solidFill>
                    <a:schemeClr val="bg1"/>
                  </a:solidFill>
                </a:rPr>
                <a:t>Acknowledgements</a:t>
              </a:r>
              <a:endParaRPr lang="en-US" sz="4800" b="1" cap="none" baseline="0" dirty="0">
                <a:solidFill>
                  <a:schemeClr val="bg1"/>
                </a:solidFill>
              </a:endParaRPr>
            </a:p>
          </p:txBody>
        </p:sp>
      </p:grpSp>
      <p:sp>
        <p:nvSpPr>
          <p:cNvPr id="93" name="project partners text"/>
          <p:cNvSpPr>
            <a:spLocks noGrp="1"/>
          </p:cNvSpPr>
          <p:nvPr>
            <p:ph type="body" sz="quarter" idx="29"/>
          </p:nvPr>
        </p:nvSpPr>
        <p:spPr>
          <a:xfrm>
            <a:off x="9677399" y="32366713"/>
            <a:ext cx="8090417" cy="3107989"/>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94" name="project partners"/>
          <p:cNvGrpSpPr/>
          <p:nvPr userDrawn="1"/>
        </p:nvGrpSpPr>
        <p:grpSpPr>
          <a:xfrm>
            <a:off x="9512722" y="31242000"/>
            <a:ext cx="8436531" cy="914400"/>
            <a:chOff x="914400" y="6400800"/>
            <a:chExt cx="16459201" cy="914400"/>
          </a:xfrm>
        </p:grpSpPr>
        <p:sp>
          <p:nvSpPr>
            <p:cNvPr id="95" name="header background"/>
            <p:cNvSpPr/>
            <p:nvPr userDrawn="1"/>
          </p:nvSpPr>
          <p:spPr>
            <a:xfrm>
              <a:off x="914400" y="6400800"/>
              <a:ext cx="16459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ader text"/>
            <p:cNvSpPr txBox="1"/>
            <p:nvPr userDrawn="1"/>
          </p:nvSpPr>
          <p:spPr>
            <a:xfrm>
              <a:off x="914402" y="6442501"/>
              <a:ext cx="16459199" cy="830997"/>
            </a:xfrm>
            <a:prstGeom prst="rect">
              <a:avLst/>
            </a:prstGeom>
            <a:noFill/>
          </p:spPr>
          <p:txBody>
            <a:bodyPr wrap="square" rtlCol="0" anchor="ctr">
              <a:spAutoFit/>
            </a:bodyPr>
            <a:lstStyle/>
            <a:p>
              <a:pPr algn="ctr"/>
              <a:r>
                <a:rPr lang="en-US" sz="4800" b="1" cap="none" baseline="0" dirty="0" smtClean="0">
                  <a:solidFill>
                    <a:schemeClr val="bg1"/>
                  </a:solidFill>
                </a:rPr>
                <a:t>Project Partners</a:t>
              </a:r>
              <a:endParaRPr lang="en-US" sz="4800" b="1" cap="none" baseline="0" dirty="0">
                <a:solidFill>
                  <a:schemeClr val="bg1"/>
                </a:solidFill>
              </a:endParaRPr>
            </a:p>
          </p:txBody>
        </p:sp>
      </p:grpSp>
      <p:sp>
        <p:nvSpPr>
          <p:cNvPr id="89" name="team members text"/>
          <p:cNvSpPr>
            <a:spLocks noGrp="1"/>
          </p:cNvSpPr>
          <p:nvPr>
            <p:ph type="body" sz="quarter" idx="28"/>
          </p:nvPr>
        </p:nvSpPr>
        <p:spPr>
          <a:xfrm>
            <a:off x="1096328" y="32366713"/>
            <a:ext cx="8025556" cy="3107989"/>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90" name="team members"/>
          <p:cNvGrpSpPr/>
          <p:nvPr userDrawn="1"/>
        </p:nvGrpSpPr>
        <p:grpSpPr>
          <a:xfrm>
            <a:off x="934761" y="31242000"/>
            <a:ext cx="8368896" cy="914400"/>
            <a:chOff x="914400" y="6400800"/>
            <a:chExt cx="16459201" cy="914400"/>
          </a:xfrm>
        </p:grpSpPr>
        <p:sp>
          <p:nvSpPr>
            <p:cNvPr id="91" name="header background"/>
            <p:cNvSpPr/>
            <p:nvPr userDrawn="1"/>
          </p:nvSpPr>
          <p:spPr>
            <a:xfrm>
              <a:off x="914400" y="6400800"/>
              <a:ext cx="16459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header text"/>
            <p:cNvSpPr txBox="1"/>
            <p:nvPr userDrawn="1"/>
          </p:nvSpPr>
          <p:spPr>
            <a:xfrm>
              <a:off x="914402" y="6442501"/>
              <a:ext cx="16459199" cy="830997"/>
            </a:xfrm>
            <a:prstGeom prst="rect">
              <a:avLst/>
            </a:prstGeom>
            <a:noFill/>
          </p:spPr>
          <p:txBody>
            <a:bodyPr wrap="square" rtlCol="0" anchor="ctr">
              <a:spAutoFit/>
            </a:bodyPr>
            <a:lstStyle/>
            <a:p>
              <a:pPr algn="ctr"/>
              <a:r>
                <a:rPr lang="en-US" sz="4800" b="1" cap="none" baseline="0" dirty="0" smtClean="0">
                  <a:solidFill>
                    <a:schemeClr val="bg1"/>
                  </a:solidFill>
                </a:rPr>
                <a:t>Team Members</a:t>
              </a:r>
              <a:endParaRPr lang="en-US" sz="4800" b="1" cap="none" baseline="0" dirty="0">
                <a:solidFill>
                  <a:schemeClr val="bg1"/>
                </a:solidFill>
              </a:endParaRPr>
            </a:p>
          </p:txBody>
        </p:sp>
      </p:grpSp>
      <p:sp>
        <p:nvSpPr>
          <p:cNvPr id="49" name="conclusions text"/>
          <p:cNvSpPr>
            <a:spLocks noGrp="1"/>
          </p:cNvSpPr>
          <p:nvPr>
            <p:ph type="body" sz="quarter" idx="30"/>
          </p:nvPr>
        </p:nvSpPr>
        <p:spPr>
          <a:xfrm>
            <a:off x="18326100" y="28061413"/>
            <a:ext cx="8008620" cy="2837687"/>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50" name="conclusions"/>
          <p:cNvGrpSpPr/>
          <p:nvPr userDrawn="1"/>
        </p:nvGrpSpPr>
        <p:grpSpPr>
          <a:xfrm>
            <a:off x="18166364" y="26936701"/>
            <a:ext cx="8351235" cy="914400"/>
            <a:chOff x="914400" y="6400800"/>
            <a:chExt cx="16459201" cy="914400"/>
          </a:xfrm>
        </p:grpSpPr>
        <p:sp>
          <p:nvSpPr>
            <p:cNvPr id="51" name="header background"/>
            <p:cNvSpPr/>
            <p:nvPr userDrawn="1"/>
          </p:nvSpPr>
          <p:spPr>
            <a:xfrm>
              <a:off x="914400" y="6400800"/>
              <a:ext cx="16459199"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ader text"/>
            <p:cNvSpPr txBox="1"/>
            <p:nvPr userDrawn="1"/>
          </p:nvSpPr>
          <p:spPr>
            <a:xfrm>
              <a:off x="914402" y="6442501"/>
              <a:ext cx="16459199" cy="830997"/>
            </a:xfrm>
            <a:prstGeom prst="rect">
              <a:avLst/>
            </a:prstGeom>
            <a:noFill/>
          </p:spPr>
          <p:txBody>
            <a:bodyPr wrap="square" rtlCol="0" anchor="ctr">
              <a:spAutoFit/>
            </a:bodyPr>
            <a:lstStyle/>
            <a:p>
              <a:pPr algn="ctr"/>
              <a:r>
                <a:rPr lang="en-US" sz="4800" b="1" cap="none" baseline="0" dirty="0" smtClean="0">
                  <a:solidFill>
                    <a:schemeClr val="bg1"/>
                  </a:solidFill>
                </a:rPr>
                <a:t>Conclusions</a:t>
              </a:r>
              <a:endParaRPr lang="en-US" sz="4800" b="1" cap="none" baseline="0" dirty="0">
                <a:solidFill>
                  <a:schemeClr val="bg1"/>
                </a:solidFill>
              </a:endParaRPr>
            </a:p>
          </p:txBody>
        </p:sp>
      </p:grpSp>
      <p:sp>
        <p:nvSpPr>
          <p:cNvPr id="53" name="earth observations text"/>
          <p:cNvSpPr>
            <a:spLocks noGrp="1"/>
          </p:cNvSpPr>
          <p:nvPr>
            <p:ph type="body" sz="quarter" idx="31"/>
          </p:nvPr>
        </p:nvSpPr>
        <p:spPr>
          <a:xfrm>
            <a:off x="18326100" y="23946614"/>
            <a:ext cx="8008620" cy="2532888"/>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54" name="earth observations"/>
          <p:cNvGrpSpPr/>
          <p:nvPr userDrawn="1"/>
        </p:nvGrpSpPr>
        <p:grpSpPr>
          <a:xfrm>
            <a:off x="18166364" y="22821901"/>
            <a:ext cx="8351235" cy="914400"/>
            <a:chOff x="914400" y="6400800"/>
            <a:chExt cx="16459201" cy="914400"/>
          </a:xfrm>
        </p:grpSpPr>
        <p:sp>
          <p:nvSpPr>
            <p:cNvPr id="55" name="header background"/>
            <p:cNvSpPr/>
            <p:nvPr userDrawn="1"/>
          </p:nvSpPr>
          <p:spPr>
            <a:xfrm>
              <a:off x="914400" y="6400800"/>
              <a:ext cx="16459199"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ader text"/>
            <p:cNvSpPr txBox="1"/>
            <p:nvPr userDrawn="1"/>
          </p:nvSpPr>
          <p:spPr>
            <a:xfrm>
              <a:off x="914402" y="6442501"/>
              <a:ext cx="16459199" cy="830997"/>
            </a:xfrm>
            <a:prstGeom prst="rect">
              <a:avLst/>
            </a:prstGeom>
            <a:noFill/>
          </p:spPr>
          <p:txBody>
            <a:bodyPr wrap="square" rtlCol="0" anchor="ctr">
              <a:spAutoFit/>
            </a:bodyPr>
            <a:lstStyle/>
            <a:p>
              <a:pPr algn="ctr"/>
              <a:r>
                <a:rPr lang="en-US" sz="4800" b="1" cap="none" baseline="0" dirty="0" smtClean="0">
                  <a:solidFill>
                    <a:schemeClr val="bg1"/>
                  </a:solidFill>
                </a:rPr>
                <a:t>Earth Observations</a:t>
              </a:r>
              <a:endParaRPr lang="en-US" sz="4800" b="1" cap="none" baseline="0" dirty="0">
                <a:solidFill>
                  <a:schemeClr val="bg1"/>
                </a:solidFill>
              </a:endParaRPr>
            </a:p>
          </p:txBody>
        </p:sp>
      </p:grpSp>
      <p:sp>
        <p:nvSpPr>
          <p:cNvPr id="33" name="results text"/>
          <p:cNvSpPr>
            <a:spLocks noGrp="1"/>
          </p:cNvSpPr>
          <p:nvPr>
            <p:ph type="body" sz="quarter" idx="17"/>
          </p:nvPr>
        </p:nvSpPr>
        <p:spPr>
          <a:xfrm>
            <a:off x="1096328" y="23946612"/>
            <a:ext cx="16658272" cy="6952488"/>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34" name="results"/>
          <p:cNvGrpSpPr/>
          <p:nvPr userDrawn="1"/>
        </p:nvGrpSpPr>
        <p:grpSpPr>
          <a:xfrm>
            <a:off x="914400" y="22820862"/>
            <a:ext cx="17034854" cy="914400"/>
            <a:chOff x="914400" y="6400800"/>
            <a:chExt cx="16459201" cy="914400"/>
          </a:xfrm>
        </p:grpSpPr>
        <p:sp>
          <p:nvSpPr>
            <p:cNvPr id="35" name="header background"/>
            <p:cNvSpPr/>
            <p:nvPr userDrawn="1"/>
          </p:nvSpPr>
          <p:spPr>
            <a:xfrm>
              <a:off x="914400" y="6400800"/>
              <a:ext cx="16459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header text"/>
            <p:cNvSpPr txBox="1"/>
            <p:nvPr userDrawn="1"/>
          </p:nvSpPr>
          <p:spPr>
            <a:xfrm>
              <a:off x="914401" y="6442501"/>
              <a:ext cx="16459200" cy="830997"/>
            </a:xfrm>
            <a:prstGeom prst="rect">
              <a:avLst/>
            </a:prstGeom>
            <a:noFill/>
          </p:spPr>
          <p:txBody>
            <a:bodyPr wrap="square" rtlCol="0" anchor="ctr">
              <a:spAutoFit/>
            </a:bodyPr>
            <a:lstStyle/>
            <a:p>
              <a:pPr algn="ctr"/>
              <a:r>
                <a:rPr lang="en-US" sz="4800" b="1" cap="none" baseline="0" dirty="0" smtClean="0">
                  <a:solidFill>
                    <a:schemeClr val="bg1"/>
                  </a:solidFill>
                </a:rPr>
                <a:t>Results</a:t>
              </a:r>
              <a:endParaRPr lang="en-US" sz="4800" b="1" cap="none" baseline="0" dirty="0">
                <a:solidFill>
                  <a:schemeClr val="bg1"/>
                </a:solidFill>
              </a:endParaRPr>
            </a:p>
          </p:txBody>
        </p:sp>
      </p:grpSp>
      <p:sp>
        <p:nvSpPr>
          <p:cNvPr id="45" name="methodology text"/>
          <p:cNvSpPr>
            <a:spLocks noGrp="1"/>
          </p:cNvSpPr>
          <p:nvPr>
            <p:ph type="body" sz="quarter" idx="20"/>
          </p:nvPr>
        </p:nvSpPr>
        <p:spPr>
          <a:xfrm>
            <a:off x="1096328" y="15903677"/>
            <a:ext cx="25238392" cy="6422923"/>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46" name="methodology"/>
          <p:cNvGrpSpPr/>
          <p:nvPr userDrawn="1"/>
        </p:nvGrpSpPr>
        <p:grpSpPr>
          <a:xfrm>
            <a:off x="914400" y="14782800"/>
            <a:ext cx="25600534" cy="914400"/>
            <a:chOff x="914400" y="6400800"/>
            <a:chExt cx="16459201" cy="914400"/>
          </a:xfrm>
        </p:grpSpPr>
        <p:sp>
          <p:nvSpPr>
            <p:cNvPr id="47" name="header background"/>
            <p:cNvSpPr/>
            <p:nvPr userDrawn="1"/>
          </p:nvSpPr>
          <p:spPr>
            <a:xfrm>
              <a:off x="914400" y="6400800"/>
              <a:ext cx="16459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ader text"/>
            <p:cNvSpPr txBox="1"/>
            <p:nvPr userDrawn="1"/>
          </p:nvSpPr>
          <p:spPr>
            <a:xfrm>
              <a:off x="914401" y="6442501"/>
              <a:ext cx="16459200" cy="830997"/>
            </a:xfrm>
            <a:prstGeom prst="rect">
              <a:avLst/>
            </a:prstGeom>
            <a:noFill/>
          </p:spPr>
          <p:txBody>
            <a:bodyPr wrap="square" rtlCol="0" anchor="ctr">
              <a:spAutoFit/>
            </a:bodyPr>
            <a:lstStyle/>
            <a:p>
              <a:pPr algn="ctr"/>
              <a:r>
                <a:rPr lang="en-US" sz="4800" b="1" cap="none" baseline="0" dirty="0" smtClean="0">
                  <a:solidFill>
                    <a:schemeClr val="bg1"/>
                  </a:solidFill>
                </a:rPr>
                <a:t>Methodology</a:t>
              </a:r>
              <a:endParaRPr lang="en-US" sz="4800" b="1" cap="none" baseline="0" dirty="0">
                <a:solidFill>
                  <a:schemeClr val="bg1"/>
                </a:solidFill>
              </a:endParaRPr>
            </a:p>
          </p:txBody>
        </p:sp>
      </p:grpSp>
      <p:sp>
        <p:nvSpPr>
          <p:cNvPr id="37" name="study area text"/>
          <p:cNvSpPr>
            <a:spLocks noGrp="1"/>
          </p:cNvSpPr>
          <p:nvPr>
            <p:ph type="body" sz="quarter" idx="18"/>
          </p:nvPr>
        </p:nvSpPr>
        <p:spPr>
          <a:xfrm>
            <a:off x="18326100" y="11640313"/>
            <a:ext cx="8008620" cy="2761487"/>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38" name="study area"/>
          <p:cNvGrpSpPr/>
          <p:nvPr userDrawn="1"/>
        </p:nvGrpSpPr>
        <p:grpSpPr>
          <a:xfrm>
            <a:off x="18166364" y="10515601"/>
            <a:ext cx="8351235" cy="914400"/>
            <a:chOff x="914400" y="6400800"/>
            <a:chExt cx="16459201" cy="914400"/>
          </a:xfrm>
        </p:grpSpPr>
        <p:sp>
          <p:nvSpPr>
            <p:cNvPr id="39" name="header background"/>
            <p:cNvSpPr/>
            <p:nvPr userDrawn="1"/>
          </p:nvSpPr>
          <p:spPr>
            <a:xfrm>
              <a:off x="914400" y="6400800"/>
              <a:ext cx="16459199"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header text"/>
            <p:cNvSpPr txBox="1"/>
            <p:nvPr userDrawn="1"/>
          </p:nvSpPr>
          <p:spPr>
            <a:xfrm>
              <a:off x="914402" y="6442501"/>
              <a:ext cx="16459199" cy="830997"/>
            </a:xfrm>
            <a:prstGeom prst="rect">
              <a:avLst/>
            </a:prstGeom>
            <a:noFill/>
          </p:spPr>
          <p:txBody>
            <a:bodyPr wrap="square" rtlCol="0" anchor="ctr">
              <a:spAutoFit/>
            </a:bodyPr>
            <a:lstStyle/>
            <a:p>
              <a:pPr algn="ctr"/>
              <a:r>
                <a:rPr lang="en-US" sz="4800" b="1" cap="none" baseline="0" dirty="0" smtClean="0">
                  <a:solidFill>
                    <a:schemeClr val="bg1"/>
                  </a:solidFill>
                </a:rPr>
                <a:t>Study Area</a:t>
              </a:r>
              <a:endParaRPr lang="en-US" sz="4800" b="1" cap="none" baseline="0" dirty="0">
                <a:solidFill>
                  <a:schemeClr val="bg1"/>
                </a:solidFill>
              </a:endParaRPr>
            </a:p>
          </p:txBody>
        </p:sp>
      </p:grpSp>
      <p:sp>
        <p:nvSpPr>
          <p:cNvPr id="29" name="objectives text"/>
          <p:cNvSpPr>
            <a:spLocks noGrp="1"/>
          </p:cNvSpPr>
          <p:nvPr>
            <p:ph type="body" sz="quarter" idx="16"/>
          </p:nvPr>
        </p:nvSpPr>
        <p:spPr>
          <a:xfrm>
            <a:off x="18326100" y="7525514"/>
            <a:ext cx="8008620" cy="2532888"/>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30" name="objectives"/>
          <p:cNvGrpSpPr/>
          <p:nvPr userDrawn="1"/>
        </p:nvGrpSpPr>
        <p:grpSpPr>
          <a:xfrm>
            <a:off x="18166364" y="6400801"/>
            <a:ext cx="8351235" cy="914400"/>
            <a:chOff x="914400" y="6400800"/>
            <a:chExt cx="16459201" cy="914400"/>
          </a:xfrm>
        </p:grpSpPr>
        <p:sp>
          <p:nvSpPr>
            <p:cNvPr id="31" name="header background"/>
            <p:cNvSpPr/>
            <p:nvPr userDrawn="1"/>
          </p:nvSpPr>
          <p:spPr>
            <a:xfrm>
              <a:off x="914400" y="6400800"/>
              <a:ext cx="16459199"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header text"/>
            <p:cNvSpPr txBox="1"/>
            <p:nvPr userDrawn="1"/>
          </p:nvSpPr>
          <p:spPr>
            <a:xfrm>
              <a:off x="914402" y="6442501"/>
              <a:ext cx="16459199" cy="830997"/>
            </a:xfrm>
            <a:prstGeom prst="rect">
              <a:avLst/>
            </a:prstGeom>
            <a:noFill/>
          </p:spPr>
          <p:txBody>
            <a:bodyPr wrap="square" rtlCol="0" anchor="ctr">
              <a:spAutoFit/>
            </a:bodyPr>
            <a:lstStyle/>
            <a:p>
              <a:pPr algn="ctr"/>
              <a:r>
                <a:rPr lang="en-US" sz="4800" b="1" cap="none" baseline="0" dirty="0" smtClean="0">
                  <a:solidFill>
                    <a:schemeClr val="bg1"/>
                  </a:solidFill>
                </a:rPr>
                <a:t>Objectives</a:t>
              </a:r>
              <a:endParaRPr lang="en-US" sz="4800" b="1" cap="none" baseline="0" dirty="0">
                <a:solidFill>
                  <a:schemeClr val="bg1"/>
                </a:solidFill>
              </a:endParaRPr>
            </a:p>
          </p:txBody>
        </p:sp>
      </p:grpSp>
      <p:sp>
        <p:nvSpPr>
          <p:cNvPr id="26" name="abstract text"/>
          <p:cNvSpPr>
            <a:spLocks noGrp="1"/>
          </p:cNvSpPr>
          <p:nvPr>
            <p:ph type="body" sz="quarter" idx="14"/>
          </p:nvPr>
        </p:nvSpPr>
        <p:spPr>
          <a:xfrm>
            <a:off x="1096328" y="7521678"/>
            <a:ext cx="16658272" cy="6880122"/>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22" name="abstract"/>
          <p:cNvGrpSpPr/>
          <p:nvPr userDrawn="1"/>
        </p:nvGrpSpPr>
        <p:grpSpPr>
          <a:xfrm>
            <a:off x="914400" y="6400800"/>
            <a:ext cx="17034854" cy="914400"/>
            <a:chOff x="914400" y="6400800"/>
            <a:chExt cx="16459201" cy="914400"/>
          </a:xfrm>
        </p:grpSpPr>
        <p:sp>
          <p:nvSpPr>
            <p:cNvPr id="11" name="header background"/>
            <p:cNvSpPr/>
            <p:nvPr userDrawn="1"/>
          </p:nvSpPr>
          <p:spPr>
            <a:xfrm>
              <a:off x="914400" y="6400800"/>
              <a:ext cx="16459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header text"/>
            <p:cNvSpPr txBox="1"/>
            <p:nvPr userDrawn="1"/>
          </p:nvSpPr>
          <p:spPr>
            <a:xfrm>
              <a:off x="914401" y="6400800"/>
              <a:ext cx="16459200" cy="914400"/>
            </a:xfrm>
            <a:prstGeom prst="rect">
              <a:avLst/>
            </a:prstGeom>
            <a:noFill/>
          </p:spPr>
          <p:txBody>
            <a:bodyPr wrap="square" rtlCol="0" anchor="ctr">
              <a:spAutoFit/>
            </a:bodyPr>
            <a:lstStyle/>
            <a:p>
              <a:pPr algn="ctr"/>
              <a:r>
                <a:rPr lang="en-US" sz="4800" b="1" cap="none" baseline="0" dirty="0" smtClean="0">
                  <a:solidFill>
                    <a:schemeClr val="bg1"/>
                  </a:solidFill>
                </a:rPr>
                <a:t>Abstract</a:t>
              </a:r>
              <a:endParaRPr lang="en-US" sz="4800" b="1" cap="none" baseline="0" dirty="0">
                <a:solidFill>
                  <a:schemeClr val="bg1"/>
                </a:solidFill>
              </a:endParaRPr>
            </a:p>
          </p:txBody>
        </p:sp>
      </p:grpSp>
      <p:sp>
        <p:nvSpPr>
          <p:cNvPr id="57" name="location"/>
          <p:cNvSpPr>
            <a:spLocks noGrp="1"/>
          </p:cNvSpPr>
          <p:nvPr>
            <p:ph type="body" sz="quarter" idx="13" hasCustomPrompt="1"/>
          </p:nvPr>
        </p:nvSpPr>
        <p:spPr>
          <a:xfrm>
            <a:off x="4572000" y="5367747"/>
            <a:ext cx="18288000" cy="590601"/>
          </a:xfrm>
          <a:prstGeom prst="rect">
            <a:avLst/>
          </a:prstGeom>
        </p:spPr>
        <p:txBody>
          <a:bodyPr anchor="ctr"/>
          <a:lstStyle>
            <a:lvl1pPr marL="0" indent="0" algn="ctr">
              <a:buNone/>
              <a:defRPr sz="4000" b="1" baseline="0">
                <a:solidFill>
                  <a:schemeClr val="bg1"/>
                </a:solidFill>
              </a:defRPr>
            </a:lvl1pPr>
          </a:lstStyle>
          <a:p>
            <a:pPr lvl="0"/>
            <a:r>
              <a:rPr lang="en-US" dirty="0" smtClean="0"/>
              <a:t>DEVELOP node location</a:t>
            </a:r>
            <a:endParaRPr lang="en-US" dirty="0"/>
          </a:p>
        </p:txBody>
      </p:sp>
      <p:sp>
        <p:nvSpPr>
          <p:cNvPr id="58" name="team member names"/>
          <p:cNvSpPr>
            <a:spLocks noGrp="1"/>
          </p:cNvSpPr>
          <p:nvPr>
            <p:ph type="body" sz="quarter" idx="12" hasCustomPrompt="1"/>
          </p:nvPr>
        </p:nvSpPr>
        <p:spPr>
          <a:xfrm>
            <a:off x="4572000" y="4244975"/>
            <a:ext cx="18288000" cy="946457"/>
          </a:xfrm>
          <a:prstGeom prst="rect">
            <a:avLst/>
          </a:prstGeom>
        </p:spPr>
        <p:txBody>
          <a:bodyPr anchor="b"/>
          <a:lstStyle>
            <a:lvl1pPr marL="0" indent="0" algn="ctr">
              <a:buNone/>
              <a:defRPr sz="3200" i="0" baseline="0">
                <a:solidFill>
                  <a:schemeClr val="bg1"/>
                </a:solidFill>
              </a:defRPr>
            </a:lvl1pPr>
          </a:lstStyle>
          <a:p>
            <a:pPr lvl="0"/>
            <a:r>
              <a:rPr lang="en-US" dirty="0" smtClean="0"/>
              <a:t>Team Member Name (University)</a:t>
            </a:r>
            <a:endParaRPr lang="en-US" dirty="0"/>
          </a:p>
        </p:txBody>
      </p:sp>
      <p:sp>
        <p:nvSpPr>
          <p:cNvPr id="13" name="subtitle"/>
          <p:cNvSpPr>
            <a:spLocks noGrp="1"/>
          </p:cNvSpPr>
          <p:nvPr userDrawn="1">
            <p:ph type="body" sz="quarter" idx="11" hasCustomPrompt="1"/>
          </p:nvPr>
        </p:nvSpPr>
        <p:spPr>
          <a:xfrm>
            <a:off x="4572000" y="2758098"/>
            <a:ext cx="18288000" cy="1212323"/>
          </a:xfrm>
          <a:prstGeom prst="rect">
            <a:avLst/>
          </a:prstGeom>
        </p:spPr>
        <p:txBody>
          <a:bodyPr/>
          <a:lstStyle>
            <a:lvl1pPr marL="0" indent="0" algn="ctr">
              <a:buNone/>
              <a:defRPr sz="4000" b="1" i="1" cap="none" baseline="0">
                <a:solidFill>
                  <a:schemeClr val="bg1"/>
                </a:solidFill>
              </a:defRPr>
            </a:lvl1pPr>
          </a:lstStyle>
          <a:p>
            <a:pPr lvl="0"/>
            <a:r>
              <a:rPr lang="en-US" dirty="0" smtClean="0"/>
              <a:t>Lengthier Project Subtitle Goes Here</a:t>
            </a:r>
          </a:p>
        </p:txBody>
      </p:sp>
      <p:sp>
        <p:nvSpPr>
          <p:cNvPr id="12" name="title"/>
          <p:cNvSpPr>
            <a:spLocks noGrp="1"/>
          </p:cNvSpPr>
          <p:nvPr userDrawn="1">
            <p:ph type="body" sz="quarter" idx="10" hasCustomPrompt="1"/>
          </p:nvPr>
        </p:nvSpPr>
        <p:spPr>
          <a:xfrm>
            <a:off x="4572000" y="1476444"/>
            <a:ext cx="18288000" cy="1155031"/>
          </a:xfrm>
          <a:prstGeom prst="rect">
            <a:avLst/>
          </a:prstGeom>
        </p:spPr>
        <p:txBody>
          <a:bodyPr anchor="t"/>
          <a:lstStyle>
            <a:lvl1pPr marL="0" indent="0" algn="ctr">
              <a:buNone/>
              <a:defRPr b="1" cap="small" baseline="0">
                <a:solidFill>
                  <a:schemeClr val="bg1"/>
                </a:solidFill>
              </a:defRPr>
            </a:lvl1pPr>
          </a:lstStyle>
          <a:p>
            <a:pPr lvl="0"/>
            <a:r>
              <a:rPr lang="en-US" dirty="0" smtClean="0"/>
              <a:t>Project Main Title here</a:t>
            </a:r>
            <a:endParaRPr lang="en-US" dirty="0"/>
          </a:p>
        </p:txBody>
      </p:sp>
    </p:spTree>
    <p:extLst>
      <p:ext uri="{BB962C8B-B14F-4D97-AF65-F5344CB8AC3E}">
        <p14:creationId xmlns:p14="http://schemas.microsoft.com/office/powerpoint/2010/main" val="753904249"/>
      </p:ext>
    </p:extLst>
  </p:cSld>
  <p:clrMapOvr>
    <a:masterClrMapping/>
  </p:clrMapOvr>
  <p:timing>
    <p:tnLst>
      <p:par>
        <p:cTn id="1" dur="indefinite" restart="never" nodeType="tmRoot"/>
      </p:par>
    </p:tnLst>
  </p:timing>
  <p:extLst>
    <p:ext uri="{DCECCB84-F9BA-43D5-87BE-67443E8EF086}">
      <p15:sldGuideLst xmlns:p15="http://schemas.microsoft.com/office/powerpoint/2012/main" xmlns="">
        <p15:guide id="1" orient="horz" pos="11520">
          <p15:clr>
            <a:srgbClr val="FBAE40"/>
          </p15:clr>
        </p15:guide>
        <p15:guide id="2" pos="86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color background"/>
          <p:cNvSpPr/>
          <p:nvPr userDrawn="1"/>
        </p:nvSpPr>
        <p:spPr>
          <a:xfrm>
            <a:off x="457200" y="457200"/>
            <a:ext cx="26517600" cy="35661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1" name="white background"/>
          <p:cNvSpPr/>
          <p:nvPr userDrawn="1"/>
        </p:nvSpPr>
        <p:spPr>
          <a:xfrm>
            <a:off x="685800" y="6164825"/>
            <a:ext cx="26060400" cy="2973038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3" name="app icon"/>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541714" y="3895979"/>
            <a:ext cx="1828804" cy="1828804"/>
          </a:xfrm>
          <a:prstGeom prst="rect">
            <a:avLst/>
          </a:prstGeom>
        </p:spPr>
      </p:pic>
      <p:pic>
        <p:nvPicPr>
          <p:cNvPr id="9" name="nasa logo" descr="outline.psd"/>
          <p:cNvPicPr>
            <a:picLocks noChangeAspect="1"/>
          </p:cNvPicPr>
          <p:nvPr userDrawn="1"/>
        </p:nvPicPr>
        <p:blipFill>
          <a:blip r:embed="rId8" cstate="print">
            <a:extLst>
              <a:ext uri="{28A0092B-C50C-407E-A947-70E740481C1C}">
                <a14:useLocalDpi xmlns:a14="http://schemas.microsoft.com/office/drawing/2010/main" val="0"/>
              </a:ext>
            </a:extLst>
          </a:blip>
          <a:srcRect l="7327" t="12820" r="4886" b="16916"/>
          <a:stretch>
            <a:fillRect/>
          </a:stretch>
        </p:blipFill>
        <p:spPr bwMode="auto">
          <a:xfrm>
            <a:off x="23285197" y="674941"/>
            <a:ext cx="3263900" cy="301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develop logo"/>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1121029" y="690816"/>
            <a:ext cx="2670175" cy="320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0739046"/>
      </p:ext>
    </p:extLst>
  </p:cSld>
  <p:clrMap bg1="lt1" tx1="dk1" bg2="lt2" tx2="dk2" accent1="accent1" accent2="accent2" accent3="accent3" accent4="accent4" accent5="accent5" accent6="accent6" hlink="hlink" folHlink="folHlink"/>
  <p:sldLayoutIdLst>
    <p:sldLayoutId id="2147483661" r:id="rId1"/>
    <p:sldLayoutId id="2147483664" r:id="rId2"/>
    <p:sldLayoutId id="2147483663" r:id="rId3"/>
    <p:sldLayoutId id="2147483662" r:id="rId4"/>
    <p:sldLayoutId id="2147483665" r:id="rId5"/>
  </p:sldLayoutIdLst>
  <p:timing>
    <p:tnLst>
      <p:par>
        <p:cTn id="1" dur="indefinite" restart="never" nodeType="tmRoot"/>
      </p:par>
    </p:tnLst>
  </p:timing>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36583" y="25014075"/>
            <a:ext cx="9746576" cy="4065417"/>
          </a:xfrm>
          <a:prstGeom prst="rect">
            <a:avLst/>
          </a:prstGeom>
          <a:ln w="88900" cap="sq" cmpd="thickThin">
            <a:solidFill>
              <a:srgbClr val="00B0F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
        <p:nvSpPr>
          <p:cNvPr id="2" name="Text Placeholder 1"/>
          <p:cNvSpPr>
            <a:spLocks noGrp="1"/>
          </p:cNvSpPr>
          <p:nvPr>
            <p:ph type="body" sz="quarter" idx="26"/>
          </p:nvPr>
        </p:nvSpPr>
        <p:spPr/>
        <p:txBody>
          <a:bodyPr/>
          <a:lstStyle/>
          <a:p>
            <a:r>
              <a:rPr lang="en-US" dirty="0" smtClean="0"/>
              <a:t>Jim Farmer</a:t>
            </a:r>
            <a:br>
              <a:rPr lang="en-US" dirty="0" smtClean="0"/>
            </a:br>
            <a:r>
              <a:rPr lang="en-US" b="1" dirty="0" smtClean="0"/>
              <a:t>SSAI</a:t>
            </a:r>
          </a:p>
          <a:p>
            <a:endParaRPr lang="en-US" dirty="0" smtClean="0"/>
          </a:p>
          <a:p>
            <a:r>
              <a:rPr lang="en-US" dirty="0" smtClean="0"/>
              <a:t>Jonathan Hicks</a:t>
            </a:r>
            <a:br>
              <a:rPr lang="en-US" dirty="0" smtClean="0"/>
            </a:br>
            <a:r>
              <a:rPr lang="en-US" b="1" dirty="0" smtClean="0"/>
              <a:t>SSAI</a:t>
            </a:r>
            <a:endParaRPr lang="en-US" dirty="0"/>
          </a:p>
        </p:txBody>
      </p:sp>
      <p:sp>
        <p:nvSpPr>
          <p:cNvPr id="3" name="Text Placeholder 2"/>
          <p:cNvSpPr>
            <a:spLocks noGrp="1"/>
          </p:cNvSpPr>
          <p:nvPr>
            <p:ph type="body" sz="quarter" idx="29"/>
          </p:nvPr>
        </p:nvSpPr>
        <p:spPr/>
        <p:txBody>
          <a:bodyPr/>
          <a:lstStyle/>
          <a:p>
            <a:r>
              <a:rPr lang="en-US" sz="3200" dirty="0" smtClean="0"/>
              <a:t>Lauren Childs-Gleason</a:t>
            </a:r>
            <a:br>
              <a:rPr lang="en-US" sz="3200" dirty="0" smtClean="0"/>
            </a:br>
            <a:r>
              <a:rPr lang="en-US" sz="3200" b="1" dirty="0" smtClean="0"/>
              <a:t>DEVELOP Operations Lead</a:t>
            </a:r>
          </a:p>
          <a:p>
            <a:endParaRPr lang="en-US" sz="3200" b="1" dirty="0" smtClean="0"/>
          </a:p>
          <a:p>
            <a:r>
              <a:rPr lang="en-US" sz="3200" dirty="0" smtClean="0"/>
              <a:t>Mike Bender</a:t>
            </a:r>
            <a:br>
              <a:rPr lang="en-US" sz="3200" dirty="0" smtClean="0"/>
            </a:br>
            <a:r>
              <a:rPr lang="en-US" sz="3200" b="1" dirty="0" smtClean="0"/>
              <a:t>DEVELOP National Technical Lead</a:t>
            </a:r>
          </a:p>
          <a:p>
            <a:endParaRPr lang="en-US" sz="3200" b="1" dirty="0" smtClean="0"/>
          </a:p>
          <a:p>
            <a:endParaRPr lang="en-US" dirty="0"/>
          </a:p>
        </p:txBody>
      </p:sp>
      <p:sp>
        <p:nvSpPr>
          <p:cNvPr id="7" name="Text Placeholder 6"/>
          <p:cNvSpPr>
            <a:spLocks noGrp="1"/>
          </p:cNvSpPr>
          <p:nvPr>
            <p:ph type="body" sz="quarter" idx="18"/>
          </p:nvPr>
        </p:nvSpPr>
        <p:spPr/>
        <p:txBody>
          <a:bodyPr/>
          <a:lstStyle/>
          <a:p>
            <a:r>
              <a:rPr lang="en-US" dirty="0" smtClean="0"/>
              <a:t>MS Upload – Multiple Upload</a:t>
            </a:r>
          </a:p>
          <a:p>
            <a:endParaRPr lang="en-US" dirty="0" smtClean="0"/>
          </a:p>
          <a:p>
            <a:r>
              <a:rPr lang="en-US" dirty="0" smtClean="0"/>
              <a:t>Category Tree – Table of Contents</a:t>
            </a:r>
          </a:p>
          <a:p>
            <a:endParaRPr lang="en-US" dirty="0"/>
          </a:p>
          <a:p>
            <a:r>
              <a:rPr lang="en-US" dirty="0" smtClean="0"/>
              <a:t>Multi-Category Search – Custom Search</a:t>
            </a:r>
          </a:p>
          <a:p>
            <a:endParaRPr lang="en-US" dirty="0" smtClean="0"/>
          </a:p>
        </p:txBody>
      </p:sp>
      <p:sp>
        <p:nvSpPr>
          <p:cNvPr id="8" name="Text Placeholder 7"/>
          <p:cNvSpPr>
            <a:spLocks noGrp="1"/>
          </p:cNvSpPr>
          <p:nvPr>
            <p:ph type="body" sz="quarter" idx="16"/>
          </p:nvPr>
        </p:nvSpPr>
        <p:spPr>
          <a:xfrm>
            <a:off x="18323435" y="13571621"/>
            <a:ext cx="8008620" cy="2695075"/>
          </a:xfrm>
        </p:spPr>
        <p:txBody>
          <a:bodyPr/>
          <a:lstStyle/>
          <a:p>
            <a:pPr marL="0" indent="0" algn="ctr">
              <a:buNone/>
            </a:pPr>
            <a:r>
              <a:rPr lang="en-US" dirty="0" smtClean="0"/>
              <a:t>NASA DEVELOP Center Locations</a:t>
            </a:r>
            <a:endParaRPr lang="en-US" dirty="0"/>
          </a:p>
        </p:txBody>
      </p:sp>
      <p:sp>
        <p:nvSpPr>
          <p:cNvPr id="10" name="Text Placeholder 9"/>
          <p:cNvSpPr>
            <a:spLocks noGrp="1"/>
          </p:cNvSpPr>
          <p:nvPr>
            <p:ph type="body" sz="quarter" idx="15"/>
          </p:nvPr>
        </p:nvSpPr>
        <p:spPr/>
        <p:txBody>
          <a:bodyPr/>
          <a:lstStyle/>
          <a:p>
            <a:r>
              <a:rPr lang="en-US" dirty="0" smtClean="0"/>
              <a:t>Create a user friendly database for DEVELOP users</a:t>
            </a:r>
          </a:p>
          <a:p>
            <a:r>
              <a:rPr lang="en-US" dirty="0" smtClean="0"/>
              <a:t>Organize and display past and current DEVELOP projects and information</a:t>
            </a:r>
          </a:p>
          <a:p>
            <a:r>
              <a:rPr lang="en-US" dirty="0" smtClean="0"/>
              <a:t>Expand multiple upload abilities and image formatting</a:t>
            </a:r>
          </a:p>
          <a:p>
            <a:pPr marL="0" indent="0">
              <a:buNone/>
            </a:pPr>
            <a:endParaRPr lang="en-US" dirty="0" smtClean="0"/>
          </a:p>
          <a:p>
            <a:endParaRPr lang="en-US" dirty="0"/>
          </a:p>
        </p:txBody>
      </p:sp>
      <p:sp>
        <p:nvSpPr>
          <p:cNvPr id="11" name="Text Placeholder 10"/>
          <p:cNvSpPr>
            <a:spLocks noGrp="1"/>
          </p:cNvSpPr>
          <p:nvPr>
            <p:ph type="body" sz="quarter" idx="14"/>
          </p:nvPr>
        </p:nvSpPr>
        <p:spPr/>
        <p:txBody>
          <a:bodyPr/>
          <a:lstStyle/>
          <a:p>
            <a:pPr marL="0" indent="0">
              <a:buNone/>
            </a:pPr>
            <a:r>
              <a:rPr lang="en-US" dirty="0"/>
              <a:t>NASA DEVELOP tackles multiple projects every year. Projects are stored on the DEVELOP Exchange; however, the Exchange has not been known to be user friendly. With the objective of creating a useful database, </a:t>
            </a:r>
            <a:r>
              <a:rPr lang="en-US" dirty="0" err="1"/>
              <a:t>DEVELOPedia</a:t>
            </a:r>
            <a:r>
              <a:rPr lang="en-US" dirty="0"/>
              <a:t> was designed to service the mass amounts of information and data related to DEVELOP. The initial framework was already in place, but the wiki was not complete. Extensions were used to grant users the ability to upload multiple files at once and display category trees for search assistance. Forms and templates were updated to display correctly and properly so DEVELOP participants can browse with ease. Sections to add data and search data were appropriately placed to greet users when they enter the front page. </a:t>
            </a:r>
            <a:r>
              <a:rPr lang="en-US" dirty="0" err="1"/>
              <a:t>DEVELOPedia</a:t>
            </a:r>
            <a:r>
              <a:rPr lang="en-US" dirty="0"/>
              <a:t> has even allowed users to view, upload, and edit data on DEVELOP application areas, locations, participants, and projects. Projects are added every year as updates are maintained each term for continued improvement.   </a:t>
            </a:r>
          </a:p>
        </p:txBody>
      </p:sp>
      <p:sp>
        <p:nvSpPr>
          <p:cNvPr id="12" name="Text Placeholder 11"/>
          <p:cNvSpPr>
            <a:spLocks noGrp="1"/>
          </p:cNvSpPr>
          <p:nvPr>
            <p:ph type="body" sz="quarter" idx="13"/>
          </p:nvPr>
        </p:nvSpPr>
        <p:spPr/>
        <p:txBody>
          <a:bodyPr/>
          <a:lstStyle/>
          <a:p>
            <a:r>
              <a:rPr lang="en-US" dirty="0" smtClean="0"/>
              <a:t>NASA Langley Research Center</a:t>
            </a:r>
            <a:endParaRPr lang="en-US" dirty="0"/>
          </a:p>
        </p:txBody>
      </p:sp>
      <p:sp>
        <p:nvSpPr>
          <p:cNvPr id="13" name="Text Placeholder 12"/>
          <p:cNvSpPr>
            <a:spLocks noGrp="1"/>
          </p:cNvSpPr>
          <p:nvPr>
            <p:ph type="body" sz="quarter" idx="12"/>
          </p:nvPr>
        </p:nvSpPr>
        <p:spPr/>
        <p:txBody>
          <a:bodyPr/>
          <a:lstStyle/>
          <a:p>
            <a:r>
              <a:rPr lang="en-US" dirty="0" smtClean="0"/>
              <a:t>Stephanie </a:t>
            </a:r>
            <a:r>
              <a:rPr lang="en-US" dirty="0" err="1" smtClean="0"/>
              <a:t>Rushley</a:t>
            </a:r>
            <a:r>
              <a:rPr lang="en-US" dirty="0" smtClean="0"/>
              <a:t> (North Carolina State University</a:t>
            </a:r>
            <a:r>
              <a:rPr lang="en-US" dirty="0"/>
              <a:t>), Matthew Carter (United States Air Force</a:t>
            </a:r>
            <a:r>
              <a:rPr lang="en-US" dirty="0" smtClean="0"/>
              <a:t>), Charles </a:t>
            </a:r>
            <a:r>
              <a:rPr lang="en-US" dirty="0" err="1" smtClean="0"/>
              <a:t>Chiou</a:t>
            </a:r>
            <a:r>
              <a:rPr lang="en-US" dirty="0" smtClean="0"/>
              <a:t> (Old Dominion University), Rick Farmer (Mathews High School), Kevin Haywood (United States Air Force), Anthony </a:t>
            </a:r>
            <a:r>
              <a:rPr lang="en-US" dirty="0" err="1" smtClean="0"/>
              <a:t>Pototzky</a:t>
            </a:r>
            <a:r>
              <a:rPr lang="en-US" dirty="0" smtClean="0"/>
              <a:t> (Old Dominion University), Adam White (Christopher Newport University), and Daniel Winker (University of Virginia)</a:t>
            </a:r>
            <a:endParaRPr lang="en-US" dirty="0"/>
          </a:p>
        </p:txBody>
      </p:sp>
      <p:sp>
        <p:nvSpPr>
          <p:cNvPr id="14" name="Text Placeholder 13"/>
          <p:cNvSpPr>
            <a:spLocks noGrp="1"/>
          </p:cNvSpPr>
          <p:nvPr>
            <p:ph type="body" sz="quarter" idx="11"/>
          </p:nvPr>
        </p:nvSpPr>
        <p:spPr/>
        <p:txBody>
          <a:bodyPr/>
          <a:lstStyle/>
          <a:p>
            <a:r>
              <a:rPr lang="en-US" dirty="0" err="1" smtClean="0"/>
              <a:t>DEVELOPedia</a:t>
            </a:r>
            <a:r>
              <a:rPr lang="en-US" dirty="0" smtClean="0"/>
              <a:t>: NASA DEVELOP’s Wiki</a:t>
            </a:r>
            <a:endParaRPr lang="en-US" dirty="0"/>
          </a:p>
        </p:txBody>
      </p:sp>
      <p:sp>
        <p:nvSpPr>
          <p:cNvPr id="15" name="Text Placeholder 14"/>
          <p:cNvSpPr>
            <a:spLocks noGrp="1"/>
          </p:cNvSpPr>
          <p:nvPr>
            <p:ph type="body" sz="quarter" idx="10"/>
          </p:nvPr>
        </p:nvSpPr>
        <p:spPr/>
        <p:txBody>
          <a:bodyPr/>
          <a:lstStyle/>
          <a:p>
            <a:r>
              <a:rPr lang="en-US" dirty="0" err="1" smtClean="0">
                <a:latin typeface="Century Schoolbook" panose="02040604050505020304" pitchFamily="18" charset="0"/>
              </a:rPr>
              <a:t>DEVELOPedia</a:t>
            </a:r>
            <a:endParaRPr lang="en-US" dirty="0">
              <a:latin typeface="Century Schoolbook" panose="02040604050505020304" pitchFamily="18" charset="0"/>
            </a:endParaRPr>
          </a:p>
        </p:txBody>
      </p:sp>
      <p:pic>
        <p:nvPicPr>
          <p:cNvPr id="21" name="Content Placeholder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511035" y="14061703"/>
            <a:ext cx="4177765" cy="2645550"/>
          </a:xfrm>
          <a:prstGeom prst="rect">
            <a:avLst/>
          </a:prstGeom>
          <a:ln>
            <a:noFill/>
          </a:ln>
          <a:effectLst>
            <a:outerShdw blurRad="190500" algn="tl" rotWithShape="0">
              <a:srgbClr val="000000">
                <a:alpha val="70000"/>
              </a:srgbClr>
            </a:outerShdw>
          </a:effec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0438693" y="24185485"/>
            <a:ext cx="8758190" cy="3685573"/>
          </a:xfrm>
          <a:prstGeom prst="rect">
            <a:avLst/>
          </a:prstGeom>
          <a:ln w="88900" cap="sq" cmpd="thickThin">
            <a:solidFill>
              <a:srgbClr val="0070C0"/>
            </a:solidFill>
            <a:prstDash val="solid"/>
            <a:miter lim="800000"/>
          </a:ln>
          <a:effectLst>
            <a:innerShdw blurRad="76200">
              <a:srgbClr val="000000"/>
            </a:innerShdw>
          </a:effectLst>
          <a:extLst/>
        </p:spPr>
      </p:pic>
      <p:sp>
        <p:nvSpPr>
          <p:cNvPr id="19" name="TextBox 18"/>
          <p:cNvSpPr txBox="1"/>
          <p:nvPr/>
        </p:nvSpPr>
        <p:spPr>
          <a:xfrm>
            <a:off x="10419644" y="23520042"/>
            <a:ext cx="8758189" cy="523220"/>
          </a:xfrm>
          <a:prstGeom prst="rect">
            <a:avLst/>
          </a:prstGeom>
          <a:noFill/>
        </p:spPr>
        <p:txBody>
          <a:bodyPr wrap="square" rtlCol="0">
            <a:spAutoFit/>
          </a:bodyPr>
          <a:lstStyle/>
          <a:p>
            <a:pPr algn="ctr"/>
            <a:r>
              <a:rPr lang="en-US" sz="2800" dirty="0" smtClean="0"/>
              <a:t>Edit with Form Ability</a:t>
            </a:r>
            <a:endParaRPr lang="en-US" sz="2800" dirty="0"/>
          </a:p>
        </p:txBody>
      </p:sp>
      <p:sp>
        <p:nvSpPr>
          <p:cNvPr id="22" name="TextBox 21"/>
          <p:cNvSpPr txBox="1"/>
          <p:nvPr/>
        </p:nvSpPr>
        <p:spPr>
          <a:xfrm>
            <a:off x="1583717" y="24235646"/>
            <a:ext cx="9799442" cy="523220"/>
          </a:xfrm>
          <a:prstGeom prst="rect">
            <a:avLst/>
          </a:prstGeom>
          <a:noFill/>
        </p:spPr>
        <p:txBody>
          <a:bodyPr wrap="square" rtlCol="0">
            <a:spAutoFit/>
          </a:bodyPr>
          <a:lstStyle/>
          <a:p>
            <a:pPr algn="ctr"/>
            <a:r>
              <a:rPr lang="en-US" sz="2800" dirty="0" smtClean="0"/>
              <a:t>Main Directory</a:t>
            </a:r>
            <a:endParaRPr lang="en-US" sz="2800" dirty="0"/>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23980" y="30791465"/>
            <a:ext cx="7435010" cy="4956674"/>
          </a:xfrm>
          <a:prstGeom prst="rect">
            <a:avLst/>
          </a:prstGeom>
          <a:ln>
            <a:noFill/>
          </a:ln>
          <a:effectLst>
            <a:outerShdw blurRad="190500" algn="tl" rotWithShape="0">
              <a:srgbClr val="000000">
                <a:alpha val="70000"/>
              </a:srgbClr>
            </a:outerShdw>
          </a:effectLst>
        </p:spPr>
      </p:pic>
      <p:sp>
        <p:nvSpPr>
          <p:cNvPr id="16" name="TextBox 15"/>
          <p:cNvSpPr txBox="1"/>
          <p:nvPr/>
        </p:nvSpPr>
        <p:spPr>
          <a:xfrm>
            <a:off x="19177833" y="25365266"/>
            <a:ext cx="3384927" cy="523220"/>
          </a:xfrm>
          <a:prstGeom prst="rect">
            <a:avLst/>
          </a:prstGeom>
          <a:noFill/>
        </p:spPr>
        <p:txBody>
          <a:bodyPr wrap="square" rtlCol="0">
            <a:spAutoFit/>
          </a:bodyPr>
          <a:lstStyle/>
          <a:p>
            <a:pPr algn="ctr"/>
            <a:r>
              <a:rPr lang="en-US" sz="2800" dirty="0" smtClean="0"/>
              <a:t>List Display</a:t>
            </a:r>
            <a:endParaRPr lang="en-US" sz="2800" dirty="0"/>
          </a:p>
        </p:txBody>
      </p:sp>
      <p:sp>
        <p:nvSpPr>
          <p:cNvPr id="17" name="TextBox 16"/>
          <p:cNvSpPr txBox="1"/>
          <p:nvPr/>
        </p:nvSpPr>
        <p:spPr>
          <a:xfrm>
            <a:off x="22562760" y="23520042"/>
            <a:ext cx="3267075" cy="523220"/>
          </a:xfrm>
          <a:prstGeom prst="rect">
            <a:avLst/>
          </a:prstGeom>
          <a:noFill/>
        </p:spPr>
        <p:txBody>
          <a:bodyPr wrap="square" rtlCol="0">
            <a:spAutoFit/>
          </a:bodyPr>
          <a:lstStyle/>
          <a:p>
            <a:pPr algn="ctr"/>
            <a:r>
              <a:rPr lang="en-US" sz="2800" dirty="0" smtClean="0"/>
              <a:t>Custom Search</a:t>
            </a:r>
            <a:endParaRPr lang="en-US" sz="2800" dirty="0"/>
          </a:p>
        </p:txBody>
      </p:sp>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249987" y="26066256"/>
            <a:ext cx="9240617" cy="3244674"/>
          </a:xfrm>
          <a:prstGeom prst="rect">
            <a:avLst/>
          </a:prstGeom>
          <a:ln w="88900" cap="sq" cmpd="thickThin">
            <a:solidFill>
              <a:srgbClr val="00B0F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pic>
        <p:nvPicPr>
          <p:cNvPr id="1028"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619910" y="24136748"/>
            <a:ext cx="3267075" cy="3552825"/>
          </a:xfrm>
          <a:prstGeom prst="rect">
            <a:avLst/>
          </a:prstGeom>
          <a:ln w="88900" cap="sq" cmpd="thickThin">
            <a:solidFill>
              <a:srgbClr val="0070C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pic>
        <p:nvPicPr>
          <p:cNvPr id="4"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25297" y="13625915"/>
            <a:ext cx="15205404" cy="8425088"/>
          </a:xfrm>
          <a:prstGeom prst="rect">
            <a:avLst/>
          </a:prstGeom>
          <a:ln w="127000" cap="sq">
            <a:solidFill>
              <a:srgbClr val="0070C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38831860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ross Cutting">
      <a:dk1>
        <a:sysClr val="windowText" lastClr="000000"/>
      </a:dk1>
      <a:lt1>
        <a:sysClr val="window" lastClr="FFFFFF"/>
      </a:lt1>
      <a:dk2>
        <a:srgbClr val="44546A"/>
      </a:dk2>
      <a:lt2>
        <a:srgbClr val="E7E6E6"/>
      </a:lt2>
      <a:accent1>
        <a:srgbClr val="807F7F"/>
      </a:accent1>
      <a:accent2>
        <a:srgbClr val="CDCBCB"/>
      </a:accent2>
      <a:accent3>
        <a:srgbClr val="404040"/>
      </a:accent3>
      <a:accent4>
        <a:srgbClr val="B37C7C"/>
      </a:accent4>
      <a:accent5>
        <a:srgbClr val="7CB3B3"/>
      </a:accent5>
      <a:accent6>
        <a:srgbClr val="91B37C"/>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993</TotalTime>
  <Words>298</Words>
  <Application>Microsoft Office PowerPoint</Application>
  <PresentationFormat>Custom</PresentationFormat>
  <Paragraphs>24</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dc:creator>
  <cp:lastModifiedBy>Chiou, Charles (LARC-E3)[SSAI DEVELOP]</cp:lastModifiedBy>
  <cp:revision>76</cp:revision>
  <dcterms:created xsi:type="dcterms:W3CDTF">2014-06-09T16:43:17Z</dcterms:created>
  <dcterms:modified xsi:type="dcterms:W3CDTF">2014-07-25T17:38:58Z</dcterms:modified>
</cp:coreProperties>
</file>