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comments/modernComment_11F_82022A61.xml" ContentType="application/vnd.ms-powerpoint.comments+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87" r:id="rId5"/>
  </p:sldIdLst>
  <p:sldSz cx="27432000" cy="3657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7632" userDrawn="1">
          <p15:clr>
            <a:srgbClr val="A4A3A4"/>
          </p15:clr>
        </p15:guide>
        <p15:guide id="2" orient="horz" pos="20736"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E0C74BA-51EA-0BC2-2AC6-D25BBD4D4276}" name="Plott, Laramie D. (LARC-E3)[SSAI DEVELOP]" initials="PLD(ED" userId="S::ldplott@ndc.nasa.gov::12fa7add-6da5-4f07-a1f9-aac8f53d42a1" providerId="AD"/>
  <p188:author id="{9B671DC4-F867-8520-73EF-EAFB98317814}" name="Hunter, Shanise Y. (LARC-E3)[SSAI DEVELOP]" initials="HSY(ED" userId="S::syhunter@ndc.nasa.gov::4313d2d7-74c6-49cc-8409-3769577baa2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unter, Shanise Y. (LARC-E3)[SSAI DEVELOP]" initials="HSY(D" lastIdx="49" clrIdx="0">
    <p:extLst>
      <p:ext uri="{19B8F6BF-5375-455C-9EA6-DF929625EA0E}">
        <p15:presenceInfo xmlns:p15="http://schemas.microsoft.com/office/powerpoint/2012/main" userId="S-1-5-21-330711430-3775241029-4075259233-879551" providerId="AD"/>
      </p:ext>
    </p:extLst>
  </p:cmAuthor>
  <p:cmAuthor id="2" name="Ross" initials="R" lastIdx="2" clrIdx="1">
    <p:extLst>
      <p:ext uri="{19B8F6BF-5375-455C-9EA6-DF929625EA0E}">
        <p15:presenceInfo xmlns:p15="http://schemas.microsoft.com/office/powerpoint/2012/main" userId="Ross" providerId="None"/>
      </p:ext>
    </p:extLst>
  </p:cmAuthor>
  <p:cmAuthor id="3" name="Brianne Kendall" initials="BK" lastIdx="4" clrIdx="2">
    <p:extLst>
      <p:ext uri="{19B8F6BF-5375-455C-9EA6-DF929625EA0E}">
        <p15:presenceInfo xmlns:p15="http://schemas.microsoft.com/office/powerpoint/2012/main" userId="S::brianne.kendall@ssaihq.com::faea8925-10cf-4dd4-8fc8-020039f0a63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DA8"/>
    <a:srgbClr val="618EC1"/>
    <a:srgbClr val="67A478"/>
    <a:srgbClr val="CADFD0"/>
    <a:srgbClr val="29588B"/>
    <a:srgbClr val="225580"/>
    <a:srgbClr val="608DBF"/>
    <a:srgbClr val="6396D1"/>
    <a:srgbClr val="FEE825"/>
    <a:srgbClr val="B5BD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93E6F2-801F-DB3A-6D69-335BF55F3AC2}" v="32" dt="2023-07-26T18:15:31.366"/>
    <p1510:client id="{0C6E757C-9A34-4D17-BA5C-14735623DE79}" v="27" dt="2023-07-25T22:25:11.615"/>
    <p1510:client id="{3E0E21C3-A13E-4A17-8635-1D26942E1A3D}" v="8" dt="2023-07-26T19:14:44.841"/>
    <p1510:client id="{461D6065-39C6-48C5-B0FE-563651028811}" v="96" dt="2023-07-26T00:21:50.977"/>
    <p1510:client id="{5F3C9207-5080-E31F-7FE8-16A61CE60D4F}" v="1" dt="2023-07-25T23:32:45.149"/>
    <p1510:client id="{65E2CB22-9938-48BC-A9C7-77C18140F7C1}" v="6" dt="2023-07-26T18:54:35.185"/>
    <p1510:client id="{67F905BA-EE9B-40CC-B9D5-50488A5663D9}" v="36" dt="2023-07-26T17:13:02.450"/>
    <p1510:client id="{7CE0F1E0-3AD1-4C8B-9B10-17B0922A38D1}" v="1204" vWet="1206" dt="2023-07-26T18:53:12.299"/>
    <p1510:client id="{82BFF43C-D7ED-8C2A-BB80-F00C6F923072}" v="1" dt="2023-07-26T16:29:45.799"/>
    <p1510:client id="{87740A62-2667-4F4E-BCA4-83E7D3EC7A6F}" v="7" dt="2023-07-26T19:01:52.205"/>
    <p1510:client id="{8D2A8BC2-0445-9EA0-937C-30E6D470FFBC}" v="13" dt="2023-07-25T20:52:50.749"/>
    <p1510:client id="{9498A121-F877-4431-8D8F-9CBD363C8DDB}" v="43" dt="2023-07-26T16:42:35.448"/>
    <p1510:client id="{9946498E-6BD1-08C6-2A42-7049E12E60FF}" v="194" dt="2023-07-25T23:29:56.273"/>
    <p1510:client id="{9E84479B-A5D6-4018-BCA6-77C871764D6B}" v="18" dt="2023-07-25T19:50:32.979"/>
    <p1510:client id="{B1E35505-D6E5-535A-970D-FF222A269B66}" v="21" dt="2023-07-26T19:17:34.029"/>
    <p1510:client id="{CA370911-1257-E06E-20A4-E23C0C32346E}" v="58" dt="2023-07-26T18:55:54.578"/>
    <p1510:client id="{E49C279D-4ED7-4EAD-901C-F7F9E8230495}" v="63" dt="2023-07-26T18:23:51.9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40" d="100"/>
          <a:sy n="40" d="100"/>
        </p:scale>
        <p:origin x="30" y="-2838"/>
      </p:cViewPr>
      <p:guideLst>
        <p:guide pos="7632"/>
        <p:guide orient="horz" pos="2073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13" Type="http://schemas.microsoft.com/office/2018/10/relationships/authors" Target="authors.xml"/><Relationship Id="rId3" Type="http://schemas.openxmlformats.org/officeDocument/2006/relationships/customXml" Target="../customXml/item3.xml"/><Relationship Id="rId7" Type="http://schemas.openxmlformats.org/officeDocument/2006/relationships/presProps" Target="presProps.xml"/><Relationship Id="rId12" Type="http://schemas.microsoft.com/office/2015/10/relationships/revisionInfo" Target="revisionInfo.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commentAuthors" Target="commentAuthors.xml"/><Relationship Id="rId11"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ie Kowalski" userId="S::annie.kowalski@ssaihq.com::1845a81b-cac8-4956-aee4-e06573dbb5dc" providerId="AD" clId="Web-{8D2A8BC2-0445-9EA0-937C-30E6D470FFBC}"/>
    <pc:docChg chg="modSld">
      <pc:chgData name="Annie Kowalski" userId="S::annie.kowalski@ssaihq.com::1845a81b-cac8-4956-aee4-e06573dbb5dc" providerId="AD" clId="Web-{8D2A8BC2-0445-9EA0-937C-30E6D470FFBC}" dt="2023-07-25T20:52:50.421" v="5" actId="20577"/>
      <pc:docMkLst>
        <pc:docMk/>
      </pc:docMkLst>
      <pc:sldChg chg="modSp">
        <pc:chgData name="Annie Kowalski" userId="S::annie.kowalski@ssaihq.com::1845a81b-cac8-4956-aee4-e06573dbb5dc" providerId="AD" clId="Web-{8D2A8BC2-0445-9EA0-937C-30E6D470FFBC}" dt="2023-07-25T20:52:50.421" v="5" actId="20577"/>
        <pc:sldMkLst>
          <pc:docMk/>
          <pc:sldMk cId="2181180001" sldId="287"/>
        </pc:sldMkLst>
        <pc:spChg chg="mod">
          <ac:chgData name="Annie Kowalski" userId="S::annie.kowalski@ssaihq.com::1845a81b-cac8-4956-aee4-e06573dbb5dc" providerId="AD" clId="Web-{8D2A8BC2-0445-9EA0-937C-30E6D470FFBC}" dt="2023-07-25T20:52:50.421" v="5" actId="20577"/>
          <ac:spMkLst>
            <pc:docMk/>
            <pc:sldMk cId="2181180001" sldId="287"/>
            <ac:spMk id="27" creationId="{719D2A68-7FE3-CD42-9532-145BE79CB035}"/>
          </ac:spMkLst>
        </pc:spChg>
      </pc:sldChg>
    </pc:docChg>
  </pc:docChgLst>
  <pc:docChgLst>
    <pc:chgData name="Max VanArnam" userId="S::max.vanarnam@ssaihq.com::9e10e5b8-d2ed-4342-b03a-6e721bac6768" providerId="AD" clId="Web-{09B72653-A986-43E3-9752-009B5D29A9FA}"/>
    <pc:docChg chg="modSld">
      <pc:chgData name="Max VanArnam" userId="S::max.vanarnam@ssaihq.com::9e10e5b8-d2ed-4342-b03a-6e721bac6768" providerId="AD" clId="Web-{09B72653-A986-43E3-9752-009B5D29A9FA}" dt="2023-07-24T22:44:53.765" v="71" actId="1076"/>
      <pc:docMkLst>
        <pc:docMk/>
      </pc:docMkLst>
      <pc:sldChg chg="addSp delSp modSp">
        <pc:chgData name="Max VanArnam" userId="S::max.vanarnam@ssaihq.com::9e10e5b8-d2ed-4342-b03a-6e721bac6768" providerId="AD" clId="Web-{09B72653-A986-43E3-9752-009B5D29A9FA}" dt="2023-07-24T22:44:53.765" v="71" actId="1076"/>
        <pc:sldMkLst>
          <pc:docMk/>
          <pc:sldMk cId="2181180001" sldId="287"/>
        </pc:sldMkLst>
        <pc:spChg chg="mod">
          <ac:chgData name="Max VanArnam" userId="S::max.vanarnam@ssaihq.com::9e10e5b8-d2ed-4342-b03a-6e721bac6768" providerId="AD" clId="Web-{09B72653-A986-43E3-9752-009B5D29A9FA}" dt="2023-07-24T22:43:24.294" v="65" actId="1076"/>
          <ac:spMkLst>
            <pc:docMk/>
            <pc:sldMk cId="2181180001" sldId="287"/>
            <ac:spMk id="6" creationId="{D4EA1241-FB0C-A0CE-8F8F-7C9113C05252}"/>
          </ac:spMkLst>
        </pc:spChg>
        <pc:spChg chg="del">
          <ac:chgData name="Max VanArnam" userId="S::max.vanarnam@ssaihq.com::9e10e5b8-d2ed-4342-b03a-6e721bac6768" providerId="AD" clId="Web-{09B72653-A986-43E3-9752-009B5D29A9FA}" dt="2023-07-24T22:37:19.660" v="7"/>
          <ac:spMkLst>
            <pc:docMk/>
            <pc:sldMk cId="2181180001" sldId="287"/>
            <ac:spMk id="16" creationId="{A8F0435E-3456-D235-9673-90325A7AC3AD}"/>
          </ac:spMkLst>
        </pc:spChg>
        <pc:spChg chg="mod">
          <ac:chgData name="Max VanArnam" userId="S::max.vanarnam@ssaihq.com::9e10e5b8-d2ed-4342-b03a-6e721bac6768" providerId="AD" clId="Web-{09B72653-A986-43E3-9752-009B5D29A9FA}" dt="2023-07-24T22:37:34.332" v="11" actId="14100"/>
          <ac:spMkLst>
            <pc:docMk/>
            <pc:sldMk cId="2181180001" sldId="287"/>
            <ac:spMk id="36" creationId="{2D055CDE-5B51-76B6-44AD-E97B40943E65}"/>
          </ac:spMkLst>
        </pc:spChg>
        <pc:spChg chg="del">
          <ac:chgData name="Max VanArnam" userId="S::max.vanarnam@ssaihq.com::9e10e5b8-d2ed-4342-b03a-6e721bac6768" providerId="AD" clId="Web-{09B72653-A986-43E3-9752-009B5D29A9FA}" dt="2023-07-24T22:37:19.660" v="6"/>
          <ac:spMkLst>
            <pc:docMk/>
            <pc:sldMk cId="2181180001" sldId="287"/>
            <ac:spMk id="117" creationId="{AAA9DE23-6E11-2CE2-708B-0D2233CD9881}"/>
          </ac:spMkLst>
        </pc:spChg>
        <pc:grpChg chg="mod">
          <ac:chgData name="Max VanArnam" userId="S::max.vanarnam@ssaihq.com::9e10e5b8-d2ed-4342-b03a-6e721bac6768" providerId="AD" clId="Web-{09B72653-A986-43E3-9752-009B5D29A9FA}" dt="2023-07-24T22:43:24.247" v="63" actId="1076"/>
          <ac:grpSpMkLst>
            <pc:docMk/>
            <pc:sldMk cId="2181180001" sldId="287"/>
            <ac:grpSpMk id="14" creationId="{AE7706E0-42E7-7242-6EF8-A53D140357B0}"/>
          </ac:grpSpMkLst>
        </pc:grpChg>
        <pc:grpChg chg="mod">
          <ac:chgData name="Max VanArnam" userId="S::max.vanarnam@ssaihq.com::9e10e5b8-d2ed-4342-b03a-6e721bac6768" providerId="AD" clId="Web-{09B72653-A986-43E3-9752-009B5D29A9FA}" dt="2023-07-24T22:43:24.278" v="64" actId="1076"/>
          <ac:grpSpMkLst>
            <pc:docMk/>
            <pc:sldMk cId="2181180001" sldId="287"/>
            <ac:grpSpMk id="15" creationId="{DFB3E462-DBC2-9096-F196-B2E412B2C241}"/>
          </ac:grpSpMkLst>
        </pc:grpChg>
        <pc:grpChg chg="mod">
          <ac:chgData name="Max VanArnam" userId="S::max.vanarnam@ssaihq.com::9e10e5b8-d2ed-4342-b03a-6e721bac6768" providerId="AD" clId="Web-{09B72653-A986-43E3-9752-009B5D29A9FA}" dt="2023-07-24T22:37:29.269" v="10" actId="1076"/>
          <ac:grpSpMkLst>
            <pc:docMk/>
            <pc:sldMk cId="2181180001" sldId="287"/>
            <ac:grpSpMk id="56" creationId="{35F82C7B-55E2-C975-627F-3CDC24C06647}"/>
          </ac:grpSpMkLst>
        </pc:grpChg>
        <pc:grpChg chg="mod">
          <ac:chgData name="Max VanArnam" userId="S::max.vanarnam@ssaihq.com::9e10e5b8-d2ed-4342-b03a-6e721bac6768" providerId="AD" clId="Web-{09B72653-A986-43E3-9752-009B5D29A9FA}" dt="2023-07-24T22:37:29.222" v="8" actId="1076"/>
          <ac:grpSpMkLst>
            <pc:docMk/>
            <pc:sldMk cId="2181180001" sldId="287"/>
            <ac:grpSpMk id="57" creationId="{79899DD0-DE24-DEED-617B-8D0218144E5F}"/>
          </ac:grpSpMkLst>
        </pc:grpChg>
        <pc:grpChg chg="mod">
          <ac:chgData name="Max VanArnam" userId="S::max.vanarnam@ssaihq.com::9e10e5b8-d2ed-4342-b03a-6e721bac6768" providerId="AD" clId="Web-{09B72653-A986-43E3-9752-009B5D29A9FA}" dt="2023-07-24T22:37:29.254" v="9" actId="1076"/>
          <ac:grpSpMkLst>
            <pc:docMk/>
            <pc:sldMk cId="2181180001" sldId="287"/>
            <ac:grpSpMk id="58" creationId="{3026FAD4-FEFD-41B6-D93A-FA507E491197}"/>
          </ac:grpSpMkLst>
        </pc:grpChg>
        <pc:grpChg chg="mod">
          <ac:chgData name="Max VanArnam" userId="S::max.vanarnam@ssaihq.com::9e10e5b8-d2ed-4342-b03a-6e721bac6768" providerId="AD" clId="Web-{09B72653-A986-43E3-9752-009B5D29A9FA}" dt="2023-07-24T22:43:24.325" v="66" actId="1076"/>
          <ac:grpSpMkLst>
            <pc:docMk/>
            <pc:sldMk cId="2181180001" sldId="287"/>
            <ac:grpSpMk id="93" creationId="{4792FEFF-92A7-6AF4-AE3A-D8DA29F7E1CD}"/>
          </ac:grpSpMkLst>
        </pc:grpChg>
        <pc:picChg chg="add mod">
          <ac:chgData name="Max VanArnam" userId="S::max.vanarnam@ssaihq.com::9e10e5b8-d2ed-4342-b03a-6e721bac6768" providerId="AD" clId="Web-{09B72653-A986-43E3-9752-009B5D29A9FA}" dt="2023-07-24T22:39:48.554" v="33" actId="14100"/>
          <ac:picMkLst>
            <pc:docMk/>
            <pc:sldMk cId="2181180001" sldId="287"/>
            <ac:picMk id="3" creationId="{8A63F8F8-3C88-1E9F-7761-38C4C29DBEF9}"/>
          </ac:picMkLst>
        </pc:picChg>
        <pc:picChg chg="add mod">
          <ac:chgData name="Max VanArnam" userId="S::max.vanarnam@ssaihq.com::9e10e5b8-d2ed-4342-b03a-6e721bac6768" providerId="AD" clId="Web-{09B72653-A986-43E3-9752-009B5D29A9FA}" dt="2023-07-24T22:44:43.796" v="69" actId="1076"/>
          <ac:picMkLst>
            <pc:docMk/>
            <pc:sldMk cId="2181180001" sldId="287"/>
            <ac:picMk id="7" creationId="{8144C8C5-8872-426B-0A2C-45DC7BEECC43}"/>
          </ac:picMkLst>
        </pc:picChg>
        <pc:picChg chg="add mod">
          <ac:chgData name="Max VanArnam" userId="S::max.vanarnam@ssaihq.com::9e10e5b8-d2ed-4342-b03a-6e721bac6768" providerId="AD" clId="Web-{09B72653-A986-43E3-9752-009B5D29A9FA}" dt="2023-07-24T22:44:53.765" v="71" actId="1076"/>
          <ac:picMkLst>
            <pc:docMk/>
            <pc:sldMk cId="2181180001" sldId="287"/>
            <ac:picMk id="10" creationId="{44B3EB80-A993-1282-37EE-17DB35035743}"/>
          </ac:picMkLst>
        </pc:picChg>
        <pc:picChg chg="mod">
          <ac:chgData name="Max VanArnam" userId="S::max.vanarnam@ssaihq.com::9e10e5b8-d2ed-4342-b03a-6e721bac6768" providerId="AD" clId="Web-{09B72653-A986-43E3-9752-009B5D29A9FA}" dt="2023-07-24T22:43:13.950" v="60" actId="1076"/>
          <ac:picMkLst>
            <pc:docMk/>
            <pc:sldMk cId="2181180001" sldId="287"/>
            <ac:picMk id="21" creationId="{FB1B670F-0727-86AC-442C-197841B5DBD7}"/>
          </ac:picMkLst>
        </pc:picChg>
        <pc:picChg chg="add del mod ord modCrop">
          <ac:chgData name="Max VanArnam" userId="S::max.vanarnam@ssaihq.com::9e10e5b8-d2ed-4342-b03a-6e721bac6768" providerId="AD" clId="Web-{09B72653-A986-43E3-9752-009B5D29A9FA}" dt="2023-07-24T22:42:11.807" v="52" actId="1076"/>
          <ac:picMkLst>
            <pc:docMk/>
            <pc:sldMk cId="2181180001" sldId="287"/>
            <ac:picMk id="23" creationId="{CE46138D-88E7-4D4D-5A9B-D6B131A15A27}"/>
          </ac:picMkLst>
        </pc:picChg>
        <pc:cxnChg chg="mod">
          <ac:chgData name="Max VanArnam" userId="S::max.vanarnam@ssaihq.com::9e10e5b8-d2ed-4342-b03a-6e721bac6768" providerId="AD" clId="Web-{09B72653-A986-43E3-9752-009B5D29A9FA}" dt="2023-07-24T22:43:16.903" v="61" actId="14100"/>
          <ac:cxnSpMkLst>
            <pc:docMk/>
            <pc:sldMk cId="2181180001" sldId="287"/>
            <ac:cxnSpMk id="30" creationId="{C6E06F5B-D231-11DC-36C2-BC66F6F7204E}"/>
          </ac:cxnSpMkLst>
        </pc:cxnChg>
        <pc:cxnChg chg="mod">
          <ac:chgData name="Max VanArnam" userId="S::max.vanarnam@ssaihq.com::9e10e5b8-d2ed-4342-b03a-6e721bac6768" providerId="AD" clId="Web-{09B72653-A986-43E3-9752-009B5D29A9FA}" dt="2023-07-24T22:43:19.356" v="62" actId="14100"/>
          <ac:cxnSpMkLst>
            <pc:docMk/>
            <pc:sldMk cId="2181180001" sldId="287"/>
            <ac:cxnSpMk id="31" creationId="{AA057333-F6DF-5CEC-BF95-BC23878F39E2}"/>
          </ac:cxnSpMkLst>
        </pc:cxnChg>
      </pc:sldChg>
    </pc:docChg>
  </pc:docChgLst>
  <pc:docChgLst>
    <pc:chgData name="Max VanArnam" userId="S::max.vanarnam@ssaihq.com::9e10e5b8-d2ed-4342-b03a-6e721bac6768" providerId="AD" clId="Web-{9E84479B-A5D6-4018-BCA6-77C871764D6B}"/>
    <pc:docChg chg="modSld">
      <pc:chgData name="Max VanArnam" userId="S::max.vanarnam@ssaihq.com::9e10e5b8-d2ed-4342-b03a-6e721bac6768" providerId="AD" clId="Web-{9E84479B-A5D6-4018-BCA6-77C871764D6B}" dt="2023-07-25T19:50:32.979" v="17" actId="14100"/>
      <pc:docMkLst>
        <pc:docMk/>
      </pc:docMkLst>
      <pc:sldChg chg="addSp delSp modSp">
        <pc:chgData name="Max VanArnam" userId="S::max.vanarnam@ssaihq.com::9e10e5b8-d2ed-4342-b03a-6e721bac6768" providerId="AD" clId="Web-{9E84479B-A5D6-4018-BCA6-77C871764D6B}" dt="2023-07-25T19:50:32.979" v="17" actId="14100"/>
        <pc:sldMkLst>
          <pc:docMk/>
          <pc:sldMk cId="2181180001" sldId="287"/>
        </pc:sldMkLst>
        <pc:spChg chg="del">
          <ac:chgData name="Max VanArnam" userId="S::max.vanarnam@ssaihq.com::9e10e5b8-d2ed-4342-b03a-6e721bac6768" providerId="AD" clId="Web-{9E84479B-A5D6-4018-BCA6-77C871764D6B}" dt="2023-07-25T19:47:14.971" v="0"/>
          <ac:spMkLst>
            <pc:docMk/>
            <pc:sldMk cId="2181180001" sldId="287"/>
            <ac:spMk id="5" creationId="{FAD8E05B-5404-2ACA-64BD-4762C3A52B93}"/>
          </ac:spMkLst>
        </pc:spChg>
        <pc:spChg chg="add mod">
          <ac:chgData name="Max VanArnam" userId="S::max.vanarnam@ssaihq.com::9e10e5b8-d2ed-4342-b03a-6e721bac6768" providerId="AD" clId="Web-{9E84479B-A5D6-4018-BCA6-77C871764D6B}" dt="2023-07-25T19:50:32.979" v="17" actId="14100"/>
          <ac:spMkLst>
            <pc:docMk/>
            <pc:sldMk cId="2181180001" sldId="287"/>
            <ac:spMk id="18" creationId="{C46983EE-8CB4-5161-66CB-C5F7E31A50F9}"/>
          </ac:spMkLst>
        </pc:spChg>
        <pc:picChg chg="mod">
          <ac:chgData name="Max VanArnam" userId="S::max.vanarnam@ssaihq.com::9e10e5b8-d2ed-4342-b03a-6e721bac6768" providerId="AD" clId="Web-{9E84479B-A5D6-4018-BCA6-77C871764D6B}" dt="2023-07-25T19:48:33.162" v="4" actId="1076"/>
          <ac:picMkLst>
            <pc:docMk/>
            <pc:sldMk cId="2181180001" sldId="287"/>
            <ac:picMk id="10" creationId="{44B3EB80-A993-1282-37EE-17DB35035743}"/>
          </ac:picMkLst>
        </pc:picChg>
        <pc:picChg chg="mod modCrop">
          <ac:chgData name="Max VanArnam" userId="S::max.vanarnam@ssaihq.com::9e10e5b8-d2ed-4342-b03a-6e721bac6768" providerId="AD" clId="Web-{9E84479B-A5D6-4018-BCA6-77C871764D6B}" dt="2023-07-25T19:49:42.899" v="12"/>
          <ac:picMkLst>
            <pc:docMk/>
            <pc:sldMk cId="2181180001" sldId="287"/>
            <ac:picMk id="23" creationId="{CE46138D-88E7-4D4D-5A9B-D6B131A15A27}"/>
          </ac:picMkLst>
        </pc:picChg>
      </pc:sldChg>
    </pc:docChg>
  </pc:docChgLst>
  <pc:docChgLst>
    <pc:chgData name="Wesley Rancher" userId="S::wesley.rancher@ssaihq.com::a05e55dd-1848-40b3-9497-fd896b8849c6" providerId="AD" clId="Web-{3E0E21C3-A13E-4A17-8635-1D26942E1A3D}"/>
    <pc:docChg chg="modSld">
      <pc:chgData name="Wesley Rancher" userId="S::wesley.rancher@ssaihq.com::a05e55dd-1848-40b3-9497-fd896b8849c6" providerId="AD" clId="Web-{3E0E21C3-A13E-4A17-8635-1D26942E1A3D}" dt="2023-07-26T19:14:44.841" v="7"/>
      <pc:docMkLst>
        <pc:docMk/>
      </pc:docMkLst>
      <pc:sldChg chg="addSp delSp modSp">
        <pc:chgData name="Wesley Rancher" userId="S::wesley.rancher@ssaihq.com::a05e55dd-1848-40b3-9497-fd896b8849c6" providerId="AD" clId="Web-{3E0E21C3-A13E-4A17-8635-1D26942E1A3D}" dt="2023-07-26T19:14:44.841" v="7"/>
        <pc:sldMkLst>
          <pc:docMk/>
          <pc:sldMk cId="2181180001" sldId="287"/>
        </pc:sldMkLst>
        <pc:picChg chg="del">
          <ac:chgData name="Wesley Rancher" userId="S::wesley.rancher@ssaihq.com::a05e55dd-1848-40b3-9497-fd896b8849c6" providerId="AD" clId="Web-{3E0E21C3-A13E-4A17-8635-1D26942E1A3D}" dt="2023-07-26T19:12:31.915" v="0"/>
          <ac:picMkLst>
            <pc:docMk/>
            <pc:sldMk cId="2181180001" sldId="287"/>
            <ac:picMk id="117" creationId="{2AED59D7-F1D0-7138-5CE6-C8AA3FD8BBBF}"/>
          </ac:picMkLst>
        </pc:picChg>
        <pc:picChg chg="add del mod">
          <ac:chgData name="Wesley Rancher" userId="S::wesley.rancher@ssaihq.com::a05e55dd-1848-40b3-9497-fd896b8849c6" providerId="AD" clId="Web-{3E0E21C3-A13E-4A17-8635-1D26942E1A3D}" dt="2023-07-26T19:14:44.841" v="7"/>
          <ac:picMkLst>
            <pc:docMk/>
            <pc:sldMk cId="2181180001" sldId="287"/>
            <ac:picMk id="119" creationId="{72E61D33-868B-53B8-DD3E-EBEC139452C7}"/>
          </ac:picMkLst>
        </pc:picChg>
      </pc:sldChg>
    </pc:docChg>
  </pc:docChgLst>
  <pc:docChgLst>
    <pc:chgData name="Truman Anarella" userId="7270ea79-6af1-4acb-b4c2-dbb574518c61" providerId="ADAL" clId="{7CE0F1E0-3AD1-4C8B-9B10-17B0922A38D1}"/>
    <pc:docChg chg="undo custSel modSld">
      <pc:chgData name="Truman Anarella" userId="7270ea79-6af1-4acb-b4c2-dbb574518c61" providerId="ADAL" clId="{7CE0F1E0-3AD1-4C8B-9B10-17B0922A38D1}" dt="2023-07-26T18:51:44.559" v="1362" actId="14100"/>
      <pc:docMkLst>
        <pc:docMk/>
      </pc:docMkLst>
      <pc:sldChg chg="addSp delSp modSp mod">
        <pc:chgData name="Truman Anarella" userId="7270ea79-6af1-4acb-b4c2-dbb574518c61" providerId="ADAL" clId="{7CE0F1E0-3AD1-4C8B-9B10-17B0922A38D1}" dt="2023-07-26T18:51:44.559" v="1362" actId="14100"/>
        <pc:sldMkLst>
          <pc:docMk/>
          <pc:sldMk cId="2181180001" sldId="287"/>
        </pc:sldMkLst>
        <pc:spChg chg="add del mod">
          <ac:chgData name="Truman Anarella" userId="7270ea79-6af1-4acb-b4c2-dbb574518c61" providerId="ADAL" clId="{7CE0F1E0-3AD1-4C8B-9B10-17B0922A38D1}" dt="2023-07-26T17:24:04.104" v="1141"/>
          <ac:spMkLst>
            <pc:docMk/>
            <pc:sldMk cId="2181180001" sldId="287"/>
            <ac:spMk id="3" creationId="{A1EA754F-EBA5-9CF8-14C3-1B65D9B0F4A4}"/>
          </ac:spMkLst>
        </pc:spChg>
        <pc:spChg chg="mod">
          <ac:chgData name="Truman Anarella" userId="7270ea79-6af1-4acb-b4c2-dbb574518c61" providerId="ADAL" clId="{7CE0F1E0-3AD1-4C8B-9B10-17B0922A38D1}" dt="2023-07-26T18:51:05.346" v="1358" actId="478"/>
          <ac:spMkLst>
            <pc:docMk/>
            <pc:sldMk cId="2181180001" sldId="287"/>
            <ac:spMk id="4" creationId="{B7E796FB-0AF1-1E5C-71DA-59A91B315C26}"/>
          </ac:spMkLst>
        </pc:spChg>
        <pc:spChg chg="mod">
          <ac:chgData name="Truman Anarella" userId="7270ea79-6af1-4acb-b4c2-dbb574518c61" providerId="ADAL" clId="{7CE0F1E0-3AD1-4C8B-9B10-17B0922A38D1}" dt="2023-07-25T21:43:52.650" v="637" actId="255"/>
          <ac:spMkLst>
            <pc:docMk/>
            <pc:sldMk cId="2181180001" sldId="287"/>
            <ac:spMk id="6" creationId="{D4EA1241-FB0C-A0CE-8F8F-7C9113C05252}"/>
          </ac:spMkLst>
        </pc:spChg>
        <pc:spChg chg="mod">
          <ac:chgData name="Truman Anarella" userId="7270ea79-6af1-4acb-b4c2-dbb574518c61" providerId="ADAL" clId="{7CE0F1E0-3AD1-4C8B-9B10-17B0922A38D1}" dt="2023-07-25T21:43:48.100" v="636" actId="255"/>
          <ac:spMkLst>
            <pc:docMk/>
            <pc:sldMk cId="2181180001" sldId="287"/>
            <ac:spMk id="9" creationId="{4E9CB60D-E705-DE31-F23F-5C6DFA86DD7F}"/>
          </ac:spMkLst>
        </pc:spChg>
        <pc:spChg chg="mod">
          <ac:chgData name="Truman Anarella" userId="7270ea79-6af1-4acb-b4c2-dbb574518c61" providerId="ADAL" clId="{7CE0F1E0-3AD1-4C8B-9B10-17B0922A38D1}" dt="2023-07-25T21:44:02.537" v="639" actId="255"/>
          <ac:spMkLst>
            <pc:docMk/>
            <pc:sldMk cId="2181180001" sldId="287"/>
            <ac:spMk id="12" creationId="{1DC41832-78BE-C039-09EF-61939D58640E}"/>
          </ac:spMkLst>
        </pc:spChg>
        <pc:spChg chg="del mod">
          <ac:chgData name="Truman Anarella" userId="7270ea79-6af1-4acb-b4c2-dbb574518c61" providerId="ADAL" clId="{7CE0F1E0-3AD1-4C8B-9B10-17B0922A38D1}" dt="2023-07-25T23:10:30.442" v="851" actId="478"/>
          <ac:spMkLst>
            <pc:docMk/>
            <pc:sldMk cId="2181180001" sldId="287"/>
            <ac:spMk id="13" creationId="{578FCA05-2ABA-CFEE-66F0-6F698D04BE2C}"/>
          </ac:spMkLst>
        </pc:spChg>
        <pc:spChg chg="del mod">
          <ac:chgData name="Truman Anarella" userId="7270ea79-6af1-4acb-b4c2-dbb574518c61" providerId="ADAL" clId="{7CE0F1E0-3AD1-4C8B-9B10-17B0922A38D1}" dt="2023-07-25T21:53:23.327" v="648" actId="478"/>
          <ac:spMkLst>
            <pc:docMk/>
            <pc:sldMk cId="2181180001" sldId="287"/>
            <ac:spMk id="16" creationId="{6C9CFE42-C2C2-33C5-6F39-C8D9471C9C1E}"/>
          </ac:spMkLst>
        </pc:spChg>
        <pc:spChg chg="mod">
          <ac:chgData name="Truman Anarella" userId="7270ea79-6af1-4acb-b4c2-dbb574518c61" providerId="ADAL" clId="{7CE0F1E0-3AD1-4C8B-9B10-17B0922A38D1}" dt="2023-07-26T18:51:05.346" v="1358" actId="478"/>
          <ac:spMkLst>
            <pc:docMk/>
            <pc:sldMk cId="2181180001" sldId="287"/>
            <ac:spMk id="17" creationId="{059A1509-650F-0D4B-26EC-7A5041166E9F}"/>
          </ac:spMkLst>
        </pc:spChg>
        <pc:spChg chg="mod">
          <ac:chgData name="Truman Anarella" userId="7270ea79-6af1-4acb-b4c2-dbb574518c61" providerId="ADAL" clId="{7CE0F1E0-3AD1-4C8B-9B10-17B0922A38D1}" dt="2023-07-25T23:31:39.647" v="889" actId="14100"/>
          <ac:spMkLst>
            <pc:docMk/>
            <pc:sldMk cId="2181180001" sldId="287"/>
            <ac:spMk id="18" creationId="{C46983EE-8CB4-5161-66CB-C5F7E31A50F9}"/>
          </ac:spMkLst>
        </pc:spChg>
        <pc:spChg chg="add mod">
          <ac:chgData name="Truman Anarella" userId="7270ea79-6af1-4acb-b4c2-dbb574518c61" providerId="ADAL" clId="{7CE0F1E0-3AD1-4C8B-9B10-17B0922A38D1}" dt="2023-07-25T23:00:26.060" v="734"/>
          <ac:spMkLst>
            <pc:docMk/>
            <pc:sldMk cId="2181180001" sldId="287"/>
            <ac:spMk id="19" creationId="{84134DA5-01DA-7C52-9B48-6FBA0920AA1A}"/>
          </ac:spMkLst>
        </pc:spChg>
        <pc:spChg chg="mod">
          <ac:chgData name="Truman Anarella" userId="7270ea79-6af1-4acb-b4c2-dbb574518c61" providerId="ADAL" clId="{7CE0F1E0-3AD1-4C8B-9B10-17B0922A38D1}" dt="2023-07-25T21:42:01.458" v="631" actId="255"/>
          <ac:spMkLst>
            <pc:docMk/>
            <pc:sldMk cId="2181180001" sldId="287"/>
            <ac:spMk id="25" creationId="{C76E4119-E7D2-3C67-36A8-97896F83233E}"/>
          </ac:spMkLst>
        </pc:spChg>
        <pc:spChg chg="mod">
          <ac:chgData name="Truman Anarella" userId="7270ea79-6af1-4acb-b4c2-dbb574518c61" providerId="ADAL" clId="{7CE0F1E0-3AD1-4C8B-9B10-17B0922A38D1}" dt="2023-07-25T21:42:11.910" v="632" actId="255"/>
          <ac:spMkLst>
            <pc:docMk/>
            <pc:sldMk cId="2181180001" sldId="287"/>
            <ac:spMk id="27" creationId="{719D2A68-7FE3-CD42-9532-145BE79CB035}"/>
          </ac:spMkLst>
        </pc:spChg>
        <pc:spChg chg="mod">
          <ac:chgData name="Truman Anarella" userId="7270ea79-6af1-4acb-b4c2-dbb574518c61" providerId="ADAL" clId="{7CE0F1E0-3AD1-4C8B-9B10-17B0922A38D1}" dt="2023-07-25T21:44:20.089" v="641" actId="1076"/>
          <ac:spMkLst>
            <pc:docMk/>
            <pc:sldMk cId="2181180001" sldId="287"/>
            <ac:spMk id="28" creationId="{A1EFFBF6-0636-450D-9C44-768E0E38281C}"/>
          </ac:spMkLst>
        </pc:spChg>
        <pc:spChg chg="del mod">
          <ac:chgData name="Truman Anarella" userId="7270ea79-6af1-4acb-b4c2-dbb574518c61" providerId="ADAL" clId="{7CE0F1E0-3AD1-4C8B-9B10-17B0922A38D1}" dt="2023-07-25T22:11:05.549" v="683" actId="478"/>
          <ac:spMkLst>
            <pc:docMk/>
            <pc:sldMk cId="2181180001" sldId="287"/>
            <ac:spMk id="29" creationId="{65F7A3F6-C578-92C2-DB56-A62F621FE5AA}"/>
          </ac:spMkLst>
        </pc:spChg>
        <pc:spChg chg="add mod">
          <ac:chgData name="Truman Anarella" userId="7270ea79-6af1-4acb-b4c2-dbb574518c61" providerId="ADAL" clId="{7CE0F1E0-3AD1-4C8B-9B10-17B0922A38D1}" dt="2023-07-25T23:01:16.463" v="747" actId="20577"/>
          <ac:spMkLst>
            <pc:docMk/>
            <pc:sldMk cId="2181180001" sldId="287"/>
            <ac:spMk id="32" creationId="{84134DA5-01DA-7C52-9B48-6FBA0920AA1A}"/>
          </ac:spMkLst>
        </pc:spChg>
        <pc:spChg chg="mod">
          <ac:chgData name="Truman Anarella" userId="7270ea79-6af1-4acb-b4c2-dbb574518c61" providerId="ADAL" clId="{7CE0F1E0-3AD1-4C8B-9B10-17B0922A38D1}" dt="2023-07-25T21:42:12.844" v="633" actId="1076"/>
          <ac:spMkLst>
            <pc:docMk/>
            <pc:sldMk cId="2181180001" sldId="287"/>
            <ac:spMk id="36" creationId="{2D055CDE-5B51-76B6-44AD-E97B40943E65}"/>
          </ac:spMkLst>
        </pc:spChg>
        <pc:spChg chg="mod">
          <ac:chgData name="Truman Anarella" userId="7270ea79-6af1-4acb-b4c2-dbb574518c61" providerId="ADAL" clId="{7CE0F1E0-3AD1-4C8B-9B10-17B0922A38D1}" dt="2023-07-26T18:09:56.184" v="1336" actId="20577"/>
          <ac:spMkLst>
            <pc:docMk/>
            <pc:sldMk cId="2181180001" sldId="287"/>
            <ac:spMk id="39" creationId="{A8FDEB7F-83BE-468A-A8D9-BB9485219044}"/>
          </ac:spMkLst>
        </pc:spChg>
        <pc:spChg chg="add mod">
          <ac:chgData name="Truman Anarella" userId="7270ea79-6af1-4acb-b4c2-dbb574518c61" providerId="ADAL" clId="{7CE0F1E0-3AD1-4C8B-9B10-17B0922A38D1}" dt="2023-07-26T17:24:40.160" v="1150" actId="1076"/>
          <ac:spMkLst>
            <pc:docMk/>
            <pc:sldMk cId="2181180001" sldId="287"/>
            <ac:spMk id="44" creationId="{E4C47B86-7A7C-C0CA-4167-47DC34F44889}"/>
          </ac:spMkLst>
        </pc:spChg>
        <pc:spChg chg="mod">
          <ac:chgData name="Truman Anarella" userId="7270ea79-6af1-4acb-b4c2-dbb574518c61" providerId="ADAL" clId="{7CE0F1E0-3AD1-4C8B-9B10-17B0922A38D1}" dt="2023-07-26T18:51:05.346" v="1358" actId="478"/>
          <ac:spMkLst>
            <pc:docMk/>
            <pc:sldMk cId="2181180001" sldId="287"/>
            <ac:spMk id="51" creationId="{BB999224-5D0F-76C8-4CFC-87D8A51DB1E2}"/>
          </ac:spMkLst>
        </pc:spChg>
        <pc:spChg chg="mod">
          <ac:chgData name="Truman Anarella" userId="7270ea79-6af1-4acb-b4c2-dbb574518c61" providerId="ADAL" clId="{7CE0F1E0-3AD1-4C8B-9B10-17B0922A38D1}" dt="2023-07-25T20:08:59.842" v="24" actId="1076"/>
          <ac:spMkLst>
            <pc:docMk/>
            <pc:sldMk cId="2181180001" sldId="287"/>
            <ac:spMk id="55" creationId="{22052451-6167-4D76-5F82-11FCEDBE5495}"/>
          </ac:spMkLst>
        </pc:spChg>
        <pc:spChg chg="add mod">
          <ac:chgData name="Truman Anarella" userId="7270ea79-6af1-4acb-b4c2-dbb574518c61" providerId="ADAL" clId="{7CE0F1E0-3AD1-4C8B-9B10-17B0922A38D1}" dt="2023-07-25T23:20:11.312" v="872" actId="1076"/>
          <ac:spMkLst>
            <pc:docMk/>
            <pc:sldMk cId="2181180001" sldId="287"/>
            <ac:spMk id="56" creationId="{12CE1DB8-5874-DAB4-B622-0E7CECE0FEEE}"/>
          </ac:spMkLst>
        </pc:spChg>
        <pc:spChg chg="add mod">
          <ac:chgData name="Truman Anarella" userId="7270ea79-6af1-4acb-b4c2-dbb574518c61" providerId="ADAL" clId="{7CE0F1E0-3AD1-4C8B-9B10-17B0922A38D1}" dt="2023-07-25T23:03:41.666" v="760"/>
          <ac:spMkLst>
            <pc:docMk/>
            <pc:sldMk cId="2181180001" sldId="287"/>
            <ac:spMk id="62" creationId="{12CE1DB8-5874-DAB4-B622-0E7CECE0FEEE}"/>
          </ac:spMkLst>
        </pc:spChg>
        <pc:spChg chg="add mod">
          <ac:chgData name="Truman Anarella" userId="7270ea79-6af1-4acb-b4c2-dbb574518c61" providerId="ADAL" clId="{7CE0F1E0-3AD1-4C8B-9B10-17B0922A38D1}" dt="2023-07-26T17:11:10.287" v="1068" actId="255"/>
          <ac:spMkLst>
            <pc:docMk/>
            <pc:sldMk cId="2181180001" sldId="287"/>
            <ac:spMk id="63" creationId="{DB6CC5AD-FEF6-617D-7297-9F2DE5F7E7B8}"/>
          </ac:spMkLst>
        </pc:spChg>
        <pc:spChg chg="add mod">
          <ac:chgData name="Truman Anarella" userId="7270ea79-6af1-4acb-b4c2-dbb574518c61" providerId="ADAL" clId="{7CE0F1E0-3AD1-4C8B-9B10-17B0922A38D1}" dt="2023-07-26T17:11:10.287" v="1068" actId="255"/>
          <ac:spMkLst>
            <pc:docMk/>
            <pc:sldMk cId="2181180001" sldId="287"/>
            <ac:spMk id="64" creationId="{6DF14F6E-29E7-F1D3-E606-5F51A9ACCEC0}"/>
          </ac:spMkLst>
        </pc:spChg>
        <pc:spChg chg="add mod">
          <ac:chgData name="Truman Anarella" userId="7270ea79-6af1-4acb-b4c2-dbb574518c61" providerId="ADAL" clId="{7CE0F1E0-3AD1-4C8B-9B10-17B0922A38D1}" dt="2023-07-26T17:11:10.287" v="1068" actId="255"/>
          <ac:spMkLst>
            <pc:docMk/>
            <pc:sldMk cId="2181180001" sldId="287"/>
            <ac:spMk id="65" creationId="{F69303F9-C10D-D3AC-2550-CFDDA6A67C74}"/>
          </ac:spMkLst>
        </pc:spChg>
        <pc:spChg chg="add mod ord">
          <ac:chgData name="Truman Anarella" userId="7270ea79-6af1-4acb-b4c2-dbb574518c61" providerId="ADAL" clId="{7CE0F1E0-3AD1-4C8B-9B10-17B0922A38D1}" dt="2023-07-26T17:09:06.448" v="1047" actId="1076"/>
          <ac:spMkLst>
            <pc:docMk/>
            <pc:sldMk cId="2181180001" sldId="287"/>
            <ac:spMk id="66" creationId="{FE63C5F6-41F9-81ED-3FC7-711E63D476AB}"/>
          </ac:spMkLst>
        </pc:spChg>
        <pc:spChg chg="add mod ord">
          <ac:chgData name="Truman Anarella" userId="7270ea79-6af1-4acb-b4c2-dbb574518c61" providerId="ADAL" clId="{7CE0F1E0-3AD1-4C8B-9B10-17B0922A38D1}" dt="2023-07-26T17:08:52.981" v="1044" actId="166"/>
          <ac:spMkLst>
            <pc:docMk/>
            <pc:sldMk cId="2181180001" sldId="287"/>
            <ac:spMk id="67" creationId="{2C2C5B94-38B6-A6F3-7FFB-119898F26C69}"/>
          </ac:spMkLst>
        </pc:spChg>
        <pc:spChg chg="add mod">
          <ac:chgData name="Truman Anarella" userId="7270ea79-6af1-4acb-b4c2-dbb574518c61" providerId="ADAL" clId="{7CE0F1E0-3AD1-4C8B-9B10-17B0922A38D1}" dt="2023-07-26T17:12:29.477" v="1075" actId="1076"/>
          <ac:spMkLst>
            <pc:docMk/>
            <pc:sldMk cId="2181180001" sldId="287"/>
            <ac:spMk id="74" creationId="{4A584200-C5FE-EFB5-18B4-1F2BB548D9C7}"/>
          </ac:spMkLst>
        </pc:spChg>
        <pc:spChg chg="add mod">
          <ac:chgData name="Truman Anarella" userId="7270ea79-6af1-4acb-b4c2-dbb574518c61" providerId="ADAL" clId="{7CE0F1E0-3AD1-4C8B-9B10-17B0922A38D1}" dt="2023-07-26T17:12:38.352" v="1076" actId="1076"/>
          <ac:spMkLst>
            <pc:docMk/>
            <pc:sldMk cId="2181180001" sldId="287"/>
            <ac:spMk id="75" creationId="{76BCABEB-4058-8822-2201-E4BEC18662A3}"/>
          </ac:spMkLst>
        </pc:spChg>
        <pc:spChg chg="add mod">
          <ac:chgData name="Truman Anarella" userId="7270ea79-6af1-4acb-b4c2-dbb574518c61" providerId="ADAL" clId="{7CE0F1E0-3AD1-4C8B-9B10-17B0922A38D1}" dt="2023-07-26T17:12:45.529" v="1077" actId="1076"/>
          <ac:spMkLst>
            <pc:docMk/>
            <pc:sldMk cId="2181180001" sldId="287"/>
            <ac:spMk id="76" creationId="{BA10C537-D333-38B9-4237-4C926B6722A4}"/>
          </ac:spMkLst>
        </pc:spChg>
        <pc:spChg chg="add mod">
          <ac:chgData name="Truman Anarella" userId="7270ea79-6af1-4acb-b4c2-dbb574518c61" providerId="ADAL" clId="{7CE0F1E0-3AD1-4C8B-9B10-17B0922A38D1}" dt="2023-07-26T17:12:50.275" v="1078" actId="1076"/>
          <ac:spMkLst>
            <pc:docMk/>
            <pc:sldMk cId="2181180001" sldId="287"/>
            <ac:spMk id="77" creationId="{37F6893E-915E-DDC3-3AB5-17EA92707F4C}"/>
          </ac:spMkLst>
        </pc:spChg>
        <pc:spChg chg="add mod">
          <ac:chgData name="Truman Anarella" userId="7270ea79-6af1-4acb-b4c2-dbb574518c61" providerId="ADAL" clId="{7CE0F1E0-3AD1-4C8B-9B10-17B0922A38D1}" dt="2023-07-26T17:20:36.240" v="1105" actId="1076"/>
          <ac:spMkLst>
            <pc:docMk/>
            <pc:sldMk cId="2181180001" sldId="287"/>
            <ac:spMk id="78" creationId="{7251E657-D99D-9A4E-12A4-FC00818333DC}"/>
          </ac:spMkLst>
        </pc:spChg>
        <pc:spChg chg="add mod">
          <ac:chgData name="Truman Anarella" userId="7270ea79-6af1-4acb-b4c2-dbb574518c61" providerId="ADAL" clId="{7CE0F1E0-3AD1-4C8B-9B10-17B0922A38D1}" dt="2023-07-26T17:20:29.379" v="1104" actId="1076"/>
          <ac:spMkLst>
            <pc:docMk/>
            <pc:sldMk cId="2181180001" sldId="287"/>
            <ac:spMk id="79" creationId="{CAA66759-186F-2059-75F5-0EF2CC397708}"/>
          </ac:spMkLst>
        </pc:spChg>
        <pc:spChg chg="add mod">
          <ac:chgData name="Truman Anarella" userId="7270ea79-6af1-4acb-b4c2-dbb574518c61" providerId="ADAL" clId="{7CE0F1E0-3AD1-4C8B-9B10-17B0922A38D1}" dt="2023-07-25T22:14:38.861" v="711" actId="255"/>
          <ac:spMkLst>
            <pc:docMk/>
            <pc:sldMk cId="2181180001" sldId="287"/>
            <ac:spMk id="80" creationId="{BDC8928B-79F6-0A08-FE63-F91D044AD6F8}"/>
          </ac:spMkLst>
        </pc:spChg>
        <pc:spChg chg="add mod">
          <ac:chgData name="Truman Anarella" userId="7270ea79-6af1-4acb-b4c2-dbb574518c61" providerId="ADAL" clId="{7CE0F1E0-3AD1-4C8B-9B10-17B0922A38D1}" dt="2023-07-26T17:17:18.839" v="1081" actId="1076"/>
          <ac:spMkLst>
            <pc:docMk/>
            <pc:sldMk cId="2181180001" sldId="287"/>
            <ac:spMk id="81" creationId="{950CCF23-BB79-C096-E6B7-372F25069B88}"/>
          </ac:spMkLst>
        </pc:spChg>
        <pc:spChg chg="add mod">
          <ac:chgData name="Truman Anarella" userId="7270ea79-6af1-4acb-b4c2-dbb574518c61" providerId="ADAL" clId="{7CE0F1E0-3AD1-4C8B-9B10-17B0922A38D1}" dt="2023-07-26T17:17:28.087" v="1083" actId="1076"/>
          <ac:spMkLst>
            <pc:docMk/>
            <pc:sldMk cId="2181180001" sldId="287"/>
            <ac:spMk id="82" creationId="{A8792B86-5C2D-0738-B9DA-047983B88682}"/>
          </ac:spMkLst>
        </pc:spChg>
        <pc:spChg chg="add mod">
          <ac:chgData name="Truman Anarella" userId="7270ea79-6af1-4acb-b4c2-dbb574518c61" providerId="ADAL" clId="{7CE0F1E0-3AD1-4C8B-9B10-17B0922A38D1}" dt="2023-07-26T17:18:30.555" v="1092" actId="1076"/>
          <ac:spMkLst>
            <pc:docMk/>
            <pc:sldMk cId="2181180001" sldId="287"/>
            <ac:spMk id="83" creationId="{24F29A23-6075-EFAF-9B87-311174CA3B47}"/>
          </ac:spMkLst>
        </pc:spChg>
        <pc:spChg chg="add del mod">
          <ac:chgData name="Truman Anarella" userId="7270ea79-6af1-4acb-b4c2-dbb574518c61" providerId="ADAL" clId="{7CE0F1E0-3AD1-4C8B-9B10-17B0922A38D1}" dt="2023-07-25T23:07:21.716" v="820" actId="478"/>
          <ac:spMkLst>
            <pc:docMk/>
            <pc:sldMk cId="2181180001" sldId="287"/>
            <ac:spMk id="85" creationId="{7FD4FA58-151B-58DD-8313-8B21C054DFF8}"/>
          </ac:spMkLst>
        </pc:spChg>
        <pc:spChg chg="add del">
          <ac:chgData name="Truman Anarella" userId="7270ea79-6af1-4acb-b4c2-dbb574518c61" providerId="ADAL" clId="{7CE0F1E0-3AD1-4C8B-9B10-17B0922A38D1}" dt="2023-07-25T20:55:44.400" v="203" actId="478"/>
          <ac:spMkLst>
            <pc:docMk/>
            <pc:sldMk cId="2181180001" sldId="287"/>
            <ac:spMk id="86" creationId="{FA5F37E6-745E-0055-53FC-BD4747CFA36A}"/>
          </ac:spMkLst>
        </pc:spChg>
        <pc:spChg chg="add mod">
          <ac:chgData name="Truman Anarella" userId="7270ea79-6af1-4acb-b4c2-dbb574518c61" providerId="ADAL" clId="{7CE0F1E0-3AD1-4C8B-9B10-17B0922A38D1}" dt="2023-07-26T17:20:44.310" v="1106" actId="14100"/>
          <ac:spMkLst>
            <pc:docMk/>
            <pc:sldMk cId="2181180001" sldId="287"/>
            <ac:spMk id="87" creationId="{57E5E5C1-5A84-8CA7-6B1C-6B3E604E1FED}"/>
          </ac:spMkLst>
        </pc:spChg>
        <pc:spChg chg="add del mod">
          <ac:chgData name="Truman Anarella" userId="7270ea79-6af1-4acb-b4c2-dbb574518c61" providerId="ADAL" clId="{7CE0F1E0-3AD1-4C8B-9B10-17B0922A38D1}" dt="2023-07-25T20:57:09.271" v="218"/>
          <ac:spMkLst>
            <pc:docMk/>
            <pc:sldMk cId="2181180001" sldId="287"/>
            <ac:spMk id="88" creationId="{00E19FBE-CE6B-6BAB-1E90-09CD4F0AA477}"/>
          </ac:spMkLst>
        </pc:spChg>
        <pc:spChg chg="add del mod">
          <ac:chgData name="Truman Anarella" userId="7270ea79-6af1-4acb-b4c2-dbb574518c61" providerId="ADAL" clId="{7CE0F1E0-3AD1-4C8B-9B10-17B0922A38D1}" dt="2023-07-25T20:57:18.014" v="222" actId="478"/>
          <ac:spMkLst>
            <pc:docMk/>
            <pc:sldMk cId="2181180001" sldId="287"/>
            <ac:spMk id="89" creationId="{453313ED-F692-F319-2277-0C77F94019C4}"/>
          </ac:spMkLst>
        </pc:spChg>
        <pc:spChg chg="add mod">
          <ac:chgData name="Truman Anarella" userId="7270ea79-6af1-4acb-b4c2-dbb574518c61" providerId="ADAL" clId="{7CE0F1E0-3AD1-4C8B-9B10-17B0922A38D1}" dt="2023-07-26T17:12:16.914" v="1074" actId="255"/>
          <ac:spMkLst>
            <pc:docMk/>
            <pc:sldMk cId="2181180001" sldId="287"/>
            <ac:spMk id="90" creationId="{98AACB76-D46F-9B45-13B5-76F237913FDB}"/>
          </ac:spMkLst>
        </pc:spChg>
        <pc:spChg chg="mod">
          <ac:chgData name="Truman Anarella" userId="7270ea79-6af1-4acb-b4c2-dbb574518c61" providerId="ADAL" clId="{7CE0F1E0-3AD1-4C8B-9B10-17B0922A38D1}" dt="2023-07-26T18:51:05.346" v="1358" actId="478"/>
          <ac:spMkLst>
            <pc:docMk/>
            <pc:sldMk cId="2181180001" sldId="287"/>
            <ac:spMk id="104" creationId="{527F9F06-EF9F-70FD-F319-8A50B63A8214}"/>
          </ac:spMkLst>
        </pc:spChg>
        <pc:spChg chg="add del mod">
          <ac:chgData name="Truman Anarella" userId="7270ea79-6af1-4acb-b4c2-dbb574518c61" providerId="ADAL" clId="{7CE0F1E0-3AD1-4C8B-9B10-17B0922A38D1}" dt="2023-07-25T22:01:51.416" v="659" actId="478"/>
          <ac:spMkLst>
            <pc:docMk/>
            <pc:sldMk cId="2181180001" sldId="287"/>
            <ac:spMk id="105" creationId="{A2060A44-632D-B48F-4BF1-9DCB1DD8D573}"/>
          </ac:spMkLst>
        </pc:spChg>
        <pc:spChg chg="add mod">
          <ac:chgData name="Truman Anarella" userId="7270ea79-6af1-4acb-b4c2-dbb574518c61" providerId="ADAL" clId="{7CE0F1E0-3AD1-4C8B-9B10-17B0922A38D1}" dt="2023-07-26T17:21:18.555" v="1112" actId="1076"/>
          <ac:spMkLst>
            <pc:docMk/>
            <pc:sldMk cId="2181180001" sldId="287"/>
            <ac:spMk id="109" creationId="{14DF3A78-4B14-47C1-F045-10EA30F682CA}"/>
          </ac:spMkLst>
        </pc:spChg>
        <pc:spChg chg="add mod">
          <ac:chgData name="Truman Anarella" userId="7270ea79-6af1-4acb-b4c2-dbb574518c61" providerId="ADAL" clId="{7CE0F1E0-3AD1-4C8B-9B10-17B0922A38D1}" dt="2023-07-26T17:21:07.596" v="1108" actId="1076"/>
          <ac:spMkLst>
            <pc:docMk/>
            <pc:sldMk cId="2181180001" sldId="287"/>
            <ac:spMk id="110" creationId="{8689DAB3-4D54-3643-4EE5-C38C924ABDD0}"/>
          </ac:spMkLst>
        </pc:spChg>
        <pc:spChg chg="add mod">
          <ac:chgData name="Truman Anarella" userId="7270ea79-6af1-4acb-b4c2-dbb574518c61" providerId="ADAL" clId="{7CE0F1E0-3AD1-4C8B-9B10-17B0922A38D1}" dt="2023-07-26T18:03:58.250" v="1334" actId="20577"/>
          <ac:spMkLst>
            <pc:docMk/>
            <pc:sldMk cId="2181180001" sldId="287"/>
            <ac:spMk id="116" creationId="{C31A41D0-8A91-668C-A5A9-AC3AC28F112B}"/>
          </ac:spMkLst>
        </pc:spChg>
        <pc:spChg chg="mod">
          <ac:chgData name="Truman Anarella" userId="7270ea79-6af1-4acb-b4c2-dbb574518c61" providerId="ADAL" clId="{7CE0F1E0-3AD1-4C8B-9B10-17B0922A38D1}" dt="2023-07-25T20:20:32.337" v="64" actId="1076"/>
          <ac:spMkLst>
            <pc:docMk/>
            <pc:sldMk cId="2181180001" sldId="287"/>
            <ac:spMk id="130" creationId="{55DE89FA-68C0-7B9C-2A89-7477441CF685}"/>
          </ac:spMkLst>
        </pc:spChg>
        <pc:spChg chg="add del mod">
          <ac:chgData name="Truman Anarella" userId="7270ea79-6af1-4acb-b4c2-dbb574518c61" providerId="ADAL" clId="{7CE0F1E0-3AD1-4C8B-9B10-17B0922A38D1}" dt="2023-07-26T17:48:27.861" v="1298" actId="478"/>
          <ac:spMkLst>
            <pc:docMk/>
            <pc:sldMk cId="2181180001" sldId="287"/>
            <ac:spMk id="133" creationId="{A71A3BA1-9E41-EF3F-7B87-F0B2B830563A}"/>
          </ac:spMkLst>
        </pc:spChg>
        <pc:spChg chg="add del mod">
          <ac:chgData name="Truman Anarella" userId="7270ea79-6af1-4acb-b4c2-dbb574518c61" providerId="ADAL" clId="{7CE0F1E0-3AD1-4C8B-9B10-17B0922A38D1}" dt="2023-07-26T17:49:07.796" v="1310" actId="478"/>
          <ac:spMkLst>
            <pc:docMk/>
            <pc:sldMk cId="2181180001" sldId="287"/>
            <ac:spMk id="1024" creationId="{7CDD96B4-C100-91B5-9DD1-1C994D71BA9B}"/>
          </ac:spMkLst>
        </pc:spChg>
        <pc:spChg chg="add mod">
          <ac:chgData name="Truman Anarella" userId="7270ea79-6af1-4acb-b4c2-dbb574518c61" providerId="ADAL" clId="{7CE0F1E0-3AD1-4C8B-9B10-17B0922A38D1}" dt="2023-07-26T17:12:00.564" v="1073" actId="1076"/>
          <ac:spMkLst>
            <pc:docMk/>
            <pc:sldMk cId="2181180001" sldId="287"/>
            <ac:spMk id="1033" creationId="{651F4A18-5529-8179-B134-4B53AAFA5CDF}"/>
          </ac:spMkLst>
        </pc:spChg>
        <pc:grpChg chg="add mod">
          <ac:chgData name="Truman Anarella" userId="7270ea79-6af1-4acb-b4c2-dbb574518c61" providerId="ADAL" clId="{7CE0F1E0-3AD1-4C8B-9B10-17B0922A38D1}" dt="2023-07-25T23:00:26.060" v="734"/>
          <ac:grpSpMkLst>
            <pc:docMk/>
            <pc:sldMk cId="2181180001" sldId="287"/>
            <ac:grpSpMk id="5" creationId="{0A77D12D-4DEF-B3EF-FD84-6FF4582DA65A}"/>
          </ac:grpSpMkLst>
        </pc:grpChg>
        <pc:grpChg chg="add del mod">
          <ac:chgData name="Truman Anarella" userId="7270ea79-6af1-4acb-b4c2-dbb574518c61" providerId="ADAL" clId="{7CE0F1E0-3AD1-4C8B-9B10-17B0922A38D1}" dt="2023-07-25T23:01:19.048" v="748" actId="478"/>
          <ac:grpSpMkLst>
            <pc:docMk/>
            <pc:sldMk cId="2181180001" sldId="287"/>
            <ac:grpSpMk id="21" creationId="{0A77D12D-4DEF-B3EF-FD84-6FF4582DA65A}"/>
          </ac:grpSpMkLst>
        </pc:grpChg>
        <pc:grpChg chg="add del mod">
          <ac:chgData name="Truman Anarella" userId="7270ea79-6af1-4acb-b4c2-dbb574518c61" providerId="ADAL" clId="{7CE0F1E0-3AD1-4C8B-9B10-17B0922A38D1}" dt="2023-07-26T17:07:22.096" v="1026" actId="478"/>
          <ac:grpSpMkLst>
            <pc:docMk/>
            <pc:sldMk cId="2181180001" sldId="287"/>
            <ac:grpSpMk id="34" creationId="{C770FD73-AFA6-DBE8-839B-BA20C00F6C44}"/>
          </ac:grpSpMkLst>
        </pc:grpChg>
        <pc:grpChg chg="mod">
          <ac:chgData name="Truman Anarella" userId="7270ea79-6af1-4acb-b4c2-dbb574518c61" providerId="ADAL" clId="{7CE0F1E0-3AD1-4C8B-9B10-17B0922A38D1}" dt="2023-07-26T18:51:05.346" v="1358" actId="478"/>
          <ac:grpSpMkLst>
            <pc:docMk/>
            <pc:sldMk cId="2181180001" sldId="287"/>
            <ac:grpSpMk id="43" creationId="{6A074214-60EF-AEA8-A00E-9D32033B77E3}"/>
          </ac:grpSpMkLst>
        </pc:grpChg>
        <pc:grpChg chg="mod">
          <ac:chgData name="Truman Anarella" userId="7270ea79-6af1-4acb-b4c2-dbb574518c61" providerId="ADAL" clId="{7CE0F1E0-3AD1-4C8B-9B10-17B0922A38D1}" dt="2023-07-26T18:51:05.346" v="1358" actId="478"/>
          <ac:grpSpMkLst>
            <pc:docMk/>
            <pc:sldMk cId="2181180001" sldId="287"/>
            <ac:grpSpMk id="52" creationId="{F5FBC7F5-2BF5-39F5-048F-D66C929E11B6}"/>
          </ac:grpSpMkLst>
        </pc:grpChg>
        <pc:grpChg chg="mod">
          <ac:chgData name="Truman Anarella" userId="7270ea79-6af1-4acb-b4c2-dbb574518c61" providerId="ADAL" clId="{7CE0F1E0-3AD1-4C8B-9B10-17B0922A38D1}" dt="2023-07-25T20:19:18.682" v="61" actId="1076"/>
          <ac:grpSpMkLst>
            <pc:docMk/>
            <pc:sldMk cId="2181180001" sldId="287"/>
            <ac:grpSpMk id="57" creationId="{79899DD0-DE24-DEED-617B-8D0218144E5F}"/>
          </ac:grpSpMkLst>
        </pc:grpChg>
        <pc:grpChg chg="mod">
          <ac:chgData name="Truman Anarella" userId="7270ea79-6af1-4acb-b4c2-dbb574518c61" providerId="ADAL" clId="{7CE0F1E0-3AD1-4C8B-9B10-17B0922A38D1}" dt="2023-07-25T20:18:43.478" v="58" actId="1076"/>
          <ac:grpSpMkLst>
            <pc:docMk/>
            <pc:sldMk cId="2181180001" sldId="287"/>
            <ac:grpSpMk id="58" creationId="{3026FAD4-FEFD-41B6-D93A-FA507E491197}"/>
          </ac:grpSpMkLst>
        </pc:grpChg>
        <pc:grpChg chg="add mod">
          <ac:chgData name="Truman Anarella" userId="7270ea79-6af1-4acb-b4c2-dbb574518c61" providerId="ADAL" clId="{7CE0F1E0-3AD1-4C8B-9B10-17B0922A38D1}" dt="2023-07-25T23:03:41.666" v="760"/>
          <ac:grpSpMkLst>
            <pc:docMk/>
            <pc:sldMk cId="2181180001" sldId="287"/>
            <ac:grpSpMk id="59" creationId="{C770FD73-AFA6-DBE8-839B-BA20C00F6C44}"/>
          </ac:grpSpMkLst>
        </pc:grpChg>
        <pc:graphicFrameChg chg="add del mod modGraphic">
          <ac:chgData name="Truman Anarella" userId="7270ea79-6af1-4acb-b4c2-dbb574518c61" providerId="ADAL" clId="{7CE0F1E0-3AD1-4C8B-9B10-17B0922A38D1}" dt="2023-07-25T22:56:58.256" v="718" actId="478"/>
          <ac:graphicFrameMkLst>
            <pc:docMk/>
            <pc:sldMk cId="2181180001" sldId="287"/>
            <ac:graphicFrameMk id="96" creationId="{A8CF3F3A-18DF-0A4C-7AEF-3DD27E1EDBAC}"/>
          </ac:graphicFrameMkLst>
        </pc:graphicFrameChg>
        <pc:graphicFrameChg chg="add mod modGraphic">
          <ac:chgData name="Truman Anarella" userId="7270ea79-6af1-4acb-b4c2-dbb574518c61" providerId="ADAL" clId="{7CE0F1E0-3AD1-4C8B-9B10-17B0922A38D1}" dt="2023-07-26T18:13:09.870" v="1340" actId="207"/>
          <ac:graphicFrameMkLst>
            <pc:docMk/>
            <pc:sldMk cId="2181180001" sldId="287"/>
            <ac:graphicFrameMk id="100" creationId="{304A751B-A124-E2DE-A27C-1F61C68B5171}"/>
          </ac:graphicFrameMkLst>
        </pc:graphicFrameChg>
        <pc:picChg chg="mod modCrop">
          <ac:chgData name="Truman Anarella" userId="7270ea79-6af1-4acb-b4c2-dbb574518c61" providerId="ADAL" clId="{7CE0F1E0-3AD1-4C8B-9B10-17B0922A38D1}" dt="2023-07-25T23:16:43.282" v="855" actId="1076"/>
          <ac:picMkLst>
            <pc:docMk/>
            <pc:sldMk cId="2181180001" sldId="287"/>
            <ac:picMk id="3" creationId="{8A63F8F8-3C88-1E9F-7761-38C4C29DBEF9}"/>
          </ac:picMkLst>
        </pc:picChg>
        <pc:picChg chg="add del">
          <ac:chgData name="Truman Anarella" userId="7270ea79-6af1-4acb-b4c2-dbb574518c61" providerId="ADAL" clId="{7CE0F1E0-3AD1-4C8B-9B10-17B0922A38D1}" dt="2023-07-25T20:06:25.257" v="8" actId="478"/>
          <ac:picMkLst>
            <pc:docMk/>
            <pc:sldMk cId="2181180001" sldId="287"/>
            <ac:picMk id="5" creationId="{9A958C16-4839-2485-F20E-D66B71EE6437}"/>
          </ac:picMkLst>
        </pc:picChg>
        <pc:picChg chg="mod">
          <ac:chgData name="Truman Anarella" userId="7270ea79-6af1-4acb-b4c2-dbb574518c61" providerId="ADAL" clId="{7CE0F1E0-3AD1-4C8B-9B10-17B0922A38D1}" dt="2023-07-26T17:28:36.566" v="1152" actId="14100"/>
          <ac:picMkLst>
            <pc:docMk/>
            <pc:sldMk cId="2181180001" sldId="287"/>
            <ac:picMk id="7" creationId="{8144C8C5-8872-426B-0A2C-45DC7BEECC43}"/>
          </ac:picMkLst>
        </pc:picChg>
        <pc:picChg chg="mod modCrop">
          <ac:chgData name="Truman Anarella" userId="7270ea79-6af1-4acb-b4c2-dbb574518c61" providerId="ADAL" clId="{7CE0F1E0-3AD1-4C8B-9B10-17B0922A38D1}" dt="2023-07-26T17:19:45.139" v="1101" actId="1076"/>
          <ac:picMkLst>
            <pc:docMk/>
            <pc:sldMk cId="2181180001" sldId="287"/>
            <ac:picMk id="10" creationId="{44B3EB80-A993-1282-37EE-17DB35035743}"/>
          </ac:picMkLst>
        </pc:picChg>
        <pc:picChg chg="add mod">
          <ac:chgData name="Truman Anarella" userId="7270ea79-6af1-4acb-b4c2-dbb574518c61" providerId="ADAL" clId="{7CE0F1E0-3AD1-4C8B-9B10-17B0922A38D1}" dt="2023-07-25T23:00:26.060" v="734"/>
          <ac:picMkLst>
            <pc:docMk/>
            <pc:sldMk cId="2181180001" sldId="287"/>
            <ac:picMk id="16" creationId="{12DB46DA-9BBC-AE22-BF06-15628EC37E7B}"/>
          </ac:picMkLst>
        </pc:picChg>
        <pc:picChg chg="del mod">
          <ac:chgData name="Truman Anarella" userId="7270ea79-6af1-4acb-b4c2-dbb574518c61" providerId="ADAL" clId="{7CE0F1E0-3AD1-4C8B-9B10-17B0922A38D1}" dt="2023-07-25T20:07:10.937" v="15" actId="478"/>
          <ac:picMkLst>
            <pc:docMk/>
            <pc:sldMk cId="2181180001" sldId="287"/>
            <ac:picMk id="21" creationId="{FB1B670F-0727-86AC-442C-197841B5DBD7}"/>
          </ac:picMkLst>
        </pc:picChg>
        <pc:picChg chg="del mod">
          <ac:chgData name="Truman Anarella" userId="7270ea79-6af1-4acb-b4c2-dbb574518c61" providerId="ADAL" clId="{7CE0F1E0-3AD1-4C8B-9B10-17B0922A38D1}" dt="2023-07-25T22:58:15.511" v="723" actId="478"/>
          <ac:picMkLst>
            <pc:docMk/>
            <pc:sldMk cId="2181180001" sldId="287"/>
            <ac:picMk id="23" creationId="{CE46138D-88E7-4D4D-5A9B-D6B131A15A27}"/>
          </ac:picMkLst>
        </pc:picChg>
        <pc:picChg chg="add mod">
          <ac:chgData name="Truman Anarella" userId="7270ea79-6af1-4acb-b4c2-dbb574518c61" providerId="ADAL" clId="{7CE0F1E0-3AD1-4C8B-9B10-17B0922A38D1}" dt="2023-07-25T23:01:01.194" v="743" actId="14100"/>
          <ac:picMkLst>
            <pc:docMk/>
            <pc:sldMk cId="2181180001" sldId="287"/>
            <ac:picMk id="29" creationId="{12DB46DA-9BBC-AE22-BF06-15628EC37E7B}"/>
          </ac:picMkLst>
        </pc:picChg>
        <pc:picChg chg="add mod">
          <ac:chgData name="Truman Anarella" userId="7270ea79-6af1-4acb-b4c2-dbb574518c61" providerId="ADAL" clId="{7CE0F1E0-3AD1-4C8B-9B10-17B0922A38D1}" dt="2023-07-25T23:20:11.312" v="872" actId="1076"/>
          <ac:picMkLst>
            <pc:docMk/>
            <pc:sldMk cId="2181180001" sldId="287"/>
            <ac:picMk id="44" creationId="{2C5418A5-8B75-40C9-BC47-62A3EDE8BE8C}"/>
          </ac:picMkLst>
        </pc:picChg>
        <pc:picChg chg="add mod">
          <ac:chgData name="Truman Anarella" userId="7270ea79-6af1-4acb-b4c2-dbb574518c61" providerId="ADAL" clId="{7CE0F1E0-3AD1-4C8B-9B10-17B0922A38D1}" dt="2023-07-25T23:03:41.666" v="760"/>
          <ac:picMkLst>
            <pc:docMk/>
            <pc:sldMk cId="2181180001" sldId="287"/>
            <ac:picMk id="60" creationId="{2C5418A5-8B75-40C9-BC47-62A3EDE8BE8C}"/>
          </ac:picMkLst>
        </pc:picChg>
        <pc:picChg chg="add mod">
          <ac:chgData name="Truman Anarella" userId="7270ea79-6af1-4acb-b4c2-dbb574518c61" providerId="ADAL" clId="{7CE0F1E0-3AD1-4C8B-9B10-17B0922A38D1}" dt="2023-07-26T18:51:44.559" v="1362" actId="14100"/>
          <ac:picMkLst>
            <pc:docMk/>
            <pc:sldMk cId="2181180001" sldId="287"/>
            <ac:picMk id="75" creationId="{CC10A913-C480-FC2B-080E-C0952AC94F24}"/>
          </ac:picMkLst>
        </pc:picChg>
        <pc:picChg chg="add del mod">
          <ac:chgData name="Truman Anarella" userId="7270ea79-6af1-4acb-b4c2-dbb574518c61" providerId="ADAL" clId="{7CE0F1E0-3AD1-4C8B-9B10-17B0922A38D1}" dt="2023-07-25T20:54:24.534" v="185"/>
          <ac:picMkLst>
            <pc:docMk/>
            <pc:sldMk cId="2181180001" sldId="287"/>
            <ac:picMk id="84" creationId="{CE69F448-5247-4E27-8761-E05B1B2C2CA7}"/>
          </ac:picMkLst>
        </pc:picChg>
        <pc:picChg chg="mod">
          <ac:chgData name="Truman Anarella" userId="7270ea79-6af1-4acb-b4c2-dbb574518c61" providerId="ADAL" clId="{7CE0F1E0-3AD1-4C8B-9B10-17B0922A38D1}" dt="2023-07-26T17:08:25.194" v="1039" actId="1076"/>
          <ac:picMkLst>
            <pc:docMk/>
            <pc:sldMk cId="2181180001" sldId="287"/>
            <ac:picMk id="98" creationId="{3D618BFC-4CD7-2DF0-B40A-65A4E4DEDC68}"/>
          </ac:picMkLst>
        </pc:picChg>
        <pc:picChg chg="mod">
          <ac:chgData name="Truman Anarella" userId="7270ea79-6af1-4acb-b4c2-dbb574518c61" providerId="ADAL" clId="{7CE0F1E0-3AD1-4C8B-9B10-17B0922A38D1}" dt="2023-07-26T18:51:05.346" v="1358" actId="478"/>
          <ac:picMkLst>
            <pc:docMk/>
            <pc:sldMk cId="2181180001" sldId="287"/>
            <ac:picMk id="103" creationId="{480FBEA8-DE7B-3A6C-9430-E23A7C0F3F4A}"/>
          </ac:picMkLst>
        </pc:picChg>
        <pc:picChg chg="mod ord modCrop">
          <ac:chgData name="Truman Anarella" userId="7270ea79-6af1-4acb-b4c2-dbb574518c61" providerId="ADAL" clId="{7CE0F1E0-3AD1-4C8B-9B10-17B0922A38D1}" dt="2023-07-26T17:24:36.893" v="1149" actId="166"/>
          <ac:picMkLst>
            <pc:docMk/>
            <pc:sldMk cId="2181180001" sldId="287"/>
            <ac:picMk id="105" creationId="{F2C6EF58-E907-8F2C-E140-62BA4657F5D8}"/>
          </ac:picMkLst>
        </pc:picChg>
        <pc:picChg chg="mod">
          <ac:chgData name="Truman Anarella" userId="7270ea79-6af1-4acb-b4c2-dbb574518c61" providerId="ADAL" clId="{7CE0F1E0-3AD1-4C8B-9B10-17B0922A38D1}" dt="2023-07-26T18:51:05.346" v="1358" actId="478"/>
          <ac:picMkLst>
            <pc:docMk/>
            <pc:sldMk cId="2181180001" sldId="287"/>
            <ac:picMk id="107" creationId="{B7D1FE68-D940-1E9F-7420-5B633ED2D44C}"/>
          </ac:picMkLst>
        </pc:picChg>
        <pc:picChg chg="add del mod">
          <ac:chgData name="Truman Anarella" userId="7270ea79-6af1-4acb-b4c2-dbb574518c61" providerId="ADAL" clId="{7CE0F1E0-3AD1-4C8B-9B10-17B0922A38D1}" dt="2023-07-26T17:05:47.648" v="1013" actId="22"/>
          <ac:picMkLst>
            <pc:docMk/>
            <pc:sldMk cId="2181180001" sldId="287"/>
            <ac:picMk id="116" creationId="{E5952334-B46B-D2A4-1016-0913CCE06766}"/>
          </ac:picMkLst>
        </pc:picChg>
        <pc:picChg chg="add del mod">
          <ac:chgData name="Truman Anarella" userId="7270ea79-6af1-4acb-b4c2-dbb574518c61" providerId="ADAL" clId="{7CE0F1E0-3AD1-4C8B-9B10-17B0922A38D1}" dt="2023-07-25T22:09:25.218" v="666" actId="478"/>
          <ac:picMkLst>
            <pc:docMk/>
            <pc:sldMk cId="2181180001" sldId="287"/>
            <ac:picMk id="117" creationId="{83BBDC52-907E-8175-3255-4DD3BD59FA8F}"/>
          </ac:picMkLst>
        </pc:picChg>
        <pc:picChg chg="add mod ord">
          <ac:chgData name="Truman Anarella" userId="7270ea79-6af1-4acb-b4c2-dbb574518c61" providerId="ADAL" clId="{7CE0F1E0-3AD1-4C8B-9B10-17B0922A38D1}" dt="2023-07-26T17:08:19.594" v="1037" actId="1076"/>
          <ac:picMkLst>
            <pc:docMk/>
            <pc:sldMk cId="2181180001" sldId="287"/>
            <ac:picMk id="118" creationId="{746946AC-FDF0-1832-05F8-8689B2432612}"/>
          </ac:picMkLst>
        </pc:picChg>
        <pc:picChg chg="add del mod">
          <ac:chgData name="Truman Anarella" userId="7270ea79-6af1-4acb-b4c2-dbb574518c61" providerId="ADAL" clId="{7CE0F1E0-3AD1-4C8B-9B10-17B0922A38D1}" dt="2023-07-26T17:48:28.824" v="1299" actId="478"/>
          <ac:picMkLst>
            <pc:docMk/>
            <pc:sldMk cId="2181180001" sldId="287"/>
            <ac:picMk id="119" creationId="{18C36D42-B14F-1F7C-A624-D444183B9E7A}"/>
          </ac:picMkLst>
        </pc:picChg>
        <pc:picChg chg="add mod ord modCrop">
          <ac:chgData name="Truman Anarella" userId="7270ea79-6af1-4acb-b4c2-dbb574518c61" providerId="ADAL" clId="{7CE0F1E0-3AD1-4C8B-9B10-17B0922A38D1}" dt="2023-07-26T17:09:52.841" v="1053" actId="732"/>
          <ac:picMkLst>
            <pc:docMk/>
            <pc:sldMk cId="2181180001" sldId="287"/>
            <ac:picMk id="1025" creationId="{E42EC3D0-336D-DAB9-1487-17A21FCA8D52}"/>
          </ac:picMkLst>
        </pc:picChg>
        <pc:picChg chg="del mod">
          <ac:chgData name="Truman Anarella" userId="7270ea79-6af1-4acb-b4c2-dbb574518c61" providerId="ADAL" clId="{7CE0F1E0-3AD1-4C8B-9B10-17B0922A38D1}" dt="2023-07-26T18:51:05.346" v="1358" actId="478"/>
          <ac:picMkLst>
            <pc:docMk/>
            <pc:sldMk cId="2181180001" sldId="287"/>
            <ac:picMk id="1026" creationId="{AADC8AF6-95BD-36A2-1F79-1A9F99345640}"/>
          </ac:picMkLst>
        </pc:picChg>
        <pc:picChg chg="add del">
          <ac:chgData name="Truman Anarella" userId="7270ea79-6af1-4acb-b4c2-dbb574518c61" providerId="ADAL" clId="{7CE0F1E0-3AD1-4C8B-9B10-17B0922A38D1}" dt="2023-07-25T20:06:23.875" v="7" actId="478"/>
          <ac:picMkLst>
            <pc:docMk/>
            <pc:sldMk cId="2181180001" sldId="287"/>
            <ac:picMk id="1027" creationId="{A751DB62-14F0-CD3F-CEA1-C997CA2BB15B}"/>
          </ac:picMkLst>
        </pc:picChg>
        <pc:picChg chg="add mod">
          <ac:chgData name="Truman Anarella" userId="7270ea79-6af1-4acb-b4c2-dbb574518c61" providerId="ADAL" clId="{7CE0F1E0-3AD1-4C8B-9B10-17B0922A38D1}" dt="2023-07-26T18:44:16.747" v="1351"/>
          <ac:picMkLst>
            <pc:docMk/>
            <pc:sldMk cId="2181180001" sldId="287"/>
            <ac:picMk id="1027" creationId="{AC8AD257-427B-0B9B-6B7E-E952A3421021}"/>
          </ac:picMkLst>
        </pc:picChg>
        <pc:picChg chg="add mod">
          <ac:chgData name="Truman Anarella" userId="7270ea79-6af1-4acb-b4c2-dbb574518c61" providerId="ADAL" clId="{7CE0F1E0-3AD1-4C8B-9B10-17B0922A38D1}" dt="2023-07-25T23:10:55.302" v="853" actId="1076"/>
          <ac:picMkLst>
            <pc:docMk/>
            <pc:sldMk cId="2181180001" sldId="287"/>
            <ac:picMk id="1029" creationId="{1028DA39-E5D5-C899-5519-DC865BD0E9D0}"/>
          </ac:picMkLst>
        </pc:picChg>
        <pc:picChg chg="add mod">
          <ac:chgData name="Truman Anarella" userId="7270ea79-6af1-4acb-b4c2-dbb574518c61" providerId="ADAL" clId="{7CE0F1E0-3AD1-4C8B-9B10-17B0922A38D1}" dt="2023-07-25T20:29:09.623" v="98" actId="1076"/>
          <ac:picMkLst>
            <pc:docMk/>
            <pc:sldMk cId="2181180001" sldId="287"/>
            <ac:picMk id="1030" creationId="{C1899375-FAA2-D9A3-7E4A-B1F2A3012A58}"/>
          </ac:picMkLst>
        </pc:picChg>
        <pc:picChg chg="add mod">
          <ac:chgData name="Truman Anarella" userId="7270ea79-6af1-4acb-b4c2-dbb574518c61" providerId="ADAL" clId="{7CE0F1E0-3AD1-4C8B-9B10-17B0922A38D1}" dt="2023-07-25T20:42:51.841" v="122" actId="1076"/>
          <ac:picMkLst>
            <pc:docMk/>
            <pc:sldMk cId="2181180001" sldId="287"/>
            <ac:picMk id="1032" creationId="{D2FAF700-AE4E-2F5F-EFC1-F5C0C0530519}"/>
          </ac:picMkLst>
        </pc:picChg>
        <pc:picChg chg="add del mod">
          <ac:chgData name="Truman Anarella" userId="7270ea79-6af1-4acb-b4c2-dbb574518c61" providerId="ADAL" clId="{7CE0F1E0-3AD1-4C8B-9B10-17B0922A38D1}" dt="2023-07-26T16:40:32.201" v="998" actId="478"/>
          <ac:picMkLst>
            <pc:docMk/>
            <pc:sldMk cId="2181180001" sldId="287"/>
            <ac:picMk id="2050" creationId="{16353F25-0B00-73EF-6D6A-1AE337F11369}"/>
          </ac:picMkLst>
        </pc:picChg>
        <pc:picChg chg="add del mod">
          <ac:chgData name="Truman Anarella" userId="7270ea79-6af1-4acb-b4c2-dbb574518c61" providerId="ADAL" clId="{7CE0F1E0-3AD1-4C8B-9B10-17B0922A38D1}" dt="2023-07-25T23:01:14.637" v="746" actId="478"/>
          <ac:picMkLst>
            <pc:docMk/>
            <pc:sldMk cId="2181180001" sldId="287"/>
            <ac:picMk id="2052" creationId="{4365CBD4-FD09-B618-E3F1-B81AAE38B3A1}"/>
          </ac:picMkLst>
        </pc:picChg>
        <pc:picChg chg="add del mod">
          <ac:chgData name="Truman Anarella" userId="7270ea79-6af1-4acb-b4c2-dbb574518c61" providerId="ADAL" clId="{7CE0F1E0-3AD1-4C8B-9B10-17B0922A38D1}" dt="2023-07-26T17:06:38.489" v="1019" actId="478"/>
          <ac:picMkLst>
            <pc:docMk/>
            <pc:sldMk cId="2181180001" sldId="287"/>
            <ac:picMk id="2054" creationId="{EEDCEA0B-017E-18B4-9043-D7CF8A823116}"/>
          </ac:picMkLst>
        </pc:picChg>
        <pc:inkChg chg="add del mod">
          <ac:chgData name="Truman Anarella" userId="7270ea79-6af1-4acb-b4c2-dbb574518c61" providerId="ADAL" clId="{7CE0F1E0-3AD1-4C8B-9B10-17B0922A38D1}" dt="2023-07-26T17:48:31.826" v="1300" actId="478"/>
          <ac:inkMkLst>
            <pc:docMk/>
            <pc:sldMk cId="2181180001" sldId="287"/>
            <ac:inkMk id="120" creationId="{3E56AF22-232F-03CD-78D6-23CFD78978BF}"/>
          </ac:inkMkLst>
        </pc:inkChg>
        <pc:inkChg chg="add del mod">
          <ac:chgData name="Truman Anarella" userId="7270ea79-6af1-4acb-b4c2-dbb574518c61" providerId="ADAL" clId="{7CE0F1E0-3AD1-4C8B-9B10-17B0922A38D1}" dt="2023-07-26T17:48:31.826" v="1300" actId="478"/>
          <ac:inkMkLst>
            <pc:docMk/>
            <pc:sldMk cId="2181180001" sldId="287"/>
            <ac:inkMk id="121" creationId="{8D97E7DF-A82F-A085-1F05-D803199A5967}"/>
          </ac:inkMkLst>
        </pc:inkChg>
        <pc:inkChg chg="add del mod">
          <ac:chgData name="Truman Anarella" userId="7270ea79-6af1-4acb-b4c2-dbb574518c61" providerId="ADAL" clId="{7CE0F1E0-3AD1-4C8B-9B10-17B0922A38D1}" dt="2023-07-26T17:48:31.826" v="1300" actId="478"/>
          <ac:inkMkLst>
            <pc:docMk/>
            <pc:sldMk cId="2181180001" sldId="287"/>
            <ac:inkMk id="122" creationId="{CD62F526-3905-34F6-E30E-6EF2E763697A}"/>
          </ac:inkMkLst>
        </pc:inkChg>
        <pc:inkChg chg="add del mod">
          <ac:chgData name="Truman Anarella" userId="7270ea79-6af1-4acb-b4c2-dbb574518c61" providerId="ADAL" clId="{7CE0F1E0-3AD1-4C8B-9B10-17B0922A38D1}" dt="2023-07-26T17:48:33.918" v="1301" actId="478"/>
          <ac:inkMkLst>
            <pc:docMk/>
            <pc:sldMk cId="2181180001" sldId="287"/>
            <ac:inkMk id="123" creationId="{0F422FCE-1B79-8BBF-48B2-3A538823AC69}"/>
          </ac:inkMkLst>
        </pc:inkChg>
        <pc:inkChg chg="add del mod">
          <ac:chgData name="Truman Anarella" userId="7270ea79-6af1-4acb-b4c2-dbb574518c61" providerId="ADAL" clId="{7CE0F1E0-3AD1-4C8B-9B10-17B0922A38D1}" dt="2023-07-26T17:48:33.918" v="1301" actId="478"/>
          <ac:inkMkLst>
            <pc:docMk/>
            <pc:sldMk cId="2181180001" sldId="287"/>
            <ac:inkMk id="125" creationId="{63DE6212-A08A-0B29-76B5-63E4578797DC}"/>
          </ac:inkMkLst>
        </pc:inkChg>
        <pc:inkChg chg="add del mod">
          <ac:chgData name="Truman Anarella" userId="7270ea79-6af1-4acb-b4c2-dbb574518c61" providerId="ADAL" clId="{7CE0F1E0-3AD1-4C8B-9B10-17B0922A38D1}" dt="2023-07-26T17:48:33.918" v="1301" actId="478"/>
          <ac:inkMkLst>
            <pc:docMk/>
            <pc:sldMk cId="2181180001" sldId="287"/>
            <ac:inkMk id="126" creationId="{8F1D4483-C527-B1DB-C6B2-32287B51C252}"/>
          </ac:inkMkLst>
        </pc:inkChg>
        <pc:inkChg chg="add del mod">
          <ac:chgData name="Truman Anarella" userId="7270ea79-6af1-4acb-b4c2-dbb574518c61" providerId="ADAL" clId="{7CE0F1E0-3AD1-4C8B-9B10-17B0922A38D1}" dt="2023-07-26T17:48:36.404" v="1302" actId="478"/>
          <ac:inkMkLst>
            <pc:docMk/>
            <pc:sldMk cId="2181180001" sldId="287"/>
            <ac:inkMk id="127" creationId="{E6F48FBA-8013-00CD-F6B6-C85E97B06892}"/>
          </ac:inkMkLst>
        </pc:inkChg>
        <pc:inkChg chg="add del mod">
          <ac:chgData name="Truman Anarella" userId="7270ea79-6af1-4acb-b4c2-dbb574518c61" providerId="ADAL" clId="{7CE0F1E0-3AD1-4C8B-9B10-17B0922A38D1}" dt="2023-07-26T17:48:31.826" v="1300" actId="478"/>
          <ac:inkMkLst>
            <pc:docMk/>
            <pc:sldMk cId="2181180001" sldId="287"/>
            <ac:inkMk id="128" creationId="{C8728F6E-C52A-7C85-76EF-7EC0A9E84AFB}"/>
          </ac:inkMkLst>
        </pc:inkChg>
        <pc:inkChg chg="add del mod">
          <ac:chgData name="Truman Anarella" userId="7270ea79-6af1-4acb-b4c2-dbb574518c61" providerId="ADAL" clId="{7CE0F1E0-3AD1-4C8B-9B10-17B0922A38D1}" dt="2023-07-26T17:48:31.826" v="1300" actId="478"/>
          <ac:inkMkLst>
            <pc:docMk/>
            <pc:sldMk cId="2181180001" sldId="287"/>
            <ac:inkMk id="129" creationId="{8EB52CD5-6990-1675-22B8-A57A11E9699E}"/>
          </ac:inkMkLst>
        </pc:inkChg>
        <pc:inkChg chg="add del">
          <ac:chgData name="Truman Anarella" userId="7270ea79-6af1-4acb-b4c2-dbb574518c61" providerId="ADAL" clId="{7CE0F1E0-3AD1-4C8B-9B10-17B0922A38D1}" dt="2023-07-25T22:10:31.662" v="680" actId="9405"/>
          <ac:inkMkLst>
            <pc:docMk/>
            <pc:sldMk cId="2181180001" sldId="287"/>
            <ac:inkMk id="131" creationId="{9EBB5A42-ABE0-99AA-5F07-88029CE64E1A}"/>
          </ac:inkMkLst>
        </pc:inkChg>
        <pc:cxnChg chg="mod ord">
          <ac:chgData name="Truman Anarella" userId="7270ea79-6af1-4acb-b4c2-dbb574518c61" providerId="ADAL" clId="{7CE0F1E0-3AD1-4C8B-9B10-17B0922A38D1}" dt="2023-07-26T17:28:48.707" v="1153" actId="14100"/>
          <ac:cxnSpMkLst>
            <pc:docMk/>
            <pc:sldMk cId="2181180001" sldId="287"/>
            <ac:cxnSpMk id="30" creationId="{C6E06F5B-D231-11DC-36C2-BC66F6F7204E}"/>
          </ac:cxnSpMkLst>
        </pc:cxnChg>
        <pc:cxnChg chg="mod ord">
          <ac:chgData name="Truman Anarella" userId="7270ea79-6af1-4acb-b4c2-dbb574518c61" providerId="ADAL" clId="{7CE0F1E0-3AD1-4C8B-9B10-17B0922A38D1}" dt="2023-07-26T17:29:03.729" v="1154" actId="14100"/>
          <ac:cxnSpMkLst>
            <pc:docMk/>
            <pc:sldMk cId="2181180001" sldId="287"/>
            <ac:cxnSpMk id="31" creationId="{AA057333-F6DF-5CEC-BF95-BC23878F39E2}"/>
          </ac:cxnSpMkLst>
        </pc:cxnChg>
        <pc:cxnChg chg="add mod ord">
          <ac:chgData name="Truman Anarella" userId="7270ea79-6af1-4acb-b4c2-dbb574518c61" providerId="ADAL" clId="{7CE0F1E0-3AD1-4C8B-9B10-17B0922A38D1}" dt="2023-07-26T17:09:22.896" v="1049" actId="14100"/>
          <ac:cxnSpMkLst>
            <pc:docMk/>
            <pc:sldMk cId="2181180001" sldId="287"/>
            <ac:cxnSpMk id="33" creationId="{3E32EE0E-A224-B781-E6B9-924D81A2B54E}"/>
          </ac:cxnSpMkLst>
        </pc:cxnChg>
        <pc:cxnChg chg="add mod ord">
          <ac:chgData name="Truman Anarella" userId="7270ea79-6af1-4acb-b4c2-dbb574518c61" providerId="ADAL" clId="{7CE0F1E0-3AD1-4C8B-9B10-17B0922A38D1}" dt="2023-07-26T17:09:33.569" v="1050" actId="14100"/>
          <ac:cxnSpMkLst>
            <pc:docMk/>
            <pc:sldMk cId="2181180001" sldId="287"/>
            <ac:cxnSpMk id="61" creationId="{528C9668-B2E5-DCFD-0015-454CFB3D0AAD}"/>
          </ac:cxnSpMkLst>
        </pc:cxnChg>
      </pc:sldChg>
    </pc:docChg>
  </pc:docChgLst>
  <pc:docChgLst>
    <pc:chgData name="Max VanArnam" userId="S::max.vanarnam@ssaihq.com::9e10e5b8-d2ed-4342-b03a-6e721bac6768" providerId="AD" clId="Web-{6B881852-515B-4ACB-A505-A28CE2B37705}"/>
    <pc:docChg chg="modSld">
      <pc:chgData name="Max VanArnam" userId="S::max.vanarnam@ssaihq.com::9e10e5b8-d2ed-4342-b03a-6e721bac6768" providerId="AD" clId="Web-{6B881852-515B-4ACB-A505-A28CE2B37705}" dt="2023-07-24T21:28:24.335" v="25" actId="1076"/>
      <pc:docMkLst>
        <pc:docMk/>
      </pc:docMkLst>
      <pc:sldChg chg="modSp">
        <pc:chgData name="Max VanArnam" userId="S::max.vanarnam@ssaihq.com::9e10e5b8-d2ed-4342-b03a-6e721bac6768" providerId="AD" clId="Web-{6B881852-515B-4ACB-A505-A28CE2B37705}" dt="2023-07-24T21:28:24.335" v="25" actId="1076"/>
        <pc:sldMkLst>
          <pc:docMk/>
          <pc:sldMk cId="2181180001" sldId="287"/>
        </pc:sldMkLst>
        <pc:spChg chg="mod">
          <ac:chgData name="Max VanArnam" userId="S::max.vanarnam@ssaihq.com::9e10e5b8-d2ed-4342-b03a-6e721bac6768" providerId="AD" clId="Web-{6B881852-515B-4ACB-A505-A28CE2B37705}" dt="2023-07-24T21:27:15.723" v="4" actId="1076"/>
          <ac:spMkLst>
            <pc:docMk/>
            <pc:sldMk cId="2181180001" sldId="287"/>
            <ac:spMk id="22" creationId="{9CB3F5C3-E539-4F0A-440A-F52B35F37FB4}"/>
          </ac:spMkLst>
        </pc:spChg>
        <pc:spChg chg="mod">
          <ac:chgData name="Max VanArnam" userId="S::max.vanarnam@ssaihq.com::9e10e5b8-d2ed-4342-b03a-6e721bac6768" providerId="AD" clId="Web-{6B881852-515B-4ACB-A505-A28CE2B37705}" dt="2023-07-24T21:28:17.132" v="20" actId="1076"/>
          <ac:spMkLst>
            <pc:docMk/>
            <pc:sldMk cId="2181180001" sldId="287"/>
            <ac:spMk id="28" creationId="{A1EFFBF6-0636-450D-9C44-768E0E38281C}"/>
          </ac:spMkLst>
        </pc:spChg>
        <pc:spChg chg="mod">
          <ac:chgData name="Max VanArnam" userId="S::max.vanarnam@ssaihq.com::9e10e5b8-d2ed-4342-b03a-6e721bac6768" providerId="AD" clId="Web-{6B881852-515B-4ACB-A505-A28CE2B37705}" dt="2023-07-24T21:27:37.302" v="9" actId="1076"/>
          <ac:spMkLst>
            <pc:docMk/>
            <pc:sldMk cId="2181180001" sldId="287"/>
            <ac:spMk id="117" creationId="{AAA9DE23-6E11-2CE2-708B-0D2233CD9881}"/>
          </ac:spMkLst>
        </pc:spChg>
        <pc:spChg chg="mod">
          <ac:chgData name="Max VanArnam" userId="S::max.vanarnam@ssaihq.com::9e10e5b8-d2ed-4342-b03a-6e721bac6768" providerId="AD" clId="Web-{6B881852-515B-4ACB-A505-A28CE2B37705}" dt="2023-07-24T21:27:21.708" v="6" actId="1076"/>
          <ac:spMkLst>
            <pc:docMk/>
            <pc:sldMk cId="2181180001" sldId="287"/>
            <ac:spMk id="124" creationId="{5FA5DF49-0DF0-562F-FF67-E14A7E09C54C}"/>
          </ac:spMkLst>
        </pc:spChg>
        <pc:spChg chg="mod">
          <ac:chgData name="Max VanArnam" userId="S::max.vanarnam@ssaihq.com::9e10e5b8-d2ed-4342-b03a-6e721bac6768" providerId="AD" clId="Web-{6B881852-515B-4ACB-A505-A28CE2B37705}" dt="2023-07-24T21:27:57.725" v="14" actId="1076"/>
          <ac:spMkLst>
            <pc:docMk/>
            <pc:sldMk cId="2181180001" sldId="287"/>
            <ac:spMk id="130" creationId="{55DE89FA-68C0-7B9C-2A89-7477441CF685}"/>
          </ac:spMkLst>
        </pc:spChg>
        <pc:grpChg chg="mod">
          <ac:chgData name="Max VanArnam" userId="S::max.vanarnam@ssaihq.com::9e10e5b8-d2ed-4342-b03a-6e721bac6768" providerId="AD" clId="Web-{6B881852-515B-4ACB-A505-A28CE2B37705}" dt="2023-07-24T21:28:23.304" v="24" actId="1076"/>
          <ac:grpSpMkLst>
            <pc:docMk/>
            <pc:sldMk cId="2181180001" sldId="287"/>
            <ac:grpSpMk id="7" creationId="{075FC0DE-143F-0303-1B06-CFCA13155424}"/>
          </ac:grpSpMkLst>
        </pc:grpChg>
        <pc:grpChg chg="mod">
          <ac:chgData name="Max VanArnam" userId="S::max.vanarnam@ssaihq.com::9e10e5b8-d2ed-4342-b03a-6e721bac6768" providerId="AD" clId="Web-{6B881852-515B-4ACB-A505-A28CE2B37705}" dt="2023-07-24T21:27:31.130" v="8" actId="1076"/>
          <ac:grpSpMkLst>
            <pc:docMk/>
            <pc:sldMk cId="2181180001" sldId="287"/>
            <ac:grpSpMk id="17" creationId="{5F8A28E4-13A9-0AB3-6390-4EC15E52E3A4}"/>
          </ac:grpSpMkLst>
        </pc:grpChg>
        <pc:grpChg chg="mod">
          <ac:chgData name="Max VanArnam" userId="S::max.vanarnam@ssaihq.com::9e10e5b8-d2ed-4342-b03a-6e721bac6768" providerId="AD" clId="Web-{6B881852-515B-4ACB-A505-A28CE2B37705}" dt="2023-07-24T21:28:24.335" v="25" actId="1076"/>
          <ac:grpSpMkLst>
            <pc:docMk/>
            <pc:sldMk cId="2181180001" sldId="287"/>
            <ac:grpSpMk id="29" creationId="{9D274AE1-86AE-AF94-EE7F-1C077A215A88}"/>
          </ac:grpSpMkLst>
        </pc:grpChg>
        <pc:picChg chg="mod">
          <ac:chgData name="Max VanArnam" userId="S::max.vanarnam@ssaihq.com::9e10e5b8-d2ed-4342-b03a-6e721bac6768" providerId="AD" clId="Web-{6B881852-515B-4ACB-A505-A28CE2B37705}" dt="2023-07-24T21:28:17.132" v="21" actId="1076"/>
          <ac:picMkLst>
            <pc:docMk/>
            <pc:sldMk cId="2181180001" sldId="287"/>
            <ac:picMk id="26" creationId="{192C794A-2814-5C06-2868-01F0CB8CC06C}"/>
          </ac:picMkLst>
        </pc:picChg>
        <pc:picChg chg="mod">
          <ac:chgData name="Max VanArnam" userId="S::max.vanarnam@ssaihq.com::9e10e5b8-d2ed-4342-b03a-6e721bac6768" providerId="AD" clId="Web-{6B881852-515B-4ACB-A505-A28CE2B37705}" dt="2023-07-24T21:27:12.239" v="1" actId="14100"/>
          <ac:picMkLst>
            <pc:docMk/>
            <pc:sldMk cId="2181180001" sldId="287"/>
            <ac:picMk id="132" creationId="{92F1BEFD-AB8C-7E4D-7E08-BD15A67ACAFC}"/>
          </ac:picMkLst>
        </pc:picChg>
        <pc:picChg chg="mod">
          <ac:chgData name="Max VanArnam" userId="S::max.vanarnam@ssaihq.com::9e10e5b8-d2ed-4342-b03a-6e721bac6768" providerId="AD" clId="Web-{6B881852-515B-4ACB-A505-A28CE2B37705}" dt="2023-07-24T21:28:17.132" v="22" actId="1076"/>
          <ac:picMkLst>
            <pc:docMk/>
            <pc:sldMk cId="2181180001" sldId="287"/>
            <ac:picMk id="136" creationId="{D30435FB-2382-8F25-DE01-D3E8660EC918}"/>
          </ac:picMkLst>
        </pc:picChg>
      </pc:sldChg>
    </pc:docChg>
  </pc:docChgLst>
  <pc:docChgLst>
    <pc:chgData name="Wesley Rancher" userId="S::wesley.rancher@ssaihq.com::a05e55dd-1848-40b3-9497-fd896b8849c6" providerId="AD" clId="Web-{87740A62-2667-4F4E-BCA4-83E7D3EC7A6F}"/>
    <pc:docChg chg="modSld">
      <pc:chgData name="Wesley Rancher" userId="S::wesley.rancher@ssaihq.com::a05e55dd-1848-40b3-9497-fd896b8849c6" providerId="AD" clId="Web-{87740A62-2667-4F4E-BCA4-83E7D3EC7A6F}" dt="2023-07-26T19:01:52.205" v="5" actId="1076"/>
      <pc:docMkLst>
        <pc:docMk/>
      </pc:docMkLst>
      <pc:sldChg chg="addSp modSp">
        <pc:chgData name="Wesley Rancher" userId="S::wesley.rancher@ssaihq.com::a05e55dd-1848-40b3-9497-fd896b8849c6" providerId="AD" clId="Web-{87740A62-2667-4F4E-BCA4-83E7D3EC7A6F}" dt="2023-07-26T19:01:52.205" v="5" actId="1076"/>
        <pc:sldMkLst>
          <pc:docMk/>
          <pc:sldMk cId="2181180001" sldId="287"/>
        </pc:sldMkLst>
        <pc:picChg chg="add mod">
          <ac:chgData name="Wesley Rancher" userId="S::wesley.rancher@ssaihq.com::a05e55dd-1848-40b3-9497-fd896b8849c6" providerId="AD" clId="Web-{87740A62-2667-4F4E-BCA4-83E7D3EC7A6F}" dt="2023-07-26T19:01:52.205" v="5" actId="1076"/>
          <ac:picMkLst>
            <pc:docMk/>
            <pc:sldMk cId="2181180001" sldId="287"/>
            <ac:picMk id="117" creationId="{2AED59D7-F1D0-7138-5CE6-C8AA3FD8BBBF}"/>
          </ac:picMkLst>
        </pc:picChg>
      </pc:sldChg>
    </pc:docChg>
  </pc:docChgLst>
  <pc:docChgLst>
    <pc:chgData name="Wesley Rancher" userId="S::wesley.rancher@ssaihq.com::a05e55dd-1848-40b3-9497-fd896b8849c6" providerId="AD" clId="Web-{9498A121-F877-4431-8D8F-9CBD363C8DDB}"/>
    <pc:docChg chg="modSld">
      <pc:chgData name="Wesley Rancher" userId="S::wesley.rancher@ssaihq.com::a05e55dd-1848-40b3-9497-fd896b8849c6" providerId="AD" clId="Web-{9498A121-F877-4431-8D8F-9CBD363C8DDB}" dt="2023-07-26T16:42:35.448" v="31"/>
      <pc:docMkLst>
        <pc:docMk/>
      </pc:docMkLst>
      <pc:sldChg chg="addSp delSp modSp">
        <pc:chgData name="Wesley Rancher" userId="S::wesley.rancher@ssaihq.com::a05e55dd-1848-40b3-9497-fd896b8849c6" providerId="AD" clId="Web-{9498A121-F877-4431-8D8F-9CBD363C8DDB}" dt="2023-07-26T16:42:35.448" v="31"/>
        <pc:sldMkLst>
          <pc:docMk/>
          <pc:sldMk cId="2181180001" sldId="287"/>
        </pc:sldMkLst>
        <pc:spChg chg="mod">
          <ac:chgData name="Wesley Rancher" userId="S::wesley.rancher@ssaihq.com::a05e55dd-1848-40b3-9497-fd896b8849c6" providerId="AD" clId="Web-{9498A121-F877-4431-8D8F-9CBD363C8DDB}" dt="2023-07-26T16:38:13.768" v="20" actId="20577"/>
          <ac:spMkLst>
            <pc:docMk/>
            <pc:sldMk cId="2181180001" sldId="287"/>
            <ac:spMk id="75" creationId="{76BCABEB-4058-8822-2201-E4BEC18662A3}"/>
          </ac:spMkLst>
        </pc:spChg>
        <pc:spChg chg="mod">
          <ac:chgData name="Wesley Rancher" userId="S::wesley.rancher@ssaihq.com::a05e55dd-1848-40b3-9497-fd896b8849c6" providerId="AD" clId="Web-{9498A121-F877-4431-8D8F-9CBD363C8DDB}" dt="2023-07-26T16:38:16.784" v="22" actId="20577"/>
          <ac:spMkLst>
            <pc:docMk/>
            <pc:sldMk cId="2181180001" sldId="287"/>
            <ac:spMk id="76" creationId="{BA10C537-D333-38B9-4237-4C926B6722A4}"/>
          </ac:spMkLst>
        </pc:spChg>
        <pc:spChg chg="mod">
          <ac:chgData name="Wesley Rancher" userId="S::wesley.rancher@ssaihq.com::a05e55dd-1848-40b3-9497-fd896b8849c6" providerId="AD" clId="Web-{9498A121-F877-4431-8D8F-9CBD363C8DDB}" dt="2023-07-26T16:38:28.081" v="23" actId="20577"/>
          <ac:spMkLst>
            <pc:docMk/>
            <pc:sldMk cId="2181180001" sldId="287"/>
            <ac:spMk id="77" creationId="{37F6893E-915E-DDC3-3AB5-17EA92707F4C}"/>
          </ac:spMkLst>
        </pc:spChg>
        <pc:picChg chg="add mod ord modCrop">
          <ac:chgData name="Wesley Rancher" userId="S::wesley.rancher@ssaihq.com::a05e55dd-1848-40b3-9497-fd896b8849c6" providerId="AD" clId="Web-{9498A121-F877-4431-8D8F-9CBD363C8DDB}" dt="2023-07-26T16:37:32.611" v="18" actId="1076"/>
          <ac:picMkLst>
            <pc:docMk/>
            <pc:sldMk cId="2181180001" sldId="287"/>
            <ac:picMk id="98" creationId="{3D618BFC-4CD7-2DF0-B40A-65A4E4DEDC68}"/>
          </ac:picMkLst>
        </pc:picChg>
        <pc:picChg chg="add del mod">
          <ac:chgData name="Wesley Rancher" userId="S::wesley.rancher@ssaihq.com::a05e55dd-1848-40b3-9497-fd896b8849c6" providerId="AD" clId="Web-{9498A121-F877-4431-8D8F-9CBD363C8DDB}" dt="2023-07-26T16:42:35.448" v="31"/>
          <ac:picMkLst>
            <pc:docMk/>
            <pc:sldMk cId="2181180001" sldId="287"/>
            <ac:picMk id="105" creationId="{C3A7382B-6F4B-4C6C-065E-7FA64D0F89C8}"/>
          </ac:picMkLst>
        </pc:picChg>
        <pc:picChg chg="del">
          <ac:chgData name="Wesley Rancher" userId="S::wesley.rancher@ssaihq.com::a05e55dd-1848-40b3-9497-fd896b8849c6" providerId="AD" clId="Web-{9498A121-F877-4431-8D8F-9CBD363C8DDB}" dt="2023-07-26T16:37:18.579" v="17"/>
          <ac:picMkLst>
            <pc:docMk/>
            <pc:sldMk cId="2181180001" sldId="287"/>
            <ac:picMk id="1029" creationId="{1028DA39-E5D5-C899-5519-DC865BD0E9D0}"/>
          </ac:picMkLst>
        </pc:picChg>
        <pc:picChg chg="mod">
          <ac:chgData name="Wesley Rancher" userId="S::wesley.rancher@ssaihq.com::a05e55dd-1848-40b3-9497-fd896b8849c6" providerId="AD" clId="Web-{9498A121-F877-4431-8D8F-9CBD363C8DDB}" dt="2023-07-26T16:38:03.565" v="19" actId="14100"/>
          <ac:picMkLst>
            <pc:docMk/>
            <pc:sldMk cId="2181180001" sldId="287"/>
            <ac:picMk id="1030" creationId="{C1899375-FAA2-D9A3-7E4A-B1F2A3012A58}"/>
          </ac:picMkLst>
        </pc:picChg>
      </pc:sldChg>
    </pc:docChg>
  </pc:docChgLst>
  <pc:docChgLst>
    <pc:chgData name="Max VanArnam" userId="S::max.vanarnam@ssaihq.com::9e10e5b8-d2ed-4342-b03a-6e721bac6768" providerId="AD" clId="Web-{B431AB17-AB68-4B84-BC7F-205D30DABFC3}"/>
    <pc:docChg chg="modSld">
      <pc:chgData name="Max VanArnam" userId="S::max.vanarnam@ssaihq.com::9e10e5b8-d2ed-4342-b03a-6e721bac6768" providerId="AD" clId="Web-{B431AB17-AB68-4B84-BC7F-205D30DABFC3}" dt="2023-07-24T21:36:51.273" v="97" actId="1076"/>
      <pc:docMkLst>
        <pc:docMk/>
      </pc:docMkLst>
      <pc:sldChg chg="addSp delSp modSp">
        <pc:chgData name="Max VanArnam" userId="S::max.vanarnam@ssaihq.com::9e10e5b8-d2ed-4342-b03a-6e721bac6768" providerId="AD" clId="Web-{B431AB17-AB68-4B84-BC7F-205D30DABFC3}" dt="2023-07-24T21:36:51.273" v="97" actId="1076"/>
        <pc:sldMkLst>
          <pc:docMk/>
          <pc:sldMk cId="2181180001" sldId="287"/>
        </pc:sldMkLst>
        <pc:spChg chg="mod topLvl">
          <ac:chgData name="Max VanArnam" userId="S::max.vanarnam@ssaihq.com::9e10e5b8-d2ed-4342-b03a-6e721bac6768" providerId="AD" clId="Web-{B431AB17-AB68-4B84-BC7F-205D30DABFC3}" dt="2023-07-24T21:32:30.186" v="49" actId="1076"/>
          <ac:spMkLst>
            <pc:docMk/>
            <pc:sldMk cId="2181180001" sldId="287"/>
            <ac:spMk id="2" creationId="{83A59A78-4811-8BE2-9512-9E3356E2D7A7}"/>
          </ac:spMkLst>
        </pc:spChg>
        <pc:spChg chg="del mod">
          <ac:chgData name="Max VanArnam" userId="S::max.vanarnam@ssaihq.com::9e10e5b8-d2ed-4342-b03a-6e721bac6768" providerId="AD" clId="Web-{B431AB17-AB68-4B84-BC7F-205D30DABFC3}" dt="2023-07-24T21:33:08.140" v="55"/>
          <ac:spMkLst>
            <pc:docMk/>
            <pc:sldMk cId="2181180001" sldId="287"/>
            <ac:spMk id="3" creationId="{B0143AFC-6C66-C109-DC33-14201E87F940}"/>
          </ac:spMkLst>
        </pc:spChg>
        <pc:spChg chg="add del mod topLvl">
          <ac:chgData name="Max VanArnam" userId="S::max.vanarnam@ssaihq.com::9e10e5b8-d2ed-4342-b03a-6e721bac6768" providerId="AD" clId="Web-{B431AB17-AB68-4B84-BC7F-205D30DABFC3}" dt="2023-07-24T21:36:00.490" v="90" actId="20577"/>
          <ac:spMkLst>
            <pc:docMk/>
            <pc:sldMk cId="2181180001" sldId="287"/>
            <ac:spMk id="9" creationId="{4E9CB60D-E705-DE31-F23F-5C6DFA86DD7F}"/>
          </ac:spMkLst>
        </pc:spChg>
        <pc:spChg chg="mod">
          <ac:chgData name="Max VanArnam" userId="S::max.vanarnam@ssaihq.com::9e10e5b8-d2ed-4342-b03a-6e721bac6768" providerId="AD" clId="Web-{B431AB17-AB68-4B84-BC7F-205D30DABFC3}" dt="2023-07-24T21:33:47.454" v="66" actId="1076"/>
          <ac:spMkLst>
            <pc:docMk/>
            <pc:sldMk cId="2181180001" sldId="287"/>
            <ac:spMk id="25" creationId="{C76E4119-E7D2-3C67-36A8-97896F83233E}"/>
          </ac:spMkLst>
        </pc:spChg>
        <pc:spChg chg="mod">
          <ac:chgData name="Max VanArnam" userId="S::max.vanarnam@ssaihq.com::9e10e5b8-d2ed-4342-b03a-6e721bac6768" providerId="AD" clId="Web-{B431AB17-AB68-4B84-BC7F-205D30DABFC3}" dt="2023-07-24T21:33:37.813" v="65" actId="20577"/>
          <ac:spMkLst>
            <pc:docMk/>
            <pc:sldMk cId="2181180001" sldId="287"/>
            <ac:spMk id="27" creationId="{719D2A68-7FE3-CD42-9532-145BE79CB035}"/>
          </ac:spMkLst>
        </pc:spChg>
        <pc:spChg chg="mod">
          <ac:chgData name="Max VanArnam" userId="S::max.vanarnam@ssaihq.com::9e10e5b8-d2ed-4342-b03a-6e721bac6768" providerId="AD" clId="Web-{B431AB17-AB68-4B84-BC7F-205D30DABFC3}" dt="2023-07-24T21:34:31.159" v="73" actId="688"/>
          <ac:spMkLst>
            <pc:docMk/>
            <pc:sldMk cId="2181180001" sldId="287"/>
            <ac:spMk id="54" creationId="{16AF8A6B-597F-44E0-9AB1-C32F072E1972}"/>
          </ac:spMkLst>
        </pc:spChg>
        <pc:spChg chg="del topLvl">
          <ac:chgData name="Max VanArnam" userId="S::max.vanarnam@ssaihq.com::9e10e5b8-d2ed-4342-b03a-6e721bac6768" providerId="AD" clId="Web-{B431AB17-AB68-4B84-BC7F-205D30DABFC3}" dt="2023-07-24T21:36:10.131" v="91"/>
          <ac:spMkLst>
            <pc:docMk/>
            <pc:sldMk cId="2181180001" sldId="287"/>
            <ac:spMk id="61" creationId="{E6B1ECF8-F173-10BF-0B53-AC4D1FC766D0}"/>
          </ac:spMkLst>
        </pc:spChg>
        <pc:spChg chg="mod">
          <ac:chgData name="Max VanArnam" userId="S::max.vanarnam@ssaihq.com::9e10e5b8-d2ed-4342-b03a-6e721bac6768" providerId="AD" clId="Web-{B431AB17-AB68-4B84-BC7F-205D30DABFC3}" dt="2023-07-24T21:36:51.273" v="97" actId="1076"/>
          <ac:spMkLst>
            <pc:docMk/>
            <pc:sldMk cId="2181180001" sldId="287"/>
            <ac:spMk id="130" creationId="{55DE89FA-68C0-7B9C-2A89-7477441CF685}"/>
          </ac:spMkLst>
        </pc:spChg>
        <pc:grpChg chg="topLvl">
          <ac:chgData name="Max VanArnam" userId="S::max.vanarnam@ssaihq.com::9e10e5b8-d2ed-4342-b03a-6e721bac6768" providerId="AD" clId="Web-{B431AB17-AB68-4B84-BC7F-205D30DABFC3}" dt="2023-07-24T21:35:08.145" v="80"/>
          <ac:grpSpMkLst>
            <pc:docMk/>
            <pc:sldMk cId="2181180001" sldId="287"/>
            <ac:grpSpMk id="10" creationId="{DE489401-C0F9-B3A8-82C1-B0A98353F9DA}"/>
          </ac:grpSpMkLst>
        </pc:grpChg>
        <pc:grpChg chg="del topLvl">
          <ac:chgData name="Max VanArnam" userId="S::max.vanarnam@ssaihq.com::9e10e5b8-d2ed-4342-b03a-6e721bac6768" providerId="AD" clId="Web-{B431AB17-AB68-4B84-BC7F-205D30DABFC3}" dt="2023-07-24T21:36:10.131" v="91"/>
          <ac:grpSpMkLst>
            <pc:docMk/>
            <pc:sldMk cId="2181180001" sldId="287"/>
            <ac:grpSpMk id="13" creationId="{4E62278C-6297-8213-06E7-08EA2CB2E132}"/>
          </ac:grpSpMkLst>
        </pc:grpChg>
        <pc:grpChg chg="add del mod topLvl">
          <ac:chgData name="Max VanArnam" userId="S::max.vanarnam@ssaihq.com::9e10e5b8-d2ed-4342-b03a-6e721bac6768" providerId="AD" clId="Web-{B431AB17-AB68-4B84-BC7F-205D30DABFC3}" dt="2023-07-24T21:36:17.210" v="93" actId="1076"/>
          <ac:grpSpMkLst>
            <pc:docMk/>
            <pc:sldMk cId="2181180001" sldId="287"/>
            <ac:grpSpMk id="14" creationId="{AE7706E0-42E7-7242-6EF8-A53D140357B0}"/>
          </ac:grpSpMkLst>
        </pc:grpChg>
        <pc:grpChg chg="mod topLvl">
          <ac:chgData name="Max VanArnam" userId="S::max.vanarnam@ssaihq.com::9e10e5b8-d2ed-4342-b03a-6e721bac6768" providerId="AD" clId="Web-{B431AB17-AB68-4B84-BC7F-205D30DABFC3}" dt="2023-07-24T21:36:17.241" v="94" actId="1076"/>
          <ac:grpSpMkLst>
            <pc:docMk/>
            <pc:sldMk cId="2181180001" sldId="287"/>
            <ac:grpSpMk id="15" creationId="{DFB3E462-DBC2-9096-F196-B2E412B2C241}"/>
          </ac:grpSpMkLst>
        </pc:grpChg>
        <pc:grpChg chg="del topLvl">
          <ac:chgData name="Max VanArnam" userId="S::max.vanarnam@ssaihq.com::9e10e5b8-d2ed-4342-b03a-6e721bac6768" providerId="AD" clId="Web-{B431AB17-AB68-4B84-BC7F-205D30DABFC3}" dt="2023-07-24T21:35:08.145" v="80"/>
          <ac:grpSpMkLst>
            <pc:docMk/>
            <pc:sldMk cId="2181180001" sldId="287"/>
            <ac:grpSpMk id="16" creationId="{A710EDA3-2A8F-A007-101B-6C399DFA6089}"/>
          </ac:grpSpMkLst>
        </pc:grpChg>
        <pc:grpChg chg="del">
          <ac:chgData name="Max VanArnam" userId="S::max.vanarnam@ssaihq.com::9e10e5b8-d2ed-4342-b03a-6e721bac6768" providerId="AD" clId="Web-{B431AB17-AB68-4B84-BC7F-205D30DABFC3}" dt="2023-07-24T21:32:03.701" v="46"/>
          <ac:grpSpMkLst>
            <pc:docMk/>
            <pc:sldMk cId="2181180001" sldId="287"/>
            <ac:grpSpMk id="17" creationId="{5F8A28E4-13A9-0AB3-6390-4EC15E52E3A4}"/>
          </ac:grpSpMkLst>
        </pc:grpChg>
        <pc:grpChg chg="mod">
          <ac:chgData name="Max VanArnam" userId="S::max.vanarnam@ssaihq.com::9e10e5b8-d2ed-4342-b03a-6e721bac6768" providerId="AD" clId="Web-{B431AB17-AB68-4B84-BC7F-205D30DABFC3}" dt="2023-07-24T21:33:50.829" v="67" actId="1076"/>
          <ac:grpSpMkLst>
            <pc:docMk/>
            <pc:sldMk cId="2181180001" sldId="287"/>
            <ac:grpSpMk id="18" creationId="{016A35BB-36E4-88DB-D97B-26ECB3896D93}"/>
          </ac:grpSpMkLst>
        </pc:grpChg>
        <pc:grpChg chg="mod">
          <ac:chgData name="Max VanArnam" userId="S::max.vanarnam@ssaihq.com::9e10e5b8-d2ed-4342-b03a-6e721bac6768" providerId="AD" clId="Web-{B431AB17-AB68-4B84-BC7F-205D30DABFC3}" dt="2023-07-24T21:33:23.438" v="59" actId="1076"/>
          <ac:grpSpMkLst>
            <pc:docMk/>
            <pc:sldMk cId="2181180001" sldId="287"/>
            <ac:grpSpMk id="19" creationId="{B51AE1EE-CC51-5887-54E8-3CC70847D2A4}"/>
          </ac:grpSpMkLst>
        </pc:grpChg>
        <pc:grpChg chg="add mod">
          <ac:chgData name="Max VanArnam" userId="S::max.vanarnam@ssaihq.com::9e10e5b8-d2ed-4342-b03a-6e721bac6768" providerId="AD" clId="Web-{B431AB17-AB68-4B84-BC7F-205D30DABFC3}" dt="2023-07-24T21:36:31.601" v="96" actId="1076"/>
          <ac:grpSpMkLst>
            <pc:docMk/>
            <pc:sldMk cId="2181180001" sldId="287"/>
            <ac:grpSpMk id="32" creationId="{383BA0BF-E931-3DE8-55DB-4E57F0C90A21}"/>
          </ac:grpSpMkLst>
        </pc:grpChg>
        <pc:grpChg chg="del topLvl">
          <ac:chgData name="Max VanArnam" userId="S::max.vanarnam@ssaihq.com::9e10e5b8-d2ed-4342-b03a-6e721bac6768" providerId="AD" clId="Web-{B431AB17-AB68-4B84-BC7F-205D30DABFC3}" dt="2023-07-24T21:36:11.491" v="92"/>
          <ac:grpSpMkLst>
            <pc:docMk/>
            <pc:sldMk cId="2181180001" sldId="287"/>
            <ac:grpSpMk id="78" creationId="{53B60257-F947-5961-640E-36803D5B6A26}"/>
          </ac:grpSpMkLst>
        </pc:grpChg>
        <pc:picChg chg="add del mod topLvl">
          <ac:chgData name="Max VanArnam" userId="S::max.vanarnam@ssaihq.com::9e10e5b8-d2ed-4342-b03a-6e721bac6768" providerId="AD" clId="Web-{B431AB17-AB68-4B84-BC7F-205D30DABFC3}" dt="2023-07-24T21:35:57.584" v="88"/>
          <ac:picMkLst>
            <pc:docMk/>
            <pc:sldMk cId="2181180001" sldId="287"/>
            <ac:picMk id="8" creationId="{1B0E2CE0-D0F8-DFB2-8E09-1B17210EC5B7}"/>
          </ac:picMkLst>
        </pc:picChg>
        <pc:picChg chg="add mod">
          <ac:chgData name="Max VanArnam" userId="S::max.vanarnam@ssaihq.com::9e10e5b8-d2ed-4342-b03a-6e721bac6768" providerId="AD" clId="Web-{B431AB17-AB68-4B84-BC7F-205D30DABFC3}" dt="2023-07-24T21:34:46.956" v="78" actId="1076"/>
          <ac:picMkLst>
            <pc:docMk/>
            <pc:sldMk cId="2181180001" sldId="287"/>
            <ac:picMk id="21" creationId="{FB1B670F-0727-86AC-442C-197841B5DBD7}"/>
          </ac:picMkLst>
        </pc:picChg>
        <pc:picChg chg="add mod modCrop">
          <ac:chgData name="Max VanArnam" userId="S::max.vanarnam@ssaihq.com::9e10e5b8-d2ed-4342-b03a-6e721bac6768" providerId="AD" clId="Web-{B431AB17-AB68-4B84-BC7F-205D30DABFC3}" dt="2023-07-24T21:34:49.300" v="79" actId="1076"/>
          <ac:picMkLst>
            <pc:docMk/>
            <pc:sldMk cId="2181180001" sldId="287"/>
            <ac:picMk id="23" creationId="{CE46138D-88E7-4D4D-5A9B-D6B131A15A27}"/>
          </ac:picMkLst>
        </pc:picChg>
        <pc:cxnChg chg="add mod">
          <ac:chgData name="Max VanArnam" userId="S::max.vanarnam@ssaihq.com::9e10e5b8-d2ed-4342-b03a-6e721bac6768" providerId="AD" clId="Web-{B431AB17-AB68-4B84-BC7F-205D30DABFC3}" dt="2023-07-24T21:34:43.909" v="76" actId="14100"/>
          <ac:cxnSpMkLst>
            <pc:docMk/>
            <pc:sldMk cId="2181180001" sldId="287"/>
            <ac:cxnSpMk id="30" creationId="{C6E06F5B-D231-11DC-36C2-BC66F6F7204E}"/>
          </ac:cxnSpMkLst>
        </pc:cxnChg>
        <pc:cxnChg chg="add mod">
          <ac:chgData name="Max VanArnam" userId="S::max.vanarnam@ssaihq.com::9e10e5b8-d2ed-4342-b03a-6e721bac6768" providerId="AD" clId="Web-{B431AB17-AB68-4B84-BC7F-205D30DABFC3}" dt="2023-07-24T21:34:43.941" v="77" actId="14100"/>
          <ac:cxnSpMkLst>
            <pc:docMk/>
            <pc:sldMk cId="2181180001" sldId="287"/>
            <ac:cxnSpMk id="31" creationId="{AA057333-F6DF-5CEC-BF95-BC23878F39E2}"/>
          </ac:cxnSpMkLst>
        </pc:cxnChg>
      </pc:sldChg>
    </pc:docChg>
  </pc:docChgLst>
  <pc:docChgLst>
    <pc:chgData name="Max VanArnam" userId="S::max.vanarnam@ssaihq.com::9e10e5b8-d2ed-4342-b03a-6e721bac6768" providerId="AD" clId="Web-{E49C279D-4ED7-4EAD-901C-F7F9E8230495}"/>
    <pc:docChg chg="modSld">
      <pc:chgData name="Max VanArnam" userId="S::max.vanarnam@ssaihq.com::9e10e5b8-d2ed-4342-b03a-6e721bac6768" providerId="AD" clId="Web-{E49C279D-4ED7-4EAD-901C-F7F9E8230495}" dt="2023-07-26T18:23:51.960" v="56" actId="1076"/>
      <pc:docMkLst>
        <pc:docMk/>
      </pc:docMkLst>
      <pc:sldChg chg="addSp delSp modSp">
        <pc:chgData name="Max VanArnam" userId="S::max.vanarnam@ssaihq.com::9e10e5b8-d2ed-4342-b03a-6e721bac6768" providerId="AD" clId="Web-{E49C279D-4ED7-4EAD-901C-F7F9E8230495}" dt="2023-07-26T18:23:51.960" v="56" actId="1076"/>
        <pc:sldMkLst>
          <pc:docMk/>
          <pc:sldMk cId="2181180001" sldId="287"/>
        </pc:sldMkLst>
        <pc:spChg chg="mod">
          <ac:chgData name="Max VanArnam" userId="S::max.vanarnam@ssaihq.com::9e10e5b8-d2ed-4342-b03a-6e721bac6768" providerId="AD" clId="Web-{E49C279D-4ED7-4EAD-901C-F7F9E8230495}" dt="2023-07-26T18:10:56.179" v="30" actId="14100"/>
          <ac:spMkLst>
            <pc:docMk/>
            <pc:sldMk cId="2181180001" sldId="287"/>
            <ac:spMk id="28" creationId="{A1EFFBF6-0636-450D-9C44-768E0E38281C}"/>
          </ac:spMkLst>
        </pc:spChg>
        <pc:spChg chg="ord">
          <ac:chgData name="Max VanArnam" userId="S::max.vanarnam@ssaihq.com::9e10e5b8-d2ed-4342-b03a-6e721bac6768" providerId="AD" clId="Web-{E49C279D-4ED7-4EAD-901C-F7F9E8230495}" dt="2023-07-26T18:14:10.229" v="41"/>
          <ac:spMkLst>
            <pc:docMk/>
            <pc:sldMk cId="2181180001" sldId="287"/>
            <ac:spMk id="74" creationId="{4A584200-C5FE-EFB5-18B4-1F2BB548D9C7}"/>
          </ac:spMkLst>
        </pc:spChg>
        <pc:spChg chg="del">
          <ac:chgData name="Max VanArnam" userId="S::max.vanarnam@ssaihq.com::9e10e5b8-d2ed-4342-b03a-6e721bac6768" providerId="AD" clId="Web-{E49C279D-4ED7-4EAD-901C-F7F9E8230495}" dt="2023-07-26T18:13:33.854" v="35"/>
          <ac:spMkLst>
            <pc:docMk/>
            <pc:sldMk cId="2181180001" sldId="287"/>
            <ac:spMk id="75" creationId="{76BCABEB-4058-8822-2201-E4BEC18662A3}"/>
          </ac:spMkLst>
        </pc:spChg>
        <pc:spChg chg="ord">
          <ac:chgData name="Max VanArnam" userId="S::max.vanarnam@ssaihq.com::9e10e5b8-d2ed-4342-b03a-6e721bac6768" providerId="AD" clId="Web-{E49C279D-4ED7-4EAD-901C-F7F9E8230495}" dt="2023-07-26T18:14:14.292" v="42"/>
          <ac:spMkLst>
            <pc:docMk/>
            <pc:sldMk cId="2181180001" sldId="287"/>
            <ac:spMk id="76" creationId="{BA10C537-D333-38B9-4237-4C926B6722A4}"/>
          </ac:spMkLst>
        </pc:spChg>
        <pc:spChg chg="ord">
          <ac:chgData name="Max VanArnam" userId="S::max.vanarnam@ssaihq.com::9e10e5b8-d2ed-4342-b03a-6e721bac6768" providerId="AD" clId="Web-{E49C279D-4ED7-4EAD-901C-F7F9E8230495}" dt="2023-07-26T18:14:18.464" v="43"/>
          <ac:spMkLst>
            <pc:docMk/>
            <pc:sldMk cId="2181180001" sldId="287"/>
            <ac:spMk id="77" creationId="{37F6893E-915E-DDC3-3AB5-17EA92707F4C}"/>
          </ac:spMkLst>
        </pc:spChg>
        <pc:spChg chg="mod ord">
          <ac:chgData name="Max VanArnam" userId="S::max.vanarnam@ssaihq.com::9e10e5b8-d2ed-4342-b03a-6e721bac6768" providerId="AD" clId="Web-{E49C279D-4ED7-4EAD-901C-F7F9E8230495}" dt="2023-07-26T18:14:40.042" v="48"/>
          <ac:spMkLst>
            <pc:docMk/>
            <pc:sldMk cId="2181180001" sldId="287"/>
            <ac:spMk id="90" creationId="{98AACB76-D46F-9B45-13B5-76F237913FDB}"/>
          </ac:spMkLst>
        </pc:spChg>
        <pc:spChg chg="mod">
          <ac:chgData name="Max VanArnam" userId="S::max.vanarnam@ssaihq.com::9e10e5b8-d2ed-4342-b03a-6e721bac6768" providerId="AD" clId="Web-{E49C279D-4ED7-4EAD-901C-F7F9E8230495}" dt="2023-07-26T18:23:47.334" v="55" actId="1076"/>
          <ac:spMkLst>
            <pc:docMk/>
            <pc:sldMk cId="2181180001" sldId="287"/>
            <ac:spMk id="96" creationId="{07593D6F-71CB-5F73-9198-7A71C278EA04}"/>
          </ac:spMkLst>
        </pc:spChg>
        <pc:spChg chg="mod">
          <ac:chgData name="Max VanArnam" userId="S::max.vanarnam@ssaihq.com::9e10e5b8-d2ed-4342-b03a-6e721bac6768" providerId="AD" clId="Web-{E49C279D-4ED7-4EAD-901C-F7F9E8230495}" dt="2023-07-26T18:22:42.864" v="49" actId="20577"/>
          <ac:spMkLst>
            <pc:docMk/>
            <pc:sldMk cId="2181180001" sldId="287"/>
            <ac:spMk id="116" creationId="{C31A41D0-8A91-668C-A5A9-AC3AC28F112B}"/>
          </ac:spMkLst>
        </pc:spChg>
        <pc:picChg chg="mod">
          <ac:chgData name="Max VanArnam" userId="S::max.vanarnam@ssaihq.com::9e10e5b8-d2ed-4342-b03a-6e721bac6768" providerId="AD" clId="Web-{E49C279D-4ED7-4EAD-901C-F7F9E8230495}" dt="2023-07-26T18:07:18.878" v="5"/>
          <ac:picMkLst>
            <pc:docMk/>
            <pc:sldMk cId="2181180001" sldId="287"/>
            <ac:picMk id="34" creationId="{4FE1ACB9-CA35-ECF4-9D70-F16E6486C328}"/>
          </ac:picMkLst>
        </pc:picChg>
        <pc:picChg chg="mod">
          <ac:chgData name="Max VanArnam" userId="S::max.vanarnam@ssaihq.com::9e10e5b8-d2ed-4342-b03a-6e721bac6768" providerId="AD" clId="Web-{E49C279D-4ED7-4EAD-901C-F7F9E8230495}" dt="2023-07-26T18:06:13.079" v="3" actId="1076"/>
          <ac:picMkLst>
            <pc:docMk/>
            <pc:sldMk cId="2181180001" sldId="287"/>
            <ac:picMk id="98" creationId="{3D618BFC-4CD7-2DF0-B40A-65A4E4DEDC68}"/>
          </ac:picMkLst>
        </pc:picChg>
        <pc:picChg chg="add mod ord">
          <ac:chgData name="Max VanArnam" userId="S::max.vanarnam@ssaihq.com::9e10e5b8-d2ed-4342-b03a-6e721bac6768" providerId="AD" clId="Web-{E49C279D-4ED7-4EAD-901C-F7F9E8230495}" dt="2023-07-26T18:13:56.292" v="40"/>
          <ac:picMkLst>
            <pc:docMk/>
            <pc:sldMk cId="2181180001" sldId="287"/>
            <ac:picMk id="115" creationId="{0C9247EC-D74F-20AA-CC59-501501C63777}"/>
          </ac:picMkLst>
        </pc:picChg>
        <pc:picChg chg="mod modCrop">
          <ac:chgData name="Max VanArnam" userId="S::max.vanarnam@ssaihq.com::9e10e5b8-d2ed-4342-b03a-6e721bac6768" providerId="AD" clId="Web-{E49C279D-4ED7-4EAD-901C-F7F9E8230495}" dt="2023-07-26T18:09:22.427" v="19"/>
          <ac:picMkLst>
            <pc:docMk/>
            <pc:sldMk cId="2181180001" sldId="287"/>
            <ac:picMk id="118" creationId="{746946AC-FDF0-1832-05F8-8689B2432612}"/>
          </ac:picMkLst>
        </pc:picChg>
        <pc:picChg chg="del">
          <ac:chgData name="Max VanArnam" userId="S::max.vanarnam@ssaihq.com::9e10e5b8-d2ed-4342-b03a-6e721bac6768" providerId="AD" clId="Web-{E49C279D-4ED7-4EAD-901C-F7F9E8230495}" dt="2023-07-26T18:13:39.213" v="36"/>
          <ac:picMkLst>
            <pc:docMk/>
            <pc:sldMk cId="2181180001" sldId="287"/>
            <ac:picMk id="1030" creationId="{C1899375-FAA2-D9A3-7E4A-B1F2A3012A58}"/>
          </ac:picMkLst>
        </pc:picChg>
        <pc:picChg chg="mod">
          <ac:chgData name="Max VanArnam" userId="S::max.vanarnam@ssaihq.com::9e10e5b8-d2ed-4342-b03a-6e721bac6768" providerId="AD" clId="Web-{E49C279D-4ED7-4EAD-901C-F7F9E8230495}" dt="2023-07-26T18:23:51.960" v="56" actId="1076"/>
          <ac:picMkLst>
            <pc:docMk/>
            <pc:sldMk cId="2181180001" sldId="287"/>
            <ac:picMk id="1032" creationId="{D2FAF700-AE4E-2F5F-EFC1-F5C0C0530519}"/>
          </ac:picMkLst>
        </pc:picChg>
        <pc:cxnChg chg="mod">
          <ac:chgData name="Max VanArnam" userId="S::max.vanarnam@ssaihq.com::9e10e5b8-d2ed-4342-b03a-6e721bac6768" providerId="AD" clId="Web-{E49C279D-4ED7-4EAD-901C-F7F9E8230495}" dt="2023-07-26T18:07:37.112" v="7" actId="14100"/>
          <ac:cxnSpMkLst>
            <pc:docMk/>
            <pc:sldMk cId="2181180001" sldId="287"/>
            <ac:cxnSpMk id="30" creationId="{C6E06F5B-D231-11DC-36C2-BC66F6F7204E}"/>
          </ac:cxnSpMkLst>
        </pc:cxnChg>
        <pc:cxnChg chg="mod">
          <ac:chgData name="Max VanArnam" userId="S::max.vanarnam@ssaihq.com::9e10e5b8-d2ed-4342-b03a-6e721bac6768" providerId="AD" clId="Web-{E49C279D-4ED7-4EAD-901C-F7F9E8230495}" dt="2023-07-26T18:11:08.195" v="31" actId="14100"/>
          <ac:cxnSpMkLst>
            <pc:docMk/>
            <pc:sldMk cId="2181180001" sldId="287"/>
            <ac:cxnSpMk id="31" creationId="{AA057333-F6DF-5CEC-BF95-BC23878F39E2}"/>
          </ac:cxnSpMkLst>
        </pc:cxnChg>
        <pc:cxnChg chg="mod">
          <ac:chgData name="Max VanArnam" userId="S::max.vanarnam@ssaihq.com::9e10e5b8-d2ed-4342-b03a-6e721bac6768" providerId="AD" clId="Web-{E49C279D-4ED7-4EAD-901C-F7F9E8230495}" dt="2023-07-26T18:09:52.287" v="21" actId="14100"/>
          <ac:cxnSpMkLst>
            <pc:docMk/>
            <pc:sldMk cId="2181180001" sldId="287"/>
            <ac:cxnSpMk id="33" creationId="{3E32EE0E-A224-B781-E6B9-924D81A2B54E}"/>
          </ac:cxnSpMkLst>
        </pc:cxnChg>
        <pc:cxnChg chg="mod">
          <ac:chgData name="Max VanArnam" userId="S::max.vanarnam@ssaihq.com::9e10e5b8-d2ed-4342-b03a-6e721bac6768" providerId="AD" clId="Web-{E49C279D-4ED7-4EAD-901C-F7F9E8230495}" dt="2023-07-26T18:09:59.209" v="23" actId="14100"/>
          <ac:cxnSpMkLst>
            <pc:docMk/>
            <pc:sldMk cId="2181180001" sldId="287"/>
            <ac:cxnSpMk id="61" creationId="{528C9668-B2E5-DCFD-0015-454CFB3D0AAD}"/>
          </ac:cxnSpMkLst>
        </pc:cxnChg>
      </pc:sldChg>
    </pc:docChg>
  </pc:docChgLst>
  <pc:docChgLst>
    <pc:chgData name="Wesley Rancher" userId="S::wesley.rancher@ssaihq.com::a05e55dd-1848-40b3-9497-fd896b8849c6" providerId="AD" clId="Web-{67F905BA-EE9B-40CC-B9D5-50488A5663D9}"/>
    <pc:docChg chg="modSld">
      <pc:chgData name="Wesley Rancher" userId="S::wesley.rancher@ssaihq.com::a05e55dd-1848-40b3-9497-fd896b8849c6" providerId="AD" clId="Web-{67F905BA-EE9B-40CC-B9D5-50488A5663D9}" dt="2023-07-26T17:13:02.450" v="33" actId="1076"/>
      <pc:docMkLst>
        <pc:docMk/>
      </pc:docMkLst>
      <pc:sldChg chg="addSp delSp modSp">
        <pc:chgData name="Wesley Rancher" userId="S::wesley.rancher@ssaihq.com::a05e55dd-1848-40b3-9497-fd896b8849c6" providerId="AD" clId="Web-{67F905BA-EE9B-40CC-B9D5-50488A5663D9}" dt="2023-07-26T17:13:02.450" v="33" actId="1076"/>
        <pc:sldMkLst>
          <pc:docMk/>
          <pc:sldMk cId="2181180001" sldId="287"/>
        </pc:sldMkLst>
        <pc:picChg chg="del">
          <ac:chgData name="Wesley Rancher" userId="S::wesley.rancher@ssaihq.com::a05e55dd-1848-40b3-9497-fd896b8849c6" providerId="AD" clId="Web-{67F905BA-EE9B-40CC-B9D5-50488A5663D9}" dt="2023-07-26T17:11:42.588" v="25"/>
          <ac:picMkLst>
            <pc:docMk/>
            <pc:sldMk cId="2181180001" sldId="287"/>
            <ac:picMk id="3" creationId="{8A63F8F8-3C88-1E9F-7761-38C4C29DBEF9}"/>
          </ac:picMkLst>
        </pc:picChg>
        <pc:picChg chg="add mod ord">
          <ac:chgData name="Wesley Rancher" userId="S::wesley.rancher@ssaihq.com::a05e55dd-1848-40b3-9497-fd896b8849c6" providerId="AD" clId="Web-{67F905BA-EE9B-40CC-B9D5-50488A5663D9}" dt="2023-07-26T17:12:10.870" v="28" actId="1076"/>
          <ac:picMkLst>
            <pc:docMk/>
            <pc:sldMk cId="2181180001" sldId="287"/>
            <ac:picMk id="34" creationId="{4FE1ACB9-CA35-ECF4-9D70-F16E6486C328}"/>
          </ac:picMkLst>
        </pc:picChg>
        <pc:picChg chg="ord">
          <ac:chgData name="Wesley Rancher" userId="S::wesley.rancher@ssaihq.com::a05e55dd-1848-40b3-9497-fd896b8849c6" providerId="AD" clId="Web-{67F905BA-EE9B-40CC-B9D5-50488A5663D9}" dt="2023-07-26T17:12:00.776" v="27"/>
          <ac:picMkLst>
            <pc:docMk/>
            <pc:sldMk cId="2181180001" sldId="287"/>
            <ac:picMk id="98" creationId="{3D618BFC-4CD7-2DF0-B40A-65A4E4DEDC68}"/>
          </ac:picMkLst>
        </pc:picChg>
        <pc:picChg chg="add mod">
          <ac:chgData name="Wesley Rancher" userId="S::wesley.rancher@ssaihq.com::a05e55dd-1848-40b3-9497-fd896b8849c6" providerId="AD" clId="Web-{67F905BA-EE9B-40CC-B9D5-50488A5663D9}" dt="2023-07-26T17:13:02.450" v="33" actId="1076"/>
          <ac:picMkLst>
            <pc:docMk/>
            <pc:sldMk cId="2181180001" sldId="287"/>
            <ac:picMk id="105" creationId="{F2C6EF58-E907-8F2C-E140-62BA4657F5D8}"/>
          </ac:picMkLst>
        </pc:picChg>
        <pc:picChg chg="add del mod">
          <ac:chgData name="Wesley Rancher" userId="S::wesley.rancher@ssaihq.com::a05e55dd-1848-40b3-9497-fd896b8849c6" providerId="AD" clId="Web-{67F905BA-EE9B-40CC-B9D5-50488A5663D9}" dt="2023-07-26T17:11:02.665" v="21"/>
          <ac:picMkLst>
            <pc:docMk/>
            <pc:sldMk cId="2181180001" sldId="287"/>
            <ac:picMk id="115" creationId="{3310BBD6-01C6-87EB-3124-7FA0E7E39037}"/>
          </ac:picMkLst>
        </pc:picChg>
      </pc:sldChg>
    </pc:docChg>
  </pc:docChgLst>
  <pc:docChgLst>
    <pc:chgData name="Max VanArnam" userId="S::max.vanarnam@ssaihq.com::9e10e5b8-d2ed-4342-b03a-6e721bac6768" providerId="AD" clId="Web-{65E2CB22-9938-48BC-A9C7-77C18140F7C1}"/>
    <pc:docChg chg="modSld">
      <pc:chgData name="Max VanArnam" userId="S::max.vanarnam@ssaihq.com::9e10e5b8-d2ed-4342-b03a-6e721bac6768" providerId="AD" clId="Web-{65E2CB22-9938-48BC-A9C7-77C18140F7C1}" dt="2023-07-26T18:54:35.185" v="5" actId="1076"/>
      <pc:docMkLst>
        <pc:docMk/>
      </pc:docMkLst>
      <pc:sldChg chg="modSp">
        <pc:chgData name="Max VanArnam" userId="S::max.vanarnam@ssaihq.com::9e10e5b8-d2ed-4342-b03a-6e721bac6768" providerId="AD" clId="Web-{65E2CB22-9938-48BC-A9C7-77C18140F7C1}" dt="2023-07-26T18:54:35.185" v="5" actId="1076"/>
        <pc:sldMkLst>
          <pc:docMk/>
          <pc:sldMk cId="2181180001" sldId="287"/>
        </pc:sldMkLst>
        <pc:spChg chg="mod">
          <ac:chgData name="Max VanArnam" userId="S::max.vanarnam@ssaihq.com::9e10e5b8-d2ed-4342-b03a-6e721bac6768" providerId="AD" clId="Web-{65E2CB22-9938-48BC-A9C7-77C18140F7C1}" dt="2023-07-26T18:54:26.965" v="3" actId="1076"/>
          <ac:spMkLst>
            <pc:docMk/>
            <pc:sldMk cId="2181180001" sldId="287"/>
            <ac:spMk id="78" creationId="{7251E657-D99D-9A4E-12A4-FC00818333DC}"/>
          </ac:spMkLst>
        </pc:spChg>
        <pc:spChg chg="mod">
          <ac:chgData name="Max VanArnam" userId="S::max.vanarnam@ssaihq.com::9e10e5b8-d2ed-4342-b03a-6e721bac6768" providerId="AD" clId="Web-{65E2CB22-9938-48BC-A9C7-77C18140F7C1}" dt="2023-07-26T18:54:32.497" v="4" actId="1076"/>
          <ac:spMkLst>
            <pc:docMk/>
            <pc:sldMk cId="2181180001" sldId="287"/>
            <ac:spMk id="82" creationId="{A8792B86-5C2D-0738-B9DA-047983B88682}"/>
          </ac:spMkLst>
        </pc:spChg>
        <pc:spChg chg="mod">
          <ac:chgData name="Max VanArnam" userId="S::max.vanarnam@ssaihq.com::9e10e5b8-d2ed-4342-b03a-6e721bac6768" providerId="AD" clId="Web-{65E2CB22-9938-48BC-A9C7-77C18140F7C1}" dt="2023-07-26T18:54:35.185" v="5" actId="1076"/>
          <ac:spMkLst>
            <pc:docMk/>
            <pc:sldMk cId="2181180001" sldId="287"/>
            <ac:spMk id="83" creationId="{24F29A23-6075-EFAF-9B87-311174CA3B47}"/>
          </ac:spMkLst>
        </pc:spChg>
      </pc:sldChg>
    </pc:docChg>
  </pc:docChgLst>
  <pc:docChgLst>
    <pc:chgData name="Max VanArnam" userId="S::max.vanarnam@ssaihq.com::9e10e5b8-d2ed-4342-b03a-6e721bac6768" providerId="AD" clId="Web-{0C6E757C-9A34-4D17-BA5C-14735623DE79}"/>
    <pc:docChg chg="modSld">
      <pc:chgData name="Max VanArnam" userId="S::max.vanarnam@ssaihq.com::9e10e5b8-d2ed-4342-b03a-6e721bac6768" providerId="AD" clId="Web-{0C6E757C-9A34-4D17-BA5C-14735623DE79}" dt="2023-07-25T22:25:11.615" v="26"/>
      <pc:docMkLst>
        <pc:docMk/>
      </pc:docMkLst>
      <pc:sldChg chg="modSp">
        <pc:chgData name="Max VanArnam" userId="S::max.vanarnam@ssaihq.com::9e10e5b8-d2ed-4342-b03a-6e721bac6768" providerId="AD" clId="Web-{0C6E757C-9A34-4D17-BA5C-14735623DE79}" dt="2023-07-25T22:25:11.615" v="26"/>
        <pc:sldMkLst>
          <pc:docMk/>
          <pc:sldMk cId="2181180001" sldId="287"/>
        </pc:sldMkLst>
        <pc:spChg chg="ord">
          <ac:chgData name="Max VanArnam" userId="S::max.vanarnam@ssaihq.com::9e10e5b8-d2ed-4342-b03a-6e721bac6768" providerId="AD" clId="Web-{0C6E757C-9A34-4D17-BA5C-14735623DE79}" dt="2023-07-25T22:24:55.537" v="20"/>
          <ac:spMkLst>
            <pc:docMk/>
            <pc:sldMk cId="2181180001" sldId="287"/>
            <ac:spMk id="2" creationId="{83A59A78-4811-8BE2-9512-9E3356E2D7A7}"/>
          </ac:spMkLst>
        </pc:spChg>
        <pc:spChg chg="ord">
          <ac:chgData name="Max VanArnam" userId="S::max.vanarnam@ssaihq.com::9e10e5b8-d2ed-4342-b03a-6e721bac6768" providerId="AD" clId="Web-{0C6E757C-9A34-4D17-BA5C-14735623DE79}" dt="2023-07-25T22:25:03.537" v="23"/>
          <ac:spMkLst>
            <pc:docMk/>
            <pc:sldMk cId="2181180001" sldId="287"/>
            <ac:spMk id="6" creationId="{D4EA1241-FB0C-A0CE-8F8F-7C9113C05252}"/>
          </ac:spMkLst>
        </pc:spChg>
        <pc:spChg chg="mod">
          <ac:chgData name="Max VanArnam" userId="S::max.vanarnam@ssaihq.com::9e10e5b8-d2ed-4342-b03a-6e721bac6768" providerId="AD" clId="Web-{0C6E757C-9A34-4D17-BA5C-14735623DE79}" dt="2023-07-25T22:23:49.645" v="13"/>
          <ac:spMkLst>
            <pc:docMk/>
            <pc:sldMk cId="2181180001" sldId="287"/>
            <ac:spMk id="18" creationId="{C46983EE-8CB4-5161-66CB-C5F7E31A50F9}"/>
          </ac:spMkLst>
        </pc:spChg>
        <pc:spChg chg="mod">
          <ac:chgData name="Max VanArnam" userId="S::max.vanarnam@ssaihq.com::9e10e5b8-d2ed-4342-b03a-6e721bac6768" providerId="AD" clId="Web-{0C6E757C-9A34-4D17-BA5C-14735623DE79}" dt="2023-07-25T22:23:23.910" v="9" actId="1076"/>
          <ac:spMkLst>
            <pc:docMk/>
            <pc:sldMk cId="2181180001" sldId="287"/>
            <ac:spMk id="109" creationId="{14DF3A78-4B14-47C1-F045-10EA30F682CA}"/>
          </ac:spMkLst>
        </pc:spChg>
        <pc:spChg chg="mod">
          <ac:chgData name="Max VanArnam" userId="S::max.vanarnam@ssaihq.com::9e10e5b8-d2ed-4342-b03a-6e721bac6768" providerId="AD" clId="Web-{0C6E757C-9A34-4D17-BA5C-14735623DE79}" dt="2023-07-25T22:23:23.941" v="10" actId="1076"/>
          <ac:spMkLst>
            <pc:docMk/>
            <pc:sldMk cId="2181180001" sldId="287"/>
            <ac:spMk id="110" creationId="{8689DAB3-4D54-3643-4EE5-C38C924ABDD0}"/>
          </ac:spMkLst>
        </pc:spChg>
        <pc:grpChg chg="ord">
          <ac:chgData name="Max VanArnam" userId="S::max.vanarnam@ssaihq.com::9e10e5b8-d2ed-4342-b03a-6e721bac6768" providerId="AD" clId="Web-{0C6E757C-9A34-4D17-BA5C-14735623DE79}" dt="2023-07-25T22:24:58.131" v="21"/>
          <ac:grpSpMkLst>
            <pc:docMk/>
            <pc:sldMk cId="2181180001" sldId="287"/>
            <ac:grpSpMk id="14" creationId="{AE7706E0-42E7-7242-6EF8-A53D140357B0}"/>
          </ac:grpSpMkLst>
        </pc:grpChg>
        <pc:grpChg chg="ord">
          <ac:chgData name="Max VanArnam" userId="S::max.vanarnam@ssaihq.com::9e10e5b8-d2ed-4342-b03a-6e721bac6768" providerId="AD" clId="Web-{0C6E757C-9A34-4D17-BA5C-14735623DE79}" dt="2023-07-25T22:25:00.849" v="22"/>
          <ac:grpSpMkLst>
            <pc:docMk/>
            <pc:sldMk cId="2181180001" sldId="287"/>
            <ac:grpSpMk id="15" creationId="{DFB3E462-DBC2-9096-F196-B2E412B2C241}"/>
          </ac:grpSpMkLst>
        </pc:grpChg>
        <pc:grpChg chg="ord">
          <ac:chgData name="Max VanArnam" userId="S::max.vanarnam@ssaihq.com::9e10e5b8-d2ed-4342-b03a-6e721bac6768" providerId="AD" clId="Web-{0C6E757C-9A34-4D17-BA5C-14735623DE79}" dt="2023-07-25T22:25:06.287" v="24"/>
          <ac:grpSpMkLst>
            <pc:docMk/>
            <pc:sldMk cId="2181180001" sldId="287"/>
            <ac:grpSpMk id="93" creationId="{4792FEFF-92A7-6AF4-AE3A-D8DA29F7E1CD}"/>
          </ac:grpSpMkLst>
        </pc:grpChg>
        <pc:picChg chg="mod">
          <ac:chgData name="Max VanArnam" userId="S::max.vanarnam@ssaihq.com::9e10e5b8-d2ed-4342-b03a-6e721bac6768" providerId="AD" clId="Web-{0C6E757C-9A34-4D17-BA5C-14735623DE79}" dt="2023-07-25T22:24:24.474" v="19" actId="1076"/>
          <ac:picMkLst>
            <pc:docMk/>
            <pc:sldMk cId="2181180001" sldId="287"/>
            <ac:picMk id="3" creationId="{8A63F8F8-3C88-1E9F-7761-38C4C29DBEF9}"/>
          </ac:picMkLst>
        </pc:picChg>
        <pc:picChg chg="mod">
          <ac:chgData name="Max VanArnam" userId="S::max.vanarnam@ssaihq.com::9e10e5b8-d2ed-4342-b03a-6e721bac6768" providerId="AD" clId="Web-{0C6E757C-9A34-4D17-BA5C-14735623DE79}" dt="2023-07-25T22:23:23.863" v="8" actId="1076"/>
          <ac:picMkLst>
            <pc:docMk/>
            <pc:sldMk cId="2181180001" sldId="287"/>
            <ac:picMk id="7" creationId="{8144C8C5-8872-426B-0A2C-45DC7BEECC43}"/>
          </ac:picMkLst>
        </pc:picChg>
        <pc:picChg chg="mod modCrop">
          <ac:chgData name="Max VanArnam" userId="S::max.vanarnam@ssaihq.com::9e10e5b8-d2ed-4342-b03a-6e721bac6768" providerId="AD" clId="Web-{0C6E757C-9A34-4D17-BA5C-14735623DE79}" dt="2023-07-25T22:22:44.706" v="3"/>
          <ac:picMkLst>
            <pc:docMk/>
            <pc:sldMk cId="2181180001" sldId="287"/>
            <ac:picMk id="23" creationId="{CE46138D-88E7-4D4D-5A9B-D6B131A15A27}"/>
          </ac:picMkLst>
        </pc:picChg>
        <pc:picChg chg="mod">
          <ac:chgData name="Max VanArnam" userId="S::max.vanarnam@ssaihq.com::9e10e5b8-d2ed-4342-b03a-6e721bac6768" providerId="AD" clId="Web-{0C6E757C-9A34-4D17-BA5C-14735623DE79}" dt="2023-07-25T22:24:15.052" v="17" actId="1076"/>
          <ac:picMkLst>
            <pc:docMk/>
            <pc:sldMk cId="2181180001" sldId="287"/>
            <ac:picMk id="1029" creationId="{1028DA39-E5D5-C899-5519-DC865BD0E9D0}"/>
          </ac:picMkLst>
        </pc:picChg>
        <pc:picChg chg="ord">
          <ac:chgData name="Max VanArnam" userId="S::max.vanarnam@ssaihq.com::9e10e5b8-d2ed-4342-b03a-6e721bac6768" providerId="AD" clId="Web-{0C6E757C-9A34-4D17-BA5C-14735623DE79}" dt="2023-07-25T22:25:08.849" v="25"/>
          <ac:picMkLst>
            <pc:docMk/>
            <pc:sldMk cId="2181180001" sldId="287"/>
            <ac:picMk id="1032" creationId="{D2FAF700-AE4E-2F5F-EFC1-F5C0C0530519}"/>
          </ac:picMkLst>
        </pc:picChg>
        <pc:cxnChg chg="mod">
          <ac:chgData name="Max VanArnam" userId="S::max.vanarnam@ssaihq.com::9e10e5b8-d2ed-4342-b03a-6e721bac6768" providerId="AD" clId="Web-{0C6E757C-9A34-4D17-BA5C-14735623DE79}" dt="2023-07-25T22:23:27.457" v="11" actId="14100"/>
          <ac:cxnSpMkLst>
            <pc:docMk/>
            <pc:sldMk cId="2181180001" sldId="287"/>
            <ac:cxnSpMk id="30" creationId="{C6E06F5B-D231-11DC-36C2-BC66F6F7204E}"/>
          </ac:cxnSpMkLst>
        </pc:cxnChg>
        <pc:cxnChg chg="ord">
          <ac:chgData name="Max VanArnam" userId="S::max.vanarnam@ssaihq.com::9e10e5b8-d2ed-4342-b03a-6e721bac6768" providerId="AD" clId="Web-{0C6E757C-9A34-4D17-BA5C-14735623DE79}" dt="2023-07-25T22:25:11.615" v="26"/>
          <ac:cxnSpMkLst>
            <pc:docMk/>
            <pc:sldMk cId="2181180001" sldId="287"/>
            <ac:cxnSpMk id="31" creationId="{AA057333-F6DF-5CEC-BF95-BC23878F39E2}"/>
          </ac:cxnSpMkLst>
        </pc:cxnChg>
      </pc:sldChg>
    </pc:docChg>
  </pc:docChgLst>
  <pc:docChgLst>
    <pc:chgData name="Annie Kowalski" userId="S::annie.kowalski@ssaihq.com::1845a81b-cac8-4956-aee4-e06573dbb5dc" providerId="AD" clId="Web-{5F3C9207-5080-E31F-7FE8-16A61CE60D4F}"/>
    <pc:docChg chg="modSld">
      <pc:chgData name="Annie Kowalski" userId="S::annie.kowalski@ssaihq.com::1845a81b-cac8-4956-aee4-e06573dbb5dc" providerId="AD" clId="Web-{5F3C9207-5080-E31F-7FE8-16A61CE60D4F}" dt="2023-07-25T23:32:45.149" v="0" actId="1076"/>
      <pc:docMkLst>
        <pc:docMk/>
      </pc:docMkLst>
      <pc:sldChg chg="modSp">
        <pc:chgData name="Annie Kowalski" userId="S::annie.kowalski@ssaihq.com::1845a81b-cac8-4956-aee4-e06573dbb5dc" providerId="AD" clId="Web-{5F3C9207-5080-E31F-7FE8-16A61CE60D4F}" dt="2023-07-25T23:32:45.149" v="0" actId="1076"/>
        <pc:sldMkLst>
          <pc:docMk/>
          <pc:sldMk cId="2181180001" sldId="287"/>
        </pc:sldMkLst>
        <pc:picChg chg="mod">
          <ac:chgData name="Annie Kowalski" userId="S::annie.kowalski@ssaihq.com::1845a81b-cac8-4956-aee4-e06573dbb5dc" providerId="AD" clId="Web-{5F3C9207-5080-E31F-7FE8-16A61CE60D4F}" dt="2023-07-25T23:32:45.149" v="0" actId="1076"/>
          <ac:picMkLst>
            <pc:docMk/>
            <pc:sldMk cId="2181180001" sldId="287"/>
            <ac:picMk id="24" creationId="{AC515618-CE72-0373-4441-D7B58C36AE3B}"/>
          </ac:picMkLst>
        </pc:picChg>
      </pc:sldChg>
    </pc:docChg>
  </pc:docChgLst>
  <pc:docChgLst>
    <pc:chgData name="Wesley Rancher" userId="S::wesley.rancher@ssaihq.com::a05e55dd-1848-40b3-9497-fd896b8849c6" providerId="AD" clId="Web-{9E002268-057D-4B1F-9D2B-9C0869C14C4A}"/>
    <pc:docChg chg="modSld">
      <pc:chgData name="Wesley Rancher" userId="S::wesley.rancher@ssaihq.com::a05e55dd-1848-40b3-9497-fd896b8849c6" providerId="AD" clId="Web-{9E002268-057D-4B1F-9D2B-9C0869C14C4A}" dt="2023-07-24T22:41:17.202" v="1" actId="1076"/>
      <pc:docMkLst>
        <pc:docMk/>
      </pc:docMkLst>
      <pc:sldChg chg="addSp modSp">
        <pc:chgData name="Wesley Rancher" userId="S::wesley.rancher@ssaihq.com::a05e55dd-1848-40b3-9497-fd896b8849c6" providerId="AD" clId="Web-{9E002268-057D-4B1F-9D2B-9C0869C14C4A}" dt="2023-07-24T22:41:17.202" v="1" actId="1076"/>
        <pc:sldMkLst>
          <pc:docMk/>
          <pc:sldMk cId="2181180001" sldId="287"/>
        </pc:sldMkLst>
        <pc:spChg chg="add mod">
          <ac:chgData name="Wesley Rancher" userId="S::wesley.rancher@ssaihq.com::a05e55dd-1848-40b3-9497-fd896b8849c6" providerId="AD" clId="Web-{9E002268-057D-4B1F-9D2B-9C0869C14C4A}" dt="2023-07-24T22:41:17.202" v="1" actId="1076"/>
          <ac:spMkLst>
            <pc:docMk/>
            <pc:sldMk cId="2181180001" sldId="287"/>
            <ac:spMk id="5" creationId="{FAD8E05B-5404-2ACA-64BD-4762C3A52B93}"/>
          </ac:spMkLst>
        </pc:spChg>
      </pc:sldChg>
    </pc:docChg>
  </pc:docChgLst>
  <pc:docChgLst>
    <pc:chgData name="Max VanArnam" userId="S::max.vanarnam@ssaihq.com::9e10e5b8-d2ed-4342-b03a-6e721bac6768" providerId="AD" clId="Web-{6DEC906A-1582-4A2A-81A5-99C859612C67}"/>
    <pc:docChg chg="modSld">
      <pc:chgData name="Max VanArnam" userId="S::max.vanarnam@ssaihq.com::9e10e5b8-d2ed-4342-b03a-6e721bac6768" providerId="AD" clId="Web-{6DEC906A-1582-4A2A-81A5-99C859612C67}" dt="2023-07-25T17:18:57.917" v="89" actId="20577"/>
      <pc:docMkLst>
        <pc:docMk/>
      </pc:docMkLst>
      <pc:sldChg chg="addSp delSp modSp">
        <pc:chgData name="Max VanArnam" userId="S::max.vanarnam@ssaihq.com::9e10e5b8-d2ed-4342-b03a-6e721bac6768" providerId="AD" clId="Web-{6DEC906A-1582-4A2A-81A5-99C859612C67}" dt="2023-07-25T17:18:57.917" v="89" actId="20577"/>
        <pc:sldMkLst>
          <pc:docMk/>
          <pc:sldMk cId="2181180001" sldId="287"/>
        </pc:sldMkLst>
        <pc:spChg chg="mod">
          <ac:chgData name="Max VanArnam" userId="S::max.vanarnam@ssaihq.com::9e10e5b8-d2ed-4342-b03a-6e721bac6768" providerId="AD" clId="Web-{6DEC906A-1582-4A2A-81A5-99C859612C67}" dt="2023-07-25T17:15:55.155" v="33" actId="1076"/>
          <ac:spMkLst>
            <pc:docMk/>
            <pc:sldMk cId="2181180001" sldId="287"/>
            <ac:spMk id="5" creationId="{FAD8E05B-5404-2ACA-64BD-4762C3A52B93}"/>
          </ac:spMkLst>
        </pc:spChg>
        <pc:spChg chg="add mod">
          <ac:chgData name="Max VanArnam" userId="S::max.vanarnam@ssaihq.com::9e10e5b8-d2ed-4342-b03a-6e721bac6768" providerId="AD" clId="Web-{6DEC906A-1582-4A2A-81A5-99C859612C67}" dt="2023-07-25T17:18:31.634" v="67" actId="1076"/>
          <ac:spMkLst>
            <pc:docMk/>
            <pc:sldMk cId="2181180001" sldId="287"/>
            <ac:spMk id="13" creationId="{578FCA05-2ABA-CFEE-66F0-6F698D04BE2C}"/>
          </ac:spMkLst>
        </pc:spChg>
        <pc:spChg chg="add mod">
          <ac:chgData name="Max VanArnam" userId="S::max.vanarnam@ssaihq.com::9e10e5b8-d2ed-4342-b03a-6e721bac6768" providerId="AD" clId="Web-{6DEC906A-1582-4A2A-81A5-99C859612C67}" dt="2023-07-25T17:17:46.428" v="66" actId="20577"/>
          <ac:spMkLst>
            <pc:docMk/>
            <pc:sldMk cId="2181180001" sldId="287"/>
            <ac:spMk id="16" creationId="{6C9CFE42-C2C2-33C5-6F39-C8D9471C9C1E}"/>
          </ac:spMkLst>
        </pc:spChg>
        <pc:spChg chg="mod topLvl">
          <ac:chgData name="Max VanArnam" userId="S::max.vanarnam@ssaihq.com::9e10e5b8-d2ed-4342-b03a-6e721bac6768" providerId="AD" clId="Web-{6DEC906A-1582-4A2A-81A5-99C859612C67}" dt="2023-07-25T17:16:51.049" v="47" actId="1076"/>
          <ac:spMkLst>
            <pc:docMk/>
            <pc:sldMk cId="2181180001" sldId="287"/>
            <ac:spMk id="28" creationId="{A1EFFBF6-0636-450D-9C44-768E0E38281C}"/>
          </ac:spMkLst>
        </pc:spChg>
        <pc:spChg chg="add mod">
          <ac:chgData name="Max VanArnam" userId="S::max.vanarnam@ssaihq.com::9e10e5b8-d2ed-4342-b03a-6e721bac6768" providerId="AD" clId="Web-{6DEC906A-1582-4A2A-81A5-99C859612C67}" dt="2023-07-25T17:18:57.917" v="89" actId="20577"/>
          <ac:spMkLst>
            <pc:docMk/>
            <pc:sldMk cId="2181180001" sldId="287"/>
            <ac:spMk id="29" creationId="{65F7A3F6-C578-92C2-DB56-A62F621FE5AA}"/>
          </ac:spMkLst>
        </pc:spChg>
        <pc:grpChg chg="del">
          <ac:chgData name="Max VanArnam" userId="S::max.vanarnam@ssaihq.com::9e10e5b8-d2ed-4342-b03a-6e721bac6768" providerId="AD" clId="Web-{6DEC906A-1582-4A2A-81A5-99C859612C67}" dt="2023-07-25T17:16:35.923" v="44"/>
          <ac:grpSpMkLst>
            <pc:docMk/>
            <pc:sldMk cId="2181180001" sldId="287"/>
            <ac:grpSpMk id="56" creationId="{35F82C7B-55E2-C975-627F-3CDC24C06647}"/>
          </ac:grpSpMkLst>
        </pc:grpChg>
        <pc:grpChg chg="mod">
          <ac:chgData name="Max VanArnam" userId="S::max.vanarnam@ssaihq.com::9e10e5b8-d2ed-4342-b03a-6e721bac6768" providerId="AD" clId="Web-{6DEC906A-1582-4A2A-81A5-99C859612C67}" dt="2023-07-25T17:16:57.659" v="49" actId="1076"/>
          <ac:grpSpMkLst>
            <pc:docMk/>
            <pc:sldMk cId="2181180001" sldId="287"/>
            <ac:grpSpMk id="57" creationId="{79899DD0-DE24-DEED-617B-8D0218144E5F}"/>
          </ac:grpSpMkLst>
        </pc:grpChg>
        <pc:picChg chg="mod">
          <ac:chgData name="Max VanArnam" userId="S::max.vanarnam@ssaihq.com::9e10e5b8-d2ed-4342-b03a-6e721bac6768" providerId="AD" clId="Web-{6DEC906A-1582-4A2A-81A5-99C859612C67}" dt="2023-07-25T17:18:34.618" v="68" actId="14100"/>
          <ac:picMkLst>
            <pc:docMk/>
            <pc:sldMk cId="2181180001" sldId="287"/>
            <ac:picMk id="21" creationId="{FB1B670F-0727-86AC-442C-197841B5DBD7}"/>
          </ac:picMkLst>
        </pc:picChg>
        <pc:picChg chg="mod">
          <ac:chgData name="Max VanArnam" userId="S::max.vanarnam@ssaihq.com::9e10e5b8-d2ed-4342-b03a-6e721bac6768" providerId="AD" clId="Web-{6DEC906A-1582-4A2A-81A5-99C859612C67}" dt="2023-07-25T17:15:04.089" v="3" actId="1076"/>
          <ac:picMkLst>
            <pc:docMk/>
            <pc:sldMk cId="2181180001" sldId="287"/>
            <ac:picMk id="23" creationId="{CE46138D-88E7-4D4D-5A9B-D6B131A15A27}"/>
          </ac:picMkLst>
        </pc:picChg>
        <pc:picChg chg="mod topLvl">
          <ac:chgData name="Max VanArnam" userId="S::max.vanarnam@ssaihq.com::9e10e5b8-d2ed-4342-b03a-6e721bac6768" providerId="AD" clId="Web-{6DEC906A-1582-4A2A-81A5-99C859612C67}" dt="2023-07-25T17:16:53.112" v="48" actId="1076"/>
          <ac:picMkLst>
            <pc:docMk/>
            <pc:sldMk cId="2181180001" sldId="287"/>
            <ac:picMk id="26" creationId="{192C794A-2814-5C06-2868-01F0CB8CC06C}"/>
          </ac:picMkLst>
        </pc:picChg>
      </pc:sldChg>
    </pc:docChg>
  </pc:docChgLst>
  <pc:docChgLst>
    <pc:chgData name="Annie Kowalski" userId="S::annie.kowalski@ssaihq.com::1845a81b-cac8-4956-aee4-e06573dbb5dc" providerId="AD" clId="Web-{0593E6F2-801F-DB3A-6D69-335BF55F3AC2}"/>
    <pc:docChg chg="modSld">
      <pc:chgData name="Annie Kowalski" userId="S::annie.kowalski@ssaihq.com::1845a81b-cac8-4956-aee4-e06573dbb5dc" providerId="AD" clId="Web-{0593E6F2-801F-DB3A-6D69-335BF55F3AC2}" dt="2023-07-26T18:15:31.366" v="27"/>
      <pc:docMkLst>
        <pc:docMk/>
      </pc:docMkLst>
      <pc:sldChg chg="addSp delSp modSp">
        <pc:chgData name="Annie Kowalski" userId="S::annie.kowalski@ssaihq.com::1845a81b-cac8-4956-aee4-e06573dbb5dc" providerId="AD" clId="Web-{0593E6F2-801F-DB3A-6D69-335BF55F3AC2}" dt="2023-07-26T18:15:31.366" v="27"/>
        <pc:sldMkLst>
          <pc:docMk/>
          <pc:sldMk cId="2181180001" sldId="287"/>
        </pc:sldMkLst>
        <pc:spChg chg="mod">
          <ac:chgData name="Annie Kowalski" userId="S::annie.kowalski@ssaihq.com::1845a81b-cac8-4956-aee4-e06573dbb5dc" providerId="AD" clId="Web-{0593E6F2-801F-DB3A-6D69-335BF55F3AC2}" dt="2023-07-26T18:07:15.530" v="2" actId="20577"/>
          <ac:spMkLst>
            <pc:docMk/>
            <pc:sldMk cId="2181180001" sldId="287"/>
            <ac:spMk id="16" creationId="{E41DF5C9-1D72-F9EB-B1E0-4681111D4B88}"/>
          </ac:spMkLst>
        </pc:spChg>
        <pc:spChg chg="add del">
          <ac:chgData name="Annie Kowalski" userId="S::annie.kowalski@ssaihq.com::1845a81b-cac8-4956-aee4-e06573dbb5dc" providerId="AD" clId="Web-{0593E6F2-801F-DB3A-6D69-335BF55F3AC2}" dt="2023-07-26T18:12:48.567" v="25"/>
          <ac:spMkLst>
            <pc:docMk/>
            <pc:sldMk cId="2181180001" sldId="287"/>
            <ac:spMk id="56" creationId="{234434FB-E5B8-648C-4ECF-31D268515451}"/>
          </ac:spMkLst>
        </pc:spChg>
        <pc:spChg chg="mod">
          <ac:chgData name="Annie Kowalski" userId="S::annie.kowalski@ssaihq.com::1845a81b-cac8-4956-aee4-e06573dbb5dc" providerId="AD" clId="Web-{0593E6F2-801F-DB3A-6D69-335BF55F3AC2}" dt="2023-07-26T18:06:49.076" v="0" actId="1076"/>
          <ac:spMkLst>
            <pc:docMk/>
            <pc:sldMk cId="2181180001" sldId="287"/>
            <ac:spMk id="79" creationId="{CAA66759-186F-2059-75F5-0EF2CC397708}"/>
          </ac:spMkLst>
        </pc:spChg>
        <pc:spChg chg="mod">
          <ac:chgData name="Annie Kowalski" userId="S::annie.kowalski@ssaihq.com::1845a81b-cac8-4956-aee4-e06573dbb5dc" providerId="AD" clId="Web-{0593E6F2-801F-DB3A-6D69-335BF55F3AC2}" dt="2023-07-26T18:15:31.366" v="27"/>
          <ac:spMkLst>
            <pc:docMk/>
            <pc:sldMk cId="2181180001" sldId="287"/>
            <ac:spMk id="116" creationId="{C31A41D0-8A91-668C-A5A9-AC3AC28F112B}"/>
          </ac:spMkLst>
        </pc:spChg>
        <pc:picChg chg="add mod">
          <ac:chgData name="Annie Kowalski" userId="S::annie.kowalski@ssaihq.com::1845a81b-cac8-4956-aee4-e06573dbb5dc" providerId="AD" clId="Web-{0593E6F2-801F-DB3A-6D69-335BF55F3AC2}" dt="2023-07-26T18:09:42.360" v="19" actId="1076"/>
          <ac:picMkLst>
            <pc:docMk/>
            <pc:sldMk cId="2181180001" sldId="287"/>
            <ac:picMk id="3" creationId="{8FE5D7DE-60A7-6794-2374-F0F4103758F1}"/>
          </ac:picMkLst>
        </pc:picChg>
      </pc:sldChg>
    </pc:docChg>
  </pc:docChgLst>
  <pc:docChgLst>
    <pc:chgData name="Olivia Landry" userId="S::olivia.landry@ssaihq.com::ec423f44-10b5-4566-9a58-9d110155c730" providerId="AD" clId="Web-{CA370911-1257-E06E-20A4-E23C0C32346E}"/>
    <pc:docChg chg="modSld">
      <pc:chgData name="Olivia Landry" userId="S::olivia.landry@ssaihq.com::ec423f44-10b5-4566-9a58-9d110155c730" providerId="AD" clId="Web-{CA370911-1257-E06E-20A4-E23C0C32346E}" dt="2023-07-26T18:55:54.360" v="33"/>
      <pc:docMkLst>
        <pc:docMk/>
      </pc:docMkLst>
      <pc:sldChg chg="addSp modSp">
        <pc:chgData name="Olivia Landry" userId="S::olivia.landry@ssaihq.com::ec423f44-10b5-4566-9a58-9d110155c730" providerId="AD" clId="Web-{CA370911-1257-E06E-20A4-E23C0C32346E}" dt="2023-07-26T18:55:54.360" v="33"/>
        <pc:sldMkLst>
          <pc:docMk/>
          <pc:sldMk cId="2181180001" sldId="287"/>
        </pc:sldMkLst>
        <pc:spChg chg="mod">
          <ac:chgData name="Olivia Landry" userId="S::olivia.landry@ssaihq.com::ec423f44-10b5-4566-9a58-9d110155c730" providerId="AD" clId="Web-{CA370911-1257-E06E-20A4-E23C0C32346E}" dt="2023-07-26T18:55:30.437" v="32"/>
          <ac:spMkLst>
            <pc:docMk/>
            <pc:sldMk cId="2181180001" sldId="287"/>
            <ac:spMk id="27" creationId="{719D2A68-7FE3-CD42-9532-145BE79CB035}"/>
          </ac:spMkLst>
        </pc:spChg>
        <pc:spChg chg="add mod">
          <ac:chgData name="Olivia Landry" userId="S::olivia.landry@ssaihq.com::ec423f44-10b5-4566-9a58-9d110155c730" providerId="AD" clId="Web-{CA370911-1257-E06E-20A4-E23C0C32346E}" dt="2023-07-26T18:55:54.360" v="33"/>
          <ac:spMkLst>
            <pc:docMk/>
            <pc:sldMk cId="2181180001" sldId="287"/>
            <ac:spMk id="56" creationId="{C2AF6682-82AB-A3CD-A85B-F801C86C193C}"/>
          </ac:spMkLst>
        </pc:spChg>
        <pc:spChg chg="mod">
          <ac:chgData name="Olivia Landry" userId="S::olivia.landry@ssaihq.com::ec423f44-10b5-4566-9a58-9d110155c730" providerId="AD" clId="Web-{CA370911-1257-E06E-20A4-E23C0C32346E}" dt="2023-07-26T18:49:49.190" v="25" actId="1076"/>
          <ac:spMkLst>
            <pc:docMk/>
            <pc:sldMk cId="2181180001" sldId="287"/>
            <ac:spMk id="110" creationId="{8689DAB3-4D54-3643-4EE5-C38C924ABDD0}"/>
          </ac:spMkLst>
        </pc:spChg>
        <pc:spChg chg="mod">
          <ac:chgData name="Olivia Landry" userId="S::olivia.landry@ssaihq.com::ec423f44-10b5-4566-9a58-9d110155c730" providerId="AD" clId="Web-{CA370911-1257-E06E-20A4-E23C0C32346E}" dt="2023-07-26T18:49:20.048" v="21" actId="20577"/>
          <ac:spMkLst>
            <pc:docMk/>
            <pc:sldMk cId="2181180001" sldId="287"/>
            <ac:spMk id="116" creationId="{C31A41D0-8A91-668C-A5A9-AC3AC28F112B}"/>
          </ac:spMkLst>
        </pc:spChg>
        <pc:graphicFrameChg chg="mod">
          <ac:chgData name="Olivia Landry" userId="S::olivia.landry@ssaihq.com::ec423f44-10b5-4566-9a58-9d110155c730" providerId="AD" clId="Web-{CA370911-1257-E06E-20A4-E23C0C32346E}" dt="2023-07-26T18:53:02.228" v="26" actId="1076"/>
          <ac:graphicFrameMkLst>
            <pc:docMk/>
            <pc:sldMk cId="2181180001" sldId="287"/>
            <ac:graphicFrameMk id="100" creationId="{304A751B-A124-E2DE-A27C-1F61C68B5171}"/>
          </ac:graphicFrameMkLst>
        </pc:graphicFrameChg>
        <pc:picChg chg="mod">
          <ac:chgData name="Olivia Landry" userId="S::olivia.landry@ssaihq.com::ec423f44-10b5-4566-9a58-9d110155c730" providerId="AD" clId="Web-{CA370911-1257-E06E-20A4-E23C0C32346E}" dt="2023-07-26T18:39:10.682" v="1" actId="1076"/>
          <ac:picMkLst>
            <pc:docMk/>
            <pc:sldMk cId="2181180001" sldId="287"/>
            <ac:picMk id="105" creationId="{F2C6EF58-E907-8F2C-E140-62BA4657F5D8}"/>
          </ac:picMkLst>
        </pc:picChg>
        <pc:picChg chg="mod">
          <ac:chgData name="Olivia Landry" userId="S::olivia.landry@ssaihq.com::ec423f44-10b5-4566-9a58-9d110155c730" providerId="AD" clId="Web-{CA370911-1257-E06E-20A4-E23C0C32346E}" dt="2023-07-26T18:49:49.190" v="24" actId="1076"/>
          <ac:picMkLst>
            <pc:docMk/>
            <pc:sldMk cId="2181180001" sldId="287"/>
            <ac:picMk id="1027" creationId="{AC8AD257-427B-0B9B-6B7E-E952A3421021}"/>
          </ac:picMkLst>
        </pc:picChg>
      </pc:sldChg>
    </pc:docChg>
  </pc:docChgLst>
  <pc:docChgLst>
    <pc:chgData name="Annie Kowalski" userId="S::annie.kowalski@ssaihq.com::1845a81b-cac8-4956-aee4-e06573dbb5dc" providerId="AD" clId="Web-{9946498E-6BD1-08C6-2A42-7049E12E60FF}"/>
    <pc:docChg chg="modSld">
      <pc:chgData name="Annie Kowalski" userId="S::annie.kowalski@ssaihq.com::1845a81b-cac8-4956-aee4-e06573dbb5dc" providerId="AD" clId="Web-{9946498E-6BD1-08C6-2A42-7049E12E60FF}" dt="2023-07-25T23:29:56.273" v="142"/>
      <pc:docMkLst>
        <pc:docMk/>
      </pc:docMkLst>
      <pc:sldChg chg="addSp delSp modSp">
        <pc:chgData name="Annie Kowalski" userId="S::annie.kowalski@ssaihq.com::1845a81b-cac8-4956-aee4-e06573dbb5dc" providerId="AD" clId="Web-{9946498E-6BD1-08C6-2A42-7049E12E60FF}" dt="2023-07-25T23:29:56.273" v="142"/>
        <pc:sldMkLst>
          <pc:docMk/>
          <pc:sldMk cId="2181180001" sldId="287"/>
        </pc:sldMkLst>
        <pc:spChg chg="add">
          <ac:chgData name="Annie Kowalski" userId="S::annie.kowalski@ssaihq.com::1845a81b-cac8-4956-aee4-e06573dbb5dc" providerId="AD" clId="Web-{9946498E-6BD1-08C6-2A42-7049E12E60FF}" dt="2023-07-25T23:17:19.928" v="53"/>
          <ac:spMkLst>
            <pc:docMk/>
            <pc:sldMk cId="2181180001" sldId="287"/>
            <ac:spMk id="5" creationId="{F8A0099D-615D-8CDA-49C3-3042EE012F8C}"/>
          </ac:spMkLst>
        </pc:spChg>
        <pc:spChg chg="add mod">
          <ac:chgData name="Annie Kowalski" userId="S::annie.kowalski@ssaihq.com::1845a81b-cac8-4956-aee4-e06573dbb5dc" providerId="AD" clId="Web-{9946498E-6BD1-08C6-2A42-7049E12E60FF}" dt="2023-07-25T23:23:33.922" v="115" actId="14100"/>
          <ac:spMkLst>
            <pc:docMk/>
            <pc:sldMk cId="2181180001" sldId="287"/>
            <ac:spMk id="16" creationId="{E41DF5C9-1D72-F9EB-B1E0-4681111D4B88}"/>
          </ac:spMkLst>
        </pc:spChg>
        <pc:spChg chg="mod">
          <ac:chgData name="Annie Kowalski" userId="S::annie.kowalski@ssaihq.com::1845a81b-cac8-4956-aee4-e06573dbb5dc" providerId="AD" clId="Web-{9946498E-6BD1-08C6-2A42-7049E12E60FF}" dt="2023-07-25T23:17:03.209" v="48" actId="1076"/>
          <ac:spMkLst>
            <pc:docMk/>
            <pc:sldMk cId="2181180001" sldId="287"/>
            <ac:spMk id="79" creationId="{CAA66759-186F-2059-75F5-0EF2CC397708}"/>
          </ac:spMkLst>
        </pc:spChg>
        <pc:spChg chg="del mod">
          <ac:chgData name="Annie Kowalski" userId="S::annie.kowalski@ssaihq.com::1845a81b-cac8-4956-aee4-e06573dbb5dc" providerId="AD" clId="Web-{9946498E-6BD1-08C6-2A42-7049E12E60FF}" dt="2023-07-25T23:15:26.613" v="36"/>
          <ac:spMkLst>
            <pc:docMk/>
            <pc:sldMk cId="2181180001" sldId="287"/>
            <ac:spMk id="80" creationId="{BDC8928B-79F6-0A08-FE63-F91D044AD6F8}"/>
          </ac:spMkLst>
        </pc:spChg>
        <pc:spChg chg="mod">
          <ac:chgData name="Annie Kowalski" userId="S::annie.kowalski@ssaihq.com::1845a81b-cac8-4956-aee4-e06573dbb5dc" providerId="AD" clId="Web-{9946498E-6BD1-08C6-2A42-7049E12E60FF}" dt="2023-07-25T23:17:03.255" v="49" actId="1076"/>
          <ac:spMkLst>
            <pc:docMk/>
            <pc:sldMk cId="2181180001" sldId="287"/>
            <ac:spMk id="81" creationId="{950CCF23-BB79-C096-E6B7-372F25069B88}"/>
          </ac:spMkLst>
        </pc:spChg>
        <pc:spChg chg="mod">
          <ac:chgData name="Annie Kowalski" userId="S::annie.kowalski@ssaihq.com::1845a81b-cac8-4956-aee4-e06573dbb5dc" providerId="AD" clId="Web-{9946498E-6BD1-08C6-2A42-7049E12E60FF}" dt="2023-07-25T23:17:03.287" v="50" actId="1076"/>
          <ac:spMkLst>
            <pc:docMk/>
            <pc:sldMk cId="2181180001" sldId="287"/>
            <ac:spMk id="82" creationId="{A8792B86-5C2D-0738-B9DA-047983B88682}"/>
          </ac:spMkLst>
        </pc:spChg>
        <pc:spChg chg="mod">
          <ac:chgData name="Annie Kowalski" userId="S::annie.kowalski@ssaihq.com::1845a81b-cac8-4956-aee4-e06573dbb5dc" providerId="AD" clId="Web-{9946498E-6BD1-08C6-2A42-7049E12E60FF}" dt="2023-07-25T23:17:03.334" v="51" actId="1076"/>
          <ac:spMkLst>
            <pc:docMk/>
            <pc:sldMk cId="2181180001" sldId="287"/>
            <ac:spMk id="83" creationId="{24F29A23-6075-EFAF-9B87-311174CA3B47}"/>
          </ac:spMkLst>
        </pc:spChg>
        <pc:spChg chg="mod">
          <ac:chgData name="Annie Kowalski" userId="S::annie.kowalski@ssaihq.com::1845a81b-cac8-4956-aee4-e06573dbb5dc" providerId="AD" clId="Web-{9946498E-6BD1-08C6-2A42-7049E12E60FF}" dt="2023-07-25T23:17:54.991" v="58" actId="14100"/>
          <ac:spMkLst>
            <pc:docMk/>
            <pc:sldMk cId="2181180001" sldId="287"/>
            <ac:spMk id="87" creationId="{57E5E5C1-5A84-8CA7-6B1C-6B3E604E1FED}"/>
          </ac:spMkLst>
        </pc:spChg>
        <pc:spChg chg="mod">
          <ac:chgData name="Annie Kowalski" userId="S::annie.kowalski@ssaihq.com::1845a81b-cac8-4956-aee4-e06573dbb5dc" providerId="AD" clId="Web-{9946498E-6BD1-08C6-2A42-7049E12E60FF}" dt="2023-07-25T23:09:59.248" v="5" actId="14100"/>
          <ac:spMkLst>
            <pc:docMk/>
            <pc:sldMk cId="2181180001" sldId="287"/>
            <ac:spMk id="110" creationId="{8689DAB3-4D54-3643-4EE5-C38C924ABDD0}"/>
          </ac:spMkLst>
        </pc:spChg>
        <pc:picChg chg="add mod">
          <ac:chgData name="Annie Kowalski" userId="S::annie.kowalski@ssaihq.com::1845a81b-cac8-4956-aee4-e06573dbb5dc" providerId="AD" clId="Web-{9946498E-6BD1-08C6-2A42-7049E12E60FF}" dt="2023-07-25T23:24:04.751" v="119" actId="1076"/>
          <ac:picMkLst>
            <pc:docMk/>
            <pc:sldMk cId="2181180001" sldId="287"/>
            <ac:picMk id="19" creationId="{7C055078-B07A-A74A-55AC-AF781EFCFD75}"/>
          </ac:picMkLst>
        </pc:picChg>
        <pc:inkChg chg="add">
          <ac:chgData name="Annie Kowalski" userId="S::annie.kowalski@ssaihq.com::1845a81b-cac8-4956-aee4-e06573dbb5dc" providerId="AD" clId="Web-{9946498E-6BD1-08C6-2A42-7049E12E60FF}" dt="2023-07-25T23:27:31.036" v="139"/>
          <ac:inkMkLst>
            <pc:docMk/>
            <pc:sldMk cId="2181180001" sldId="287"/>
            <ac:inkMk id="13" creationId="{4E62EEDA-8548-95FE-F14A-F1B8B45D122C}"/>
          </ac:inkMkLst>
        </pc:inkChg>
        <pc:inkChg chg="add">
          <ac:chgData name="Annie Kowalski" userId="S::annie.kowalski@ssaihq.com::1845a81b-cac8-4956-aee4-e06573dbb5dc" providerId="AD" clId="Web-{9946498E-6BD1-08C6-2A42-7049E12E60FF}" dt="2023-07-25T23:25:19.487" v="120"/>
          <ac:inkMkLst>
            <pc:docMk/>
            <pc:sldMk cId="2181180001" sldId="287"/>
            <ac:inkMk id="21" creationId="{3A80ED42-E9F7-7A08-7302-D98FF2151A1A}"/>
          </ac:inkMkLst>
        </pc:inkChg>
        <pc:inkChg chg="add">
          <ac:chgData name="Annie Kowalski" userId="S::annie.kowalski@ssaihq.com::1845a81b-cac8-4956-aee4-e06573dbb5dc" providerId="AD" clId="Web-{9946498E-6BD1-08C6-2A42-7049E12E60FF}" dt="2023-07-25T23:25:25.393" v="121"/>
          <ac:inkMkLst>
            <pc:docMk/>
            <pc:sldMk cId="2181180001" sldId="287"/>
            <ac:inkMk id="23" creationId="{74350C9D-B353-B61A-F569-0C5D274EE240}"/>
          </ac:inkMkLst>
        </pc:inkChg>
        <pc:inkChg chg="add">
          <ac:chgData name="Annie Kowalski" userId="S::annie.kowalski@ssaihq.com::1845a81b-cac8-4956-aee4-e06573dbb5dc" providerId="AD" clId="Web-{9946498E-6BD1-08C6-2A42-7049E12E60FF}" dt="2023-07-25T23:27:38.411" v="140"/>
          <ac:inkMkLst>
            <pc:docMk/>
            <pc:sldMk cId="2181180001" sldId="287"/>
            <ac:inkMk id="29" creationId="{2064B5DA-D353-1005-F2EE-1541066C3E84}"/>
          </ac:inkMkLst>
        </pc:inkChg>
        <pc:inkChg chg="add del">
          <ac:chgData name="Annie Kowalski" userId="S::annie.kowalski@ssaihq.com::1845a81b-cac8-4956-aee4-e06573dbb5dc" providerId="AD" clId="Web-{9946498E-6BD1-08C6-2A42-7049E12E60FF}" dt="2023-07-25T23:25:27.674" v="123"/>
          <ac:inkMkLst>
            <pc:docMk/>
            <pc:sldMk cId="2181180001" sldId="287"/>
            <ac:inkMk id="29" creationId="{B32D4A80-A401-C2DC-64EF-35E891D284EB}"/>
          </ac:inkMkLst>
        </pc:inkChg>
        <pc:inkChg chg="add">
          <ac:chgData name="Annie Kowalski" userId="S::annie.kowalski@ssaihq.com::1845a81b-cac8-4956-aee4-e06573dbb5dc" providerId="AD" clId="Web-{9946498E-6BD1-08C6-2A42-7049E12E60FF}" dt="2023-07-25T23:25:32.753" v="124"/>
          <ac:inkMkLst>
            <pc:docMk/>
            <pc:sldMk cId="2181180001" sldId="287"/>
            <ac:inkMk id="32" creationId="{315521C2-B1B1-4067-1A8D-1A9856EBCA7C}"/>
          </ac:inkMkLst>
        </pc:inkChg>
        <pc:inkChg chg="add">
          <ac:chgData name="Annie Kowalski" userId="S::annie.kowalski@ssaihq.com::1845a81b-cac8-4956-aee4-e06573dbb5dc" providerId="AD" clId="Web-{9946498E-6BD1-08C6-2A42-7049E12E60FF}" dt="2023-07-25T23:25:37.159" v="125"/>
          <ac:inkMkLst>
            <pc:docMk/>
            <pc:sldMk cId="2181180001" sldId="287"/>
            <ac:inkMk id="59" creationId="{8ED43D41-603A-AB11-A2C1-CA6037F57343}"/>
          </ac:inkMkLst>
        </pc:inkChg>
        <pc:inkChg chg="add">
          <ac:chgData name="Annie Kowalski" userId="S::annie.kowalski@ssaihq.com::1845a81b-cac8-4956-aee4-e06573dbb5dc" providerId="AD" clId="Web-{9946498E-6BD1-08C6-2A42-7049E12E60FF}" dt="2023-07-25T23:25:40.800" v="126"/>
          <ac:inkMkLst>
            <pc:docMk/>
            <pc:sldMk cId="2181180001" sldId="287"/>
            <ac:inkMk id="60" creationId="{BAD0D809-F8FF-FC05-F197-94CF3E08634E}"/>
          </ac:inkMkLst>
        </pc:inkChg>
        <pc:inkChg chg="add">
          <ac:chgData name="Annie Kowalski" userId="S::annie.kowalski@ssaihq.com::1845a81b-cac8-4956-aee4-e06573dbb5dc" providerId="AD" clId="Web-{9946498E-6BD1-08C6-2A42-7049E12E60FF}" dt="2023-07-25T23:25:44.518" v="127"/>
          <ac:inkMkLst>
            <pc:docMk/>
            <pc:sldMk cId="2181180001" sldId="287"/>
            <ac:inkMk id="62" creationId="{E3634897-FDF0-D6D7-77FF-0E91A645EEF0}"/>
          </ac:inkMkLst>
        </pc:inkChg>
        <pc:inkChg chg="add">
          <ac:chgData name="Annie Kowalski" userId="S::annie.kowalski@ssaihq.com::1845a81b-cac8-4956-aee4-e06573dbb5dc" providerId="AD" clId="Web-{9946498E-6BD1-08C6-2A42-7049E12E60FF}" dt="2023-07-25T23:25:48.690" v="128"/>
          <ac:inkMkLst>
            <pc:docMk/>
            <pc:sldMk cId="2181180001" sldId="287"/>
            <ac:inkMk id="68" creationId="{813F8BAC-C2AE-6F6F-EEFC-E003AFDAE5EC}"/>
          </ac:inkMkLst>
        </pc:inkChg>
        <pc:inkChg chg="add">
          <ac:chgData name="Annie Kowalski" userId="S::annie.kowalski@ssaihq.com::1845a81b-cac8-4956-aee4-e06573dbb5dc" providerId="AD" clId="Web-{9946498E-6BD1-08C6-2A42-7049E12E60FF}" dt="2023-07-25T23:25:52.815" v="129"/>
          <ac:inkMkLst>
            <pc:docMk/>
            <pc:sldMk cId="2181180001" sldId="287"/>
            <ac:inkMk id="69" creationId="{A126C551-6504-5A43-BBE4-E4D55BE12F01}"/>
          </ac:inkMkLst>
        </pc:inkChg>
        <pc:inkChg chg="add">
          <ac:chgData name="Annie Kowalski" userId="S::annie.kowalski@ssaihq.com::1845a81b-cac8-4956-aee4-e06573dbb5dc" providerId="AD" clId="Web-{9946498E-6BD1-08C6-2A42-7049E12E60FF}" dt="2023-07-25T23:25:56.862" v="130"/>
          <ac:inkMkLst>
            <pc:docMk/>
            <pc:sldMk cId="2181180001" sldId="287"/>
            <ac:inkMk id="70" creationId="{679B3E27-62B0-4062-69EF-7219813ABE37}"/>
          </ac:inkMkLst>
        </pc:inkChg>
        <pc:inkChg chg="add">
          <ac:chgData name="Annie Kowalski" userId="S::annie.kowalski@ssaihq.com::1845a81b-cac8-4956-aee4-e06573dbb5dc" providerId="AD" clId="Web-{9946498E-6BD1-08C6-2A42-7049E12E60FF}" dt="2023-07-25T23:26:00.409" v="131"/>
          <ac:inkMkLst>
            <pc:docMk/>
            <pc:sldMk cId="2181180001" sldId="287"/>
            <ac:inkMk id="71" creationId="{33665E7E-47F9-1A54-F280-1389DDD6F5FE}"/>
          </ac:inkMkLst>
        </pc:inkChg>
        <pc:inkChg chg="add">
          <ac:chgData name="Annie Kowalski" userId="S::annie.kowalski@ssaihq.com::1845a81b-cac8-4956-aee4-e06573dbb5dc" providerId="AD" clId="Web-{9946498E-6BD1-08C6-2A42-7049E12E60FF}" dt="2023-07-25T23:26:03.738" v="132"/>
          <ac:inkMkLst>
            <pc:docMk/>
            <pc:sldMk cId="2181180001" sldId="287"/>
            <ac:inkMk id="72" creationId="{2FF37B4A-B3AB-C96C-E962-E1217DB13AEF}"/>
          </ac:inkMkLst>
        </pc:inkChg>
        <pc:inkChg chg="add">
          <ac:chgData name="Annie Kowalski" userId="S::annie.kowalski@ssaihq.com::1845a81b-cac8-4956-aee4-e06573dbb5dc" providerId="AD" clId="Web-{9946498E-6BD1-08C6-2A42-7049E12E60FF}" dt="2023-07-25T23:26:08.081" v="133"/>
          <ac:inkMkLst>
            <pc:docMk/>
            <pc:sldMk cId="2181180001" sldId="287"/>
            <ac:inkMk id="73" creationId="{710EB97D-8A19-38BF-2440-BAAE296691B0}"/>
          </ac:inkMkLst>
        </pc:inkChg>
        <pc:inkChg chg="add">
          <ac:chgData name="Annie Kowalski" userId="S::annie.kowalski@ssaihq.com::1845a81b-cac8-4956-aee4-e06573dbb5dc" providerId="AD" clId="Web-{9946498E-6BD1-08C6-2A42-7049E12E60FF}" dt="2023-07-25T23:29:50.679" v="141"/>
          <ac:inkMkLst>
            <pc:docMk/>
            <pc:sldMk cId="2181180001" sldId="287"/>
            <ac:inkMk id="80" creationId="{46C2E68D-D82A-050A-E824-71FC8F10ABE4}"/>
          </ac:inkMkLst>
        </pc:inkChg>
        <pc:inkChg chg="add">
          <ac:chgData name="Annie Kowalski" userId="S::annie.kowalski@ssaihq.com::1845a81b-cac8-4956-aee4-e06573dbb5dc" providerId="AD" clId="Web-{9946498E-6BD1-08C6-2A42-7049E12E60FF}" dt="2023-07-25T23:26:21.425" v="134"/>
          <ac:inkMkLst>
            <pc:docMk/>
            <pc:sldMk cId="2181180001" sldId="287"/>
            <ac:inkMk id="84" creationId="{111AA352-3EF4-FA5A-BD24-154F35BC3281}"/>
          </ac:inkMkLst>
        </pc:inkChg>
        <pc:inkChg chg="add">
          <ac:chgData name="Annie Kowalski" userId="S::annie.kowalski@ssaihq.com::1845a81b-cac8-4956-aee4-e06573dbb5dc" providerId="AD" clId="Web-{9946498E-6BD1-08C6-2A42-7049E12E60FF}" dt="2023-07-25T23:29:56.273" v="142"/>
          <ac:inkMkLst>
            <pc:docMk/>
            <pc:sldMk cId="2181180001" sldId="287"/>
            <ac:inkMk id="85" creationId="{47F27C7C-A84C-689A-47B3-B13671DA7D15}"/>
          </ac:inkMkLst>
        </pc:inkChg>
        <pc:inkChg chg="add">
          <ac:chgData name="Annie Kowalski" userId="S::annie.kowalski@ssaihq.com::1845a81b-cac8-4956-aee4-e06573dbb5dc" providerId="AD" clId="Web-{9946498E-6BD1-08C6-2A42-7049E12E60FF}" dt="2023-07-25T23:26:26.675" v="135"/>
          <ac:inkMkLst>
            <pc:docMk/>
            <pc:sldMk cId="2181180001" sldId="287"/>
            <ac:inkMk id="86" creationId="{AD4BA4EA-643D-C9F4-A586-F284F85D20F6}"/>
          </ac:inkMkLst>
        </pc:inkChg>
        <pc:inkChg chg="add">
          <ac:chgData name="Annie Kowalski" userId="S::annie.kowalski@ssaihq.com::1845a81b-cac8-4956-aee4-e06573dbb5dc" providerId="AD" clId="Web-{9946498E-6BD1-08C6-2A42-7049E12E60FF}" dt="2023-07-25T23:26:30.863" v="136"/>
          <ac:inkMkLst>
            <pc:docMk/>
            <pc:sldMk cId="2181180001" sldId="287"/>
            <ac:inkMk id="88" creationId="{5298BE51-9A41-9EAA-E31A-FAE42A4C933F}"/>
          </ac:inkMkLst>
        </pc:inkChg>
        <pc:inkChg chg="add">
          <ac:chgData name="Annie Kowalski" userId="S::annie.kowalski@ssaihq.com::1845a81b-cac8-4956-aee4-e06573dbb5dc" providerId="AD" clId="Web-{9946498E-6BD1-08C6-2A42-7049E12E60FF}" dt="2023-07-25T23:26:35.566" v="137"/>
          <ac:inkMkLst>
            <pc:docMk/>
            <pc:sldMk cId="2181180001" sldId="287"/>
            <ac:inkMk id="89" creationId="{B8BADFF0-EA9E-F773-A390-F1D459C68D41}"/>
          </ac:inkMkLst>
        </pc:inkChg>
        <pc:inkChg chg="add">
          <ac:chgData name="Annie Kowalski" userId="S::annie.kowalski@ssaihq.com::1845a81b-cac8-4956-aee4-e06573dbb5dc" providerId="AD" clId="Web-{9946498E-6BD1-08C6-2A42-7049E12E60FF}" dt="2023-07-25T23:26:39.613" v="138"/>
          <ac:inkMkLst>
            <pc:docMk/>
            <pc:sldMk cId="2181180001" sldId="287"/>
            <ac:inkMk id="94" creationId="{0A7245D3-D80B-9290-4040-0C95AF8614CE}"/>
          </ac:inkMkLst>
        </pc:inkChg>
      </pc:sldChg>
    </pc:docChg>
  </pc:docChgLst>
  <pc:docChgLst>
    <pc:chgData name="Annie Kowalski" userId="S::annie.kowalski@ssaihq.com::1845a81b-cac8-4956-aee4-e06573dbb5dc" providerId="AD" clId="Web-{44147272-1BB1-4D13-0B3B-24B822EDE02E}"/>
    <pc:docChg chg="modSld">
      <pc:chgData name="Annie Kowalski" userId="S::annie.kowalski@ssaihq.com::1845a81b-cac8-4956-aee4-e06573dbb5dc" providerId="AD" clId="Web-{44147272-1BB1-4D13-0B3B-24B822EDE02E}" dt="2023-07-25T17:40:16.825" v="6" actId="1076"/>
      <pc:docMkLst>
        <pc:docMk/>
      </pc:docMkLst>
      <pc:sldChg chg="delSp modSp">
        <pc:chgData name="Annie Kowalski" userId="S::annie.kowalski@ssaihq.com::1845a81b-cac8-4956-aee4-e06573dbb5dc" providerId="AD" clId="Web-{44147272-1BB1-4D13-0B3B-24B822EDE02E}" dt="2023-07-25T17:40:16.825" v="6" actId="1076"/>
        <pc:sldMkLst>
          <pc:docMk/>
          <pc:sldMk cId="2181180001" sldId="287"/>
        </pc:sldMkLst>
        <pc:spChg chg="topLvl">
          <ac:chgData name="Annie Kowalski" userId="S::annie.kowalski@ssaihq.com::1845a81b-cac8-4956-aee4-e06573dbb5dc" providerId="AD" clId="Web-{44147272-1BB1-4D13-0B3B-24B822EDE02E}" dt="2023-07-25T17:40:07.528" v="5"/>
          <ac:spMkLst>
            <pc:docMk/>
            <pc:sldMk cId="2181180001" sldId="287"/>
            <ac:spMk id="25" creationId="{C76E4119-E7D2-3C67-36A8-97896F83233E}"/>
          </ac:spMkLst>
        </pc:spChg>
        <pc:spChg chg="topLvl">
          <ac:chgData name="Annie Kowalski" userId="S::annie.kowalski@ssaihq.com::1845a81b-cac8-4956-aee4-e06573dbb5dc" providerId="AD" clId="Web-{44147272-1BB1-4D13-0B3B-24B822EDE02E}" dt="2023-07-25T17:39:49.481" v="2"/>
          <ac:spMkLst>
            <pc:docMk/>
            <pc:sldMk cId="2181180001" sldId="287"/>
            <ac:spMk id="27" creationId="{719D2A68-7FE3-CD42-9532-145BE79CB035}"/>
          </ac:spMkLst>
        </pc:spChg>
        <pc:grpChg chg="del">
          <ac:chgData name="Annie Kowalski" userId="S::annie.kowalski@ssaihq.com::1845a81b-cac8-4956-aee4-e06573dbb5dc" providerId="AD" clId="Web-{44147272-1BB1-4D13-0B3B-24B822EDE02E}" dt="2023-07-25T17:40:07.528" v="5"/>
          <ac:grpSpMkLst>
            <pc:docMk/>
            <pc:sldMk cId="2181180001" sldId="287"/>
            <ac:grpSpMk id="18" creationId="{016A35BB-36E4-88DB-D97B-26ECB3896D93}"/>
          </ac:grpSpMkLst>
        </pc:grpChg>
        <pc:grpChg chg="del mod">
          <ac:chgData name="Annie Kowalski" userId="S::annie.kowalski@ssaihq.com::1845a81b-cac8-4956-aee4-e06573dbb5dc" providerId="AD" clId="Web-{44147272-1BB1-4D13-0B3B-24B822EDE02E}" dt="2023-07-25T17:39:49.481" v="2"/>
          <ac:grpSpMkLst>
            <pc:docMk/>
            <pc:sldMk cId="2181180001" sldId="287"/>
            <ac:grpSpMk id="19" creationId="{B51AE1EE-CC51-5887-54E8-3CC70847D2A4}"/>
          </ac:grpSpMkLst>
        </pc:grpChg>
        <pc:picChg chg="mod topLvl">
          <ac:chgData name="Annie Kowalski" userId="S::annie.kowalski@ssaihq.com::1845a81b-cac8-4956-aee4-e06573dbb5dc" providerId="AD" clId="Web-{44147272-1BB1-4D13-0B3B-24B822EDE02E}" dt="2023-07-25T17:40:00.043" v="4" actId="1076"/>
          <ac:picMkLst>
            <pc:docMk/>
            <pc:sldMk cId="2181180001" sldId="287"/>
            <ac:picMk id="20" creationId="{F2CDA52D-8113-E3D3-F266-B2C7A63393B4}"/>
          </ac:picMkLst>
        </pc:picChg>
        <pc:picChg chg="mod topLvl">
          <ac:chgData name="Annie Kowalski" userId="S::annie.kowalski@ssaihq.com::1845a81b-cac8-4956-aee4-e06573dbb5dc" providerId="AD" clId="Web-{44147272-1BB1-4D13-0B3B-24B822EDE02E}" dt="2023-07-25T17:40:16.825" v="6" actId="1076"/>
          <ac:picMkLst>
            <pc:docMk/>
            <pc:sldMk cId="2181180001" sldId="287"/>
            <ac:picMk id="24" creationId="{AC515618-CE72-0373-4441-D7B58C36AE3B}"/>
          </ac:picMkLst>
        </pc:picChg>
      </pc:sldChg>
    </pc:docChg>
  </pc:docChgLst>
  <pc:docChgLst>
    <pc:chgData name="Max VanArnam" userId="S::max.vanarnam@ssaihq.com::9e10e5b8-d2ed-4342-b03a-6e721bac6768" providerId="AD" clId="Web-{1A382B65-4CB1-4DC6-A242-CF93470E33F9}"/>
    <pc:docChg chg="modSld">
      <pc:chgData name="Max VanArnam" userId="S::max.vanarnam@ssaihq.com::9e10e5b8-d2ed-4342-b03a-6e721bac6768" providerId="AD" clId="Web-{1A382B65-4CB1-4DC6-A242-CF93470E33F9}" dt="2023-07-24T22:35:07.350" v="440" actId="1076"/>
      <pc:docMkLst>
        <pc:docMk/>
      </pc:docMkLst>
      <pc:sldChg chg="addSp delSp modSp">
        <pc:chgData name="Max VanArnam" userId="S::max.vanarnam@ssaihq.com::9e10e5b8-d2ed-4342-b03a-6e721bac6768" providerId="AD" clId="Web-{1A382B65-4CB1-4DC6-A242-CF93470E33F9}" dt="2023-07-24T22:35:07.350" v="440" actId="1076"/>
        <pc:sldMkLst>
          <pc:docMk/>
          <pc:sldMk cId="2181180001" sldId="287"/>
        </pc:sldMkLst>
        <pc:spChg chg="mod">
          <ac:chgData name="Max VanArnam" userId="S::max.vanarnam@ssaihq.com::9e10e5b8-d2ed-4342-b03a-6e721bac6768" providerId="AD" clId="Web-{1A382B65-4CB1-4DC6-A242-CF93470E33F9}" dt="2023-07-24T22:22:41.714" v="293" actId="1076"/>
          <ac:spMkLst>
            <pc:docMk/>
            <pc:sldMk cId="2181180001" sldId="287"/>
            <ac:spMk id="2" creationId="{83A59A78-4811-8BE2-9512-9E3356E2D7A7}"/>
          </ac:spMkLst>
        </pc:spChg>
        <pc:spChg chg="mod topLvl">
          <ac:chgData name="Max VanArnam" userId="S::max.vanarnam@ssaihq.com::9e10e5b8-d2ed-4342-b03a-6e721bac6768" providerId="AD" clId="Web-{1A382B65-4CB1-4DC6-A242-CF93470E33F9}" dt="2023-07-24T22:29:42.003" v="387" actId="1076"/>
          <ac:spMkLst>
            <pc:docMk/>
            <pc:sldMk cId="2181180001" sldId="287"/>
            <ac:spMk id="4" creationId="{B7E796FB-0AF1-1E5C-71DA-59A91B315C26}"/>
          </ac:spMkLst>
        </pc:spChg>
        <pc:spChg chg="mod topLvl">
          <ac:chgData name="Max VanArnam" userId="S::max.vanarnam@ssaihq.com::9e10e5b8-d2ed-4342-b03a-6e721bac6768" providerId="AD" clId="Web-{1A382B65-4CB1-4DC6-A242-CF93470E33F9}" dt="2023-07-24T22:08:55.778" v="178"/>
          <ac:spMkLst>
            <pc:docMk/>
            <pc:sldMk cId="2181180001" sldId="287"/>
            <ac:spMk id="6" creationId="{D4EA1241-FB0C-A0CE-8F8F-7C9113C05252}"/>
          </ac:spMkLst>
        </pc:spChg>
        <pc:spChg chg="mod">
          <ac:chgData name="Max VanArnam" userId="S::max.vanarnam@ssaihq.com::9e10e5b8-d2ed-4342-b03a-6e721bac6768" providerId="AD" clId="Web-{1A382B65-4CB1-4DC6-A242-CF93470E33F9}" dt="2023-07-24T22:32:49.733" v="410" actId="20577"/>
          <ac:spMkLst>
            <pc:docMk/>
            <pc:sldMk cId="2181180001" sldId="287"/>
            <ac:spMk id="9" creationId="{4E9CB60D-E705-DE31-F23F-5C6DFA86DD7F}"/>
          </ac:spMkLst>
        </pc:spChg>
        <pc:spChg chg="mod">
          <ac:chgData name="Max VanArnam" userId="S::max.vanarnam@ssaihq.com::9e10e5b8-d2ed-4342-b03a-6e721bac6768" providerId="AD" clId="Web-{1A382B65-4CB1-4DC6-A242-CF93470E33F9}" dt="2023-07-24T22:25:57.210" v="339" actId="14100"/>
          <ac:spMkLst>
            <pc:docMk/>
            <pc:sldMk cId="2181180001" sldId="287"/>
            <ac:spMk id="12" creationId="{1DC41832-78BE-C039-09EF-61939D58640E}"/>
          </ac:spMkLst>
        </pc:spChg>
        <pc:spChg chg="add mod">
          <ac:chgData name="Max VanArnam" userId="S::max.vanarnam@ssaihq.com::9e10e5b8-d2ed-4342-b03a-6e721bac6768" providerId="AD" clId="Web-{1A382B65-4CB1-4DC6-A242-CF93470E33F9}" dt="2023-07-24T22:33:02.171" v="411" actId="1076"/>
          <ac:spMkLst>
            <pc:docMk/>
            <pc:sldMk cId="2181180001" sldId="287"/>
            <ac:spMk id="16" creationId="{A8F0435E-3456-D235-9673-90325A7AC3AD}"/>
          </ac:spMkLst>
        </pc:spChg>
        <pc:spChg chg="add mod">
          <ac:chgData name="Max VanArnam" userId="S::max.vanarnam@ssaihq.com::9e10e5b8-d2ed-4342-b03a-6e721bac6768" providerId="AD" clId="Web-{1A382B65-4CB1-4DC6-A242-CF93470E33F9}" dt="2023-07-24T22:27:27.777" v="356" actId="1076"/>
          <ac:spMkLst>
            <pc:docMk/>
            <pc:sldMk cId="2181180001" sldId="287"/>
            <ac:spMk id="17" creationId="{059A1509-650F-0D4B-26EC-7A5041166E9F}"/>
          </ac:spMkLst>
        </pc:spChg>
        <pc:spChg chg="mod topLvl">
          <ac:chgData name="Max VanArnam" userId="S::max.vanarnam@ssaihq.com::9e10e5b8-d2ed-4342-b03a-6e721bac6768" providerId="AD" clId="Web-{1A382B65-4CB1-4DC6-A242-CF93470E33F9}" dt="2023-07-24T22:33:42.689" v="419"/>
          <ac:spMkLst>
            <pc:docMk/>
            <pc:sldMk cId="2181180001" sldId="287"/>
            <ac:spMk id="22" creationId="{9CB3F5C3-E539-4F0A-440A-F52B35F37FB4}"/>
          </ac:spMkLst>
        </pc:spChg>
        <pc:spChg chg="mod">
          <ac:chgData name="Max VanArnam" userId="S::max.vanarnam@ssaihq.com::9e10e5b8-d2ed-4342-b03a-6e721bac6768" providerId="AD" clId="Web-{1A382B65-4CB1-4DC6-A242-CF93470E33F9}" dt="2023-07-24T22:31:50.557" v="403" actId="20577"/>
          <ac:spMkLst>
            <pc:docMk/>
            <pc:sldMk cId="2181180001" sldId="287"/>
            <ac:spMk id="27" creationId="{719D2A68-7FE3-CD42-9532-145BE79CB035}"/>
          </ac:spMkLst>
        </pc:spChg>
        <pc:spChg chg="mod topLvl">
          <ac:chgData name="Max VanArnam" userId="S::max.vanarnam@ssaihq.com::9e10e5b8-d2ed-4342-b03a-6e721bac6768" providerId="AD" clId="Web-{1A382B65-4CB1-4DC6-A242-CF93470E33F9}" dt="2023-07-24T22:33:42.689" v="419"/>
          <ac:spMkLst>
            <pc:docMk/>
            <pc:sldMk cId="2181180001" sldId="287"/>
            <ac:spMk id="28" creationId="{A1EFFBF6-0636-450D-9C44-768E0E38281C}"/>
          </ac:spMkLst>
        </pc:spChg>
        <pc:spChg chg="add mod ord">
          <ac:chgData name="Max VanArnam" userId="S::max.vanarnam@ssaihq.com::9e10e5b8-d2ed-4342-b03a-6e721bac6768" providerId="AD" clId="Web-{1A382B65-4CB1-4DC6-A242-CF93470E33F9}" dt="2023-07-24T22:34:55.927" v="435" actId="14100"/>
          <ac:spMkLst>
            <pc:docMk/>
            <pc:sldMk cId="2181180001" sldId="287"/>
            <ac:spMk id="36" creationId="{2D055CDE-5B51-76B6-44AD-E97B40943E65}"/>
          </ac:spMkLst>
        </pc:spChg>
        <pc:spChg chg="add mod">
          <ac:chgData name="Max VanArnam" userId="S::max.vanarnam@ssaihq.com::9e10e5b8-d2ed-4342-b03a-6e721bac6768" providerId="AD" clId="Web-{1A382B65-4CB1-4DC6-A242-CF93470E33F9}" dt="2023-07-24T22:28:54.469" v="375" actId="1076"/>
          <ac:spMkLst>
            <pc:docMk/>
            <pc:sldMk cId="2181180001" sldId="287"/>
            <ac:spMk id="51" creationId="{BB999224-5D0F-76C8-4CFC-87D8A51DB1E2}"/>
          </ac:spMkLst>
        </pc:spChg>
        <pc:spChg chg="mod">
          <ac:chgData name="Max VanArnam" userId="S::max.vanarnam@ssaihq.com::9e10e5b8-d2ed-4342-b03a-6e721bac6768" providerId="AD" clId="Web-{1A382B65-4CB1-4DC6-A242-CF93470E33F9}" dt="2023-07-24T22:24:54.300" v="321" actId="1076"/>
          <ac:spMkLst>
            <pc:docMk/>
            <pc:sldMk cId="2181180001" sldId="287"/>
            <ac:spMk id="53" creationId="{A33569C9-DA88-49AC-B858-D3E23CF31162}"/>
          </ac:spMkLst>
        </pc:spChg>
        <pc:spChg chg="mod">
          <ac:chgData name="Max VanArnam" userId="S::max.vanarnam@ssaihq.com::9e10e5b8-d2ed-4342-b03a-6e721bac6768" providerId="AD" clId="Web-{1A382B65-4CB1-4DC6-A242-CF93470E33F9}" dt="2023-07-24T22:25:01.238" v="322" actId="1076"/>
          <ac:spMkLst>
            <pc:docMk/>
            <pc:sldMk cId="2181180001" sldId="287"/>
            <ac:spMk id="54" creationId="{16AF8A6B-597F-44E0-9AB1-C32F072E1972}"/>
          </ac:spMkLst>
        </pc:spChg>
        <pc:spChg chg="add">
          <ac:chgData name="Max VanArnam" userId="S::max.vanarnam@ssaihq.com::9e10e5b8-d2ed-4342-b03a-6e721bac6768" providerId="AD" clId="Web-{1A382B65-4CB1-4DC6-A242-CF93470E33F9}" dt="2023-07-24T22:30:23.084" v="391"/>
          <ac:spMkLst>
            <pc:docMk/>
            <pc:sldMk cId="2181180001" sldId="287"/>
            <ac:spMk id="55" creationId="{22052451-6167-4D76-5F82-11FCEDBE5495}"/>
          </ac:spMkLst>
        </pc:spChg>
        <pc:spChg chg="mod">
          <ac:chgData name="Max VanArnam" userId="S::max.vanarnam@ssaihq.com::9e10e5b8-d2ed-4342-b03a-6e721bac6768" providerId="AD" clId="Web-{1A382B65-4CB1-4DC6-A242-CF93470E33F9}" dt="2023-07-24T22:09:00.825" v="179"/>
          <ac:spMkLst>
            <pc:docMk/>
            <pc:sldMk cId="2181180001" sldId="287"/>
            <ac:spMk id="91" creationId="{D4EAA0B2-C2A5-7FD6-7455-FB1DAF566CE5}"/>
          </ac:spMkLst>
        </pc:spChg>
        <pc:spChg chg="mod">
          <ac:chgData name="Max VanArnam" userId="S::max.vanarnam@ssaihq.com::9e10e5b8-d2ed-4342-b03a-6e721bac6768" providerId="AD" clId="Web-{1A382B65-4CB1-4DC6-A242-CF93470E33F9}" dt="2023-07-24T22:09:00.856" v="180"/>
          <ac:spMkLst>
            <pc:docMk/>
            <pc:sldMk cId="2181180001" sldId="287"/>
            <ac:spMk id="92" creationId="{31C0F4B2-5B39-E112-91A9-18B1685C8167}"/>
          </ac:spMkLst>
        </pc:spChg>
        <pc:spChg chg="mod topLvl">
          <ac:chgData name="Max VanArnam" userId="S::max.vanarnam@ssaihq.com::9e10e5b8-d2ed-4342-b03a-6e721bac6768" providerId="AD" clId="Web-{1A382B65-4CB1-4DC6-A242-CF93470E33F9}" dt="2023-07-24T22:27:14.917" v="352" actId="14100"/>
          <ac:spMkLst>
            <pc:docMk/>
            <pc:sldMk cId="2181180001" sldId="287"/>
            <ac:spMk id="104" creationId="{527F9F06-EF9F-70FD-F319-8A50B63A8214}"/>
          </ac:spMkLst>
        </pc:spChg>
        <pc:spChg chg="del mod topLvl">
          <ac:chgData name="Max VanArnam" userId="S::max.vanarnam@ssaihq.com::9e10e5b8-d2ed-4342-b03a-6e721bac6768" providerId="AD" clId="Web-{1A382B65-4CB1-4DC6-A242-CF93470E33F9}" dt="2023-07-24T22:28:43.828" v="373"/>
          <ac:spMkLst>
            <pc:docMk/>
            <pc:sldMk cId="2181180001" sldId="287"/>
            <ac:spMk id="105" creationId="{E327DF8F-6B7A-2DAC-514E-60BECB467117}"/>
          </ac:spMkLst>
        </pc:spChg>
        <pc:spChg chg="mod ord">
          <ac:chgData name="Max VanArnam" userId="S::max.vanarnam@ssaihq.com::9e10e5b8-d2ed-4342-b03a-6e721bac6768" providerId="AD" clId="Web-{1A382B65-4CB1-4DC6-A242-CF93470E33F9}" dt="2023-07-24T22:24:43.362" v="318" actId="1076"/>
          <ac:spMkLst>
            <pc:docMk/>
            <pc:sldMk cId="2181180001" sldId="287"/>
            <ac:spMk id="117" creationId="{AAA9DE23-6E11-2CE2-708B-0D2233CD9881}"/>
          </ac:spMkLst>
        </pc:spChg>
        <pc:spChg chg="mod topLvl">
          <ac:chgData name="Max VanArnam" userId="S::max.vanarnam@ssaihq.com::9e10e5b8-d2ed-4342-b03a-6e721bac6768" providerId="AD" clId="Web-{1A382B65-4CB1-4DC6-A242-CF93470E33F9}" dt="2023-07-24T22:33:42.689" v="419"/>
          <ac:spMkLst>
            <pc:docMk/>
            <pc:sldMk cId="2181180001" sldId="287"/>
            <ac:spMk id="124" creationId="{5FA5DF49-0DF0-562F-FF67-E14A7E09C54C}"/>
          </ac:spMkLst>
        </pc:spChg>
        <pc:spChg chg="mod topLvl">
          <ac:chgData name="Max VanArnam" userId="S::max.vanarnam@ssaihq.com::9e10e5b8-d2ed-4342-b03a-6e721bac6768" providerId="AD" clId="Web-{1A382B65-4CB1-4DC6-A242-CF93470E33F9}" dt="2023-07-24T22:34:50.271" v="434" actId="1076"/>
          <ac:spMkLst>
            <pc:docMk/>
            <pc:sldMk cId="2181180001" sldId="287"/>
            <ac:spMk id="130" creationId="{55DE89FA-68C0-7B9C-2A89-7477441CF685}"/>
          </ac:spMkLst>
        </pc:spChg>
        <pc:grpChg chg="add del mod topLvl">
          <ac:chgData name="Max VanArnam" userId="S::max.vanarnam@ssaihq.com::9e10e5b8-d2ed-4342-b03a-6e721bac6768" providerId="AD" clId="Web-{1A382B65-4CB1-4DC6-A242-CF93470E33F9}" dt="2023-07-24T22:18:24.606" v="256"/>
          <ac:grpSpMkLst>
            <pc:docMk/>
            <pc:sldMk cId="2181180001" sldId="287"/>
            <ac:grpSpMk id="3" creationId="{419998AA-1444-C05A-0890-42A805BA4E0B}"/>
          </ac:grpSpMkLst>
        </pc:grpChg>
        <pc:grpChg chg="add del mod topLvl">
          <ac:chgData name="Max VanArnam" userId="S::max.vanarnam@ssaihq.com::9e10e5b8-d2ed-4342-b03a-6e721bac6768" providerId="AD" clId="Web-{1A382B65-4CB1-4DC6-A242-CF93470E33F9}" dt="2023-07-24T22:18:55.655" v="263"/>
          <ac:grpSpMkLst>
            <pc:docMk/>
            <pc:sldMk cId="2181180001" sldId="287"/>
            <ac:grpSpMk id="5" creationId="{D29948D7-F197-467C-2EB8-D89537DB9A4F}"/>
          </ac:grpSpMkLst>
        </pc:grpChg>
        <pc:grpChg chg="del mod">
          <ac:chgData name="Max VanArnam" userId="S::max.vanarnam@ssaihq.com::9e10e5b8-d2ed-4342-b03a-6e721bac6768" providerId="AD" clId="Web-{1A382B65-4CB1-4DC6-A242-CF93470E33F9}" dt="2023-07-24T22:27:50.872" v="360"/>
          <ac:grpSpMkLst>
            <pc:docMk/>
            <pc:sldMk cId="2181180001" sldId="287"/>
            <ac:grpSpMk id="7" creationId="{075FC0DE-143F-0303-1B06-CFCA13155424}"/>
          </ac:grpSpMkLst>
        </pc:grpChg>
        <pc:grpChg chg="del mod topLvl">
          <ac:chgData name="Max VanArnam" userId="S::max.vanarnam@ssaihq.com::9e10e5b8-d2ed-4342-b03a-6e721bac6768" providerId="AD" clId="Web-{1A382B65-4CB1-4DC6-A242-CF93470E33F9}" dt="2023-07-24T22:08:55.778" v="178"/>
          <ac:grpSpMkLst>
            <pc:docMk/>
            <pc:sldMk cId="2181180001" sldId="287"/>
            <ac:grpSpMk id="10" creationId="{DE489401-C0F9-B3A8-82C1-B0A98353F9DA}"/>
          </ac:grpSpMkLst>
        </pc:grpChg>
        <pc:grpChg chg="add del mod topLvl">
          <ac:chgData name="Max VanArnam" userId="S::max.vanarnam@ssaihq.com::9e10e5b8-d2ed-4342-b03a-6e721bac6768" providerId="AD" clId="Web-{1A382B65-4CB1-4DC6-A242-CF93470E33F9}" dt="2023-07-24T22:18:32.497" v="258"/>
          <ac:grpSpMkLst>
            <pc:docMk/>
            <pc:sldMk cId="2181180001" sldId="287"/>
            <ac:grpSpMk id="13" creationId="{50856595-3599-1B82-7AE7-57F721D66120}"/>
          </ac:grpSpMkLst>
        </pc:grpChg>
        <pc:grpChg chg="mod topLvl">
          <ac:chgData name="Max VanArnam" userId="S::max.vanarnam@ssaihq.com::9e10e5b8-d2ed-4342-b03a-6e721bac6768" providerId="AD" clId="Web-{1A382B65-4CB1-4DC6-A242-CF93470E33F9}" dt="2023-07-24T22:09:05.060" v="181" actId="1076"/>
          <ac:grpSpMkLst>
            <pc:docMk/>
            <pc:sldMk cId="2181180001" sldId="287"/>
            <ac:grpSpMk id="14" creationId="{AE7706E0-42E7-7242-6EF8-A53D140357B0}"/>
          </ac:grpSpMkLst>
        </pc:grpChg>
        <pc:grpChg chg="mod topLvl">
          <ac:chgData name="Max VanArnam" userId="S::max.vanarnam@ssaihq.com::9e10e5b8-d2ed-4342-b03a-6e721bac6768" providerId="AD" clId="Web-{1A382B65-4CB1-4DC6-A242-CF93470E33F9}" dt="2023-07-24T22:10:10.923" v="182" actId="1076"/>
          <ac:grpSpMkLst>
            <pc:docMk/>
            <pc:sldMk cId="2181180001" sldId="287"/>
            <ac:grpSpMk id="15" creationId="{DFB3E462-DBC2-9096-F196-B2E412B2C241}"/>
          </ac:grpSpMkLst>
        </pc:grpChg>
        <pc:grpChg chg="del mod">
          <ac:chgData name="Max VanArnam" userId="S::max.vanarnam@ssaihq.com::9e10e5b8-d2ed-4342-b03a-6e721bac6768" providerId="AD" clId="Web-{1A382B65-4CB1-4DC6-A242-CF93470E33F9}" dt="2023-07-24T22:29:26.690" v="383"/>
          <ac:grpSpMkLst>
            <pc:docMk/>
            <pc:sldMk cId="2181180001" sldId="287"/>
            <ac:grpSpMk id="29" creationId="{9D274AE1-86AE-AF94-EE7F-1C077A215A88}"/>
          </ac:grpSpMkLst>
        </pc:grpChg>
        <pc:grpChg chg="del mod">
          <ac:chgData name="Max VanArnam" userId="S::max.vanarnam@ssaihq.com::9e10e5b8-d2ed-4342-b03a-6e721bac6768" providerId="AD" clId="Web-{1A382B65-4CB1-4DC6-A242-CF93470E33F9}" dt="2023-07-24T22:07:47.790" v="174"/>
          <ac:grpSpMkLst>
            <pc:docMk/>
            <pc:sldMk cId="2181180001" sldId="287"/>
            <ac:grpSpMk id="32" creationId="{383BA0BF-E931-3DE8-55DB-4E57F0C90A21}"/>
          </ac:grpSpMkLst>
        </pc:grpChg>
        <pc:grpChg chg="add del mod">
          <ac:chgData name="Max VanArnam" userId="S::max.vanarnam@ssaihq.com::9e10e5b8-d2ed-4342-b03a-6e721bac6768" providerId="AD" clId="Web-{1A382B65-4CB1-4DC6-A242-CF93470E33F9}" dt="2023-07-24T22:14:17.608" v="194"/>
          <ac:grpSpMkLst>
            <pc:docMk/>
            <pc:sldMk cId="2181180001" sldId="287"/>
            <ac:grpSpMk id="33" creationId="{DB22AB09-5E06-C0FB-A8A3-BCEB15D3943D}"/>
          </ac:grpSpMkLst>
        </pc:grpChg>
        <pc:grpChg chg="add del mod">
          <ac:chgData name="Max VanArnam" userId="S::max.vanarnam@ssaihq.com::9e10e5b8-d2ed-4342-b03a-6e721bac6768" providerId="AD" clId="Web-{1A382B65-4CB1-4DC6-A242-CF93470E33F9}" dt="2023-07-24T22:33:42.689" v="419"/>
          <ac:grpSpMkLst>
            <pc:docMk/>
            <pc:sldMk cId="2181180001" sldId="287"/>
            <ac:grpSpMk id="34" creationId="{A1A29D0D-1459-730F-C83F-134A9D30C6BA}"/>
          </ac:grpSpMkLst>
        </pc:grpChg>
        <pc:grpChg chg="add mod">
          <ac:chgData name="Max VanArnam" userId="S::max.vanarnam@ssaihq.com::9e10e5b8-d2ed-4342-b03a-6e721bac6768" providerId="AD" clId="Web-{1A382B65-4CB1-4DC6-A242-CF93470E33F9}" dt="2023-07-24T22:27:44.919" v="359" actId="1076"/>
          <ac:grpSpMkLst>
            <pc:docMk/>
            <pc:sldMk cId="2181180001" sldId="287"/>
            <ac:grpSpMk id="43" creationId="{6A074214-60EF-AEA8-A00E-9D32033B77E3}"/>
          </ac:grpSpMkLst>
        </pc:grpChg>
        <pc:grpChg chg="add">
          <ac:chgData name="Max VanArnam" userId="S::max.vanarnam@ssaihq.com::9e10e5b8-d2ed-4342-b03a-6e721bac6768" providerId="AD" clId="Web-{1A382B65-4CB1-4DC6-A242-CF93470E33F9}" dt="2023-07-24T22:29:53.692" v="388"/>
          <ac:grpSpMkLst>
            <pc:docMk/>
            <pc:sldMk cId="2181180001" sldId="287"/>
            <ac:grpSpMk id="52" creationId="{F5FBC7F5-2BF5-39F5-048F-D66C929E11B6}"/>
          </ac:grpSpMkLst>
        </pc:grpChg>
        <pc:grpChg chg="add mod">
          <ac:chgData name="Max VanArnam" userId="S::max.vanarnam@ssaihq.com::9e10e5b8-d2ed-4342-b03a-6e721bac6768" providerId="AD" clId="Web-{1A382B65-4CB1-4DC6-A242-CF93470E33F9}" dt="2023-07-24T22:35:05.006" v="439" actId="1076"/>
          <ac:grpSpMkLst>
            <pc:docMk/>
            <pc:sldMk cId="2181180001" sldId="287"/>
            <ac:grpSpMk id="56" creationId="{35F82C7B-55E2-C975-627F-3CDC24C06647}"/>
          </ac:grpSpMkLst>
        </pc:grpChg>
        <pc:grpChg chg="add mod">
          <ac:chgData name="Max VanArnam" userId="S::max.vanarnam@ssaihq.com::9e10e5b8-d2ed-4342-b03a-6e721bac6768" providerId="AD" clId="Web-{1A382B65-4CB1-4DC6-A242-CF93470E33F9}" dt="2023-07-24T22:35:01.490" v="438" actId="1076"/>
          <ac:grpSpMkLst>
            <pc:docMk/>
            <pc:sldMk cId="2181180001" sldId="287"/>
            <ac:grpSpMk id="57" creationId="{79899DD0-DE24-DEED-617B-8D0218144E5F}"/>
          </ac:grpSpMkLst>
        </pc:grpChg>
        <pc:grpChg chg="add mod">
          <ac:chgData name="Max VanArnam" userId="S::max.vanarnam@ssaihq.com::9e10e5b8-d2ed-4342-b03a-6e721bac6768" providerId="AD" clId="Web-{1A382B65-4CB1-4DC6-A242-CF93470E33F9}" dt="2023-07-24T22:35:07.350" v="440" actId="1076"/>
          <ac:grpSpMkLst>
            <pc:docMk/>
            <pc:sldMk cId="2181180001" sldId="287"/>
            <ac:grpSpMk id="58" creationId="{3026FAD4-FEFD-41B6-D93A-FA507E491197}"/>
          </ac:grpSpMkLst>
        </pc:grpChg>
        <pc:grpChg chg="topLvl">
          <ac:chgData name="Max VanArnam" userId="S::max.vanarnam@ssaihq.com::9e10e5b8-d2ed-4342-b03a-6e721bac6768" providerId="AD" clId="Web-{1A382B65-4CB1-4DC6-A242-CF93470E33F9}" dt="2023-07-24T22:08:55.778" v="178"/>
          <ac:grpSpMkLst>
            <pc:docMk/>
            <pc:sldMk cId="2181180001" sldId="287"/>
            <ac:grpSpMk id="93" creationId="{4792FEFF-92A7-6AF4-AE3A-D8DA29F7E1CD}"/>
          </ac:grpSpMkLst>
        </pc:grpChg>
        <pc:grpChg chg="del mod">
          <ac:chgData name="Max VanArnam" userId="S::max.vanarnam@ssaihq.com::9e10e5b8-d2ed-4342-b03a-6e721bac6768" providerId="AD" clId="Web-{1A382B65-4CB1-4DC6-A242-CF93470E33F9}" dt="2023-07-24T22:26:44.728" v="347"/>
          <ac:grpSpMkLst>
            <pc:docMk/>
            <pc:sldMk cId="2181180001" sldId="287"/>
            <ac:grpSpMk id="118" creationId="{41B95456-5E71-69CE-4992-631C7A23E0C2}"/>
          </ac:grpSpMkLst>
        </pc:grpChg>
        <pc:picChg chg="mod">
          <ac:chgData name="Max VanArnam" userId="S::max.vanarnam@ssaihq.com::9e10e5b8-d2ed-4342-b03a-6e721bac6768" providerId="AD" clId="Web-{1A382B65-4CB1-4DC6-A242-CF93470E33F9}" dt="2023-07-24T22:22:46.121" v="295" actId="1076"/>
          <ac:picMkLst>
            <pc:docMk/>
            <pc:sldMk cId="2181180001" sldId="287"/>
            <ac:picMk id="21" creationId="{FB1B670F-0727-86AC-442C-197841B5DBD7}"/>
          </ac:picMkLst>
        </pc:picChg>
        <pc:picChg chg="mod">
          <ac:chgData name="Max VanArnam" userId="S::max.vanarnam@ssaihq.com::9e10e5b8-d2ed-4342-b03a-6e721bac6768" providerId="AD" clId="Web-{1A382B65-4CB1-4DC6-A242-CF93470E33F9}" dt="2023-07-24T22:34:02.315" v="424" actId="1076"/>
          <ac:picMkLst>
            <pc:docMk/>
            <pc:sldMk cId="2181180001" sldId="287"/>
            <ac:picMk id="23" creationId="{CE46138D-88E7-4D4D-5A9B-D6B131A15A27}"/>
          </ac:picMkLst>
        </pc:picChg>
        <pc:picChg chg="mod topLvl">
          <ac:chgData name="Max VanArnam" userId="S::max.vanarnam@ssaihq.com::9e10e5b8-d2ed-4342-b03a-6e721bac6768" providerId="AD" clId="Web-{1A382B65-4CB1-4DC6-A242-CF93470E33F9}" dt="2023-07-24T22:33:42.689" v="419"/>
          <ac:picMkLst>
            <pc:docMk/>
            <pc:sldMk cId="2181180001" sldId="287"/>
            <ac:picMk id="26" creationId="{192C794A-2814-5C06-2868-01F0CB8CC06C}"/>
          </ac:picMkLst>
        </pc:picChg>
        <pc:picChg chg="mod topLvl">
          <ac:chgData name="Max VanArnam" userId="S::max.vanarnam@ssaihq.com::9e10e5b8-d2ed-4342-b03a-6e721bac6768" providerId="AD" clId="Web-{1A382B65-4CB1-4DC6-A242-CF93470E33F9}" dt="2023-07-24T22:27:23.402" v="355" actId="1076"/>
          <ac:picMkLst>
            <pc:docMk/>
            <pc:sldMk cId="2181180001" sldId="287"/>
            <ac:picMk id="103" creationId="{480FBEA8-DE7B-3A6C-9430-E23A7C0F3F4A}"/>
          </ac:picMkLst>
        </pc:picChg>
        <pc:picChg chg="mod topLvl">
          <ac:chgData name="Max VanArnam" userId="S::max.vanarnam@ssaihq.com::9e10e5b8-d2ed-4342-b03a-6e721bac6768" providerId="AD" clId="Web-{1A382B65-4CB1-4DC6-A242-CF93470E33F9}" dt="2023-07-24T22:29:02.626" v="378" actId="1076"/>
          <ac:picMkLst>
            <pc:docMk/>
            <pc:sldMk cId="2181180001" sldId="287"/>
            <ac:picMk id="107" creationId="{B7D1FE68-D940-1E9F-7420-5B633ED2D44C}"/>
          </ac:picMkLst>
        </pc:picChg>
        <pc:picChg chg="mod topLvl">
          <ac:chgData name="Max VanArnam" userId="S::max.vanarnam@ssaihq.com::9e10e5b8-d2ed-4342-b03a-6e721bac6768" providerId="AD" clId="Web-{1A382B65-4CB1-4DC6-A242-CF93470E33F9}" dt="2023-07-24T22:33:42.689" v="419"/>
          <ac:picMkLst>
            <pc:docMk/>
            <pc:sldMk cId="2181180001" sldId="287"/>
            <ac:picMk id="132" creationId="{92F1BEFD-AB8C-7E4D-7E08-BD15A67ACAFC}"/>
          </ac:picMkLst>
        </pc:picChg>
        <pc:picChg chg="mod topLvl">
          <ac:chgData name="Max VanArnam" userId="S::max.vanarnam@ssaihq.com::9e10e5b8-d2ed-4342-b03a-6e721bac6768" providerId="AD" clId="Web-{1A382B65-4CB1-4DC6-A242-CF93470E33F9}" dt="2023-07-24T22:33:42.689" v="419"/>
          <ac:picMkLst>
            <pc:docMk/>
            <pc:sldMk cId="2181180001" sldId="287"/>
            <ac:picMk id="136" creationId="{D30435FB-2382-8F25-DE01-D3E8660EC918}"/>
          </ac:picMkLst>
        </pc:picChg>
        <pc:picChg chg="topLvl">
          <ac:chgData name="Max VanArnam" userId="S::max.vanarnam@ssaihq.com::9e10e5b8-d2ed-4342-b03a-6e721bac6768" providerId="AD" clId="Web-{1A382B65-4CB1-4DC6-A242-CF93470E33F9}" dt="2023-07-24T22:29:26.690" v="383"/>
          <ac:picMkLst>
            <pc:docMk/>
            <pc:sldMk cId="2181180001" sldId="287"/>
            <ac:picMk id="1026" creationId="{AADC8AF6-95BD-36A2-1F79-1A9F99345640}"/>
          </ac:picMkLst>
        </pc:picChg>
        <pc:cxnChg chg="mod">
          <ac:chgData name="Max VanArnam" userId="S::max.vanarnam@ssaihq.com::9e10e5b8-d2ed-4342-b03a-6e721bac6768" providerId="AD" clId="Web-{1A382B65-4CB1-4DC6-A242-CF93470E33F9}" dt="2023-07-24T22:33:21.234" v="413" actId="1076"/>
          <ac:cxnSpMkLst>
            <pc:docMk/>
            <pc:sldMk cId="2181180001" sldId="287"/>
            <ac:cxnSpMk id="30" creationId="{C6E06F5B-D231-11DC-36C2-BC66F6F7204E}"/>
          </ac:cxnSpMkLst>
        </pc:cxnChg>
        <pc:cxnChg chg="mod">
          <ac:chgData name="Max VanArnam" userId="S::max.vanarnam@ssaihq.com::9e10e5b8-d2ed-4342-b03a-6e721bac6768" providerId="AD" clId="Web-{1A382B65-4CB1-4DC6-A242-CF93470E33F9}" dt="2023-07-24T22:33:20.047" v="412" actId="1076"/>
          <ac:cxnSpMkLst>
            <pc:docMk/>
            <pc:sldMk cId="2181180001" sldId="287"/>
            <ac:cxnSpMk id="31" creationId="{AA057333-F6DF-5CEC-BF95-BC23878F39E2}"/>
          </ac:cxnSpMkLst>
        </pc:cxnChg>
      </pc:sldChg>
    </pc:docChg>
  </pc:docChgLst>
  <pc:docChgLst>
    <pc:chgData name="Annie Kowalski" userId="S::annie.kowalski@ssaihq.com::1845a81b-cac8-4956-aee4-e06573dbb5dc" providerId="AD" clId="Web-{82BFF43C-D7ED-8C2A-BB80-F00C6F923072}"/>
    <pc:docChg chg="modSld">
      <pc:chgData name="Annie Kowalski" userId="S::annie.kowalski@ssaihq.com::1845a81b-cac8-4956-aee4-e06573dbb5dc" providerId="AD" clId="Web-{82BFF43C-D7ED-8C2A-BB80-F00C6F923072}" dt="2023-07-26T16:29:45.799" v="0"/>
      <pc:docMkLst>
        <pc:docMk/>
      </pc:docMkLst>
      <pc:sldChg chg="addSp">
        <pc:chgData name="Annie Kowalski" userId="S::annie.kowalski@ssaihq.com::1845a81b-cac8-4956-aee4-e06573dbb5dc" providerId="AD" clId="Web-{82BFF43C-D7ED-8C2A-BB80-F00C6F923072}" dt="2023-07-26T16:29:45.799" v="0"/>
        <pc:sldMkLst>
          <pc:docMk/>
          <pc:sldMk cId="2181180001" sldId="287"/>
        </pc:sldMkLst>
        <pc:spChg chg="add">
          <ac:chgData name="Annie Kowalski" userId="S::annie.kowalski@ssaihq.com::1845a81b-cac8-4956-aee4-e06573dbb5dc" providerId="AD" clId="Web-{82BFF43C-D7ED-8C2A-BB80-F00C6F923072}" dt="2023-07-26T16:29:45.799" v="0"/>
          <ac:spMkLst>
            <pc:docMk/>
            <pc:sldMk cId="2181180001" sldId="287"/>
            <ac:spMk id="96" creationId="{07593D6F-71CB-5F73-9198-7A71C278EA04}"/>
          </ac:spMkLst>
        </pc:spChg>
      </pc:sldChg>
    </pc:docChg>
  </pc:docChgLst>
  <pc:docChgLst>
    <pc:chgData name="Annie Kowalski" userId="S::annie.kowalski@ssaihq.com::1845a81b-cac8-4956-aee4-e06573dbb5dc" providerId="AD" clId="Web-{B1E35505-D6E5-535A-970D-FF222A269B66}"/>
    <pc:docChg chg="modSld">
      <pc:chgData name="Annie Kowalski" userId="S::annie.kowalski@ssaihq.com::1845a81b-cac8-4956-aee4-e06573dbb5dc" providerId="AD" clId="Web-{B1E35505-D6E5-535A-970D-FF222A269B66}" dt="2023-07-26T19:17:34.029" v="19" actId="1076"/>
      <pc:docMkLst>
        <pc:docMk/>
      </pc:docMkLst>
      <pc:sldChg chg="addSp modSp">
        <pc:chgData name="Annie Kowalski" userId="S::annie.kowalski@ssaihq.com::1845a81b-cac8-4956-aee4-e06573dbb5dc" providerId="AD" clId="Web-{B1E35505-D6E5-535A-970D-FF222A269B66}" dt="2023-07-26T19:17:34.029" v="19" actId="1076"/>
        <pc:sldMkLst>
          <pc:docMk/>
          <pc:sldMk cId="2181180001" sldId="287"/>
        </pc:sldMkLst>
        <pc:picChg chg="add mod">
          <ac:chgData name="Annie Kowalski" userId="S::annie.kowalski@ssaihq.com::1845a81b-cac8-4956-aee4-e06573dbb5dc" providerId="AD" clId="Web-{B1E35505-D6E5-535A-970D-FF222A269B66}" dt="2023-07-26T19:17:34.029" v="19" actId="1076"/>
          <ac:picMkLst>
            <pc:docMk/>
            <pc:sldMk cId="2181180001" sldId="287"/>
            <ac:picMk id="117" creationId="{4F750A20-59D5-A0F5-34B9-FB58E2C1B602}"/>
          </ac:picMkLst>
        </pc:picChg>
        <pc:picChg chg="mod">
          <ac:chgData name="Annie Kowalski" userId="S::annie.kowalski@ssaihq.com::1845a81b-cac8-4956-aee4-e06573dbb5dc" providerId="AD" clId="Web-{B1E35505-D6E5-535A-970D-FF222A269B66}" dt="2023-07-26T19:15:44.605" v="2" actId="1076"/>
          <ac:picMkLst>
            <pc:docMk/>
            <pc:sldMk cId="2181180001" sldId="287"/>
            <ac:picMk id="118" creationId="{746946AC-FDF0-1832-05F8-8689B2432612}"/>
          </ac:picMkLst>
        </pc:picChg>
      </pc:sldChg>
    </pc:docChg>
  </pc:docChgLst>
  <pc:docChgLst>
    <pc:chgData name="Max VanArnam" userId="S::max.vanarnam@ssaihq.com::9e10e5b8-d2ed-4342-b03a-6e721bac6768" providerId="AD" clId="Web-{461D6065-39C6-48C5-B0FE-563651028811}"/>
    <pc:docChg chg="modSld">
      <pc:chgData name="Max VanArnam" userId="S::max.vanarnam@ssaihq.com::9e10e5b8-d2ed-4342-b03a-6e721bac6768" providerId="AD" clId="Web-{461D6065-39C6-48C5-B0FE-563651028811}" dt="2023-07-26T00:21:50.977" v="95" actId="1076"/>
      <pc:docMkLst>
        <pc:docMk/>
      </pc:docMkLst>
      <pc:sldChg chg="modSp">
        <pc:chgData name="Max VanArnam" userId="S::max.vanarnam@ssaihq.com::9e10e5b8-d2ed-4342-b03a-6e721bac6768" providerId="AD" clId="Web-{461D6065-39C6-48C5-B0FE-563651028811}" dt="2023-07-26T00:21:50.977" v="95" actId="1076"/>
        <pc:sldMkLst>
          <pc:docMk/>
          <pc:sldMk cId="2181180001" sldId="287"/>
        </pc:sldMkLst>
        <pc:spChg chg="mod">
          <ac:chgData name="Max VanArnam" userId="S::max.vanarnam@ssaihq.com::9e10e5b8-d2ed-4342-b03a-6e721bac6768" providerId="AD" clId="Web-{461D6065-39C6-48C5-B0FE-563651028811}" dt="2023-07-26T00:20:46.176" v="89" actId="1076"/>
          <ac:spMkLst>
            <pc:docMk/>
            <pc:sldMk cId="2181180001" sldId="287"/>
            <ac:spMk id="28" creationId="{A1EFFBF6-0636-450D-9C44-768E0E38281C}"/>
          </ac:spMkLst>
        </pc:spChg>
        <pc:spChg chg="ord">
          <ac:chgData name="Max VanArnam" userId="S::max.vanarnam@ssaihq.com::9e10e5b8-d2ed-4342-b03a-6e721bac6768" providerId="AD" clId="Web-{461D6065-39C6-48C5-B0FE-563651028811}" dt="2023-07-26T00:13:53.024" v="21"/>
          <ac:spMkLst>
            <pc:docMk/>
            <pc:sldMk cId="2181180001" sldId="287"/>
            <ac:spMk id="35" creationId="{B48FFDD2-A348-4FDC-8D32-E61A4ABAD358}"/>
          </ac:spMkLst>
        </pc:spChg>
        <pc:spChg chg="mod ord">
          <ac:chgData name="Max VanArnam" userId="S::max.vanarnam@ssaihq.com::9e10e5b8-d2ed-4342-b03a-6e721bac6768" providerId="AD" clId="Web-{461D6065-39C6-48C5-B0FE-563651028811}" dt="2023-07-26T00:20:51.926" v="90" actId="14100"/>
          <ac:spMkLst>
            <pc:docMk/>
            <pc:sldMk cId="2181180001" sldId="287"/>
            <ac:spMk id="36" creationId="{2D055CDE-5B51-76B6-44AD-E97B40943E65}"/>
          </ac:spMkLst>
        </pc:spChg>
        <pc:spChg chg="ord">
          <ac:chgData name="Max VanArnam" userId="S::max.vanarnam@ssaihq.com::9e10e5b8-d2ed-4342-b03a-6e721bac6768" providerId="AD" clId="Web-{461D6065-39C6-48C5-B0FE-563651028811}" dt="2023-07-26T00:13:57.586" v="22"/>
          <ac:spMkLst>
            <pc:docMk/>
            <pc:sldMk cId="2181180001" sldId="287"/>
            <ac:spMk id="38" creationId="{25B855BB-5DCD-4018-AEB6-3A1741EC918D}"/>
          </ac:spMkLst>
        </pc:spChg>
        <pc:spChg chg="mod">
          <ac:chgData name="Max VanArnam" userId="S::max.vanarnam@ssaihq.com::9e10e5b8-d2ed-4342-b03a-6e721bac6768" providerId="AD" clId="Web-{461D6065-39C6-48C5-B0FE-563651028811}" dt="2023-07-26T00:13:29.038" v="14" actId="1076"/>
          <ac:spMkLst>
            <pc:docMk/>
            <pc:sldMk cId="2181180001" sldId="287"/>
            <ac:spMk id="63" creationId="{DB6CC5AD-FEF6-617D-7297-9F2DE5F7E7B8}"/>
          </ac:spMkLst>
        </pc:spChg>
        <pc:spChg chg="mod">
          <ac:chgData name="Max VanArnam" userId="S::max.vanarnam@ssaihq.com::9e10e5b8-d2ed-4342-b03a-6e721bac6768" providerId="AD" clId="Web-{461D6065-39C6-48C5-B0FE-563651028811}" dt="2023-07-26T00:13:29.069" v="15" actId="1076"/>
          <ac:spMkLst>
            <pc:docMk/>
            <pc:sldMk cId="2181180001" sldId="287"/>
            <ac:spMk id="64" creationId="{6DF14F6E-29E7-F1D3-E606-5F51A9ACCEC0}"/>
          </ac:spMkLst>
        </pc:spChg>
        <pc:spChg chg="mod">
          <ac:chgData name="Max VanArnam" userId="S::max.vanarnam@ssaihq.com::9e10e5b8-d2ed-4342-b03a-6e721bac6768" providerId="AD" clId="Web-{461D6065-39C6-48C5-B0FE-563651028811}" dt="2023-07-26T00:13:29.116" v="16" actId="1076"/>
          <ac:spMkLst>
            <pc:docMk/>
            <pc:sldMk cId="2181180001" sldId="287"/>
            <ac:spMk id="65" creationId="{F69303F9-C10D-D3AC-2550-CFDDA6A67C74}"/>
          </ac:spMkLst>
        </pc:spChg>
        <pc:spChg chg="mod">
          <ac:chgData name="Max VanArnam" userId="S::max.vanarnam@ssaihq.com::9e10e5b8-d2ed-4342-b03a-6e721bac6768" providerId="AD" clId="Web-{461D6065-39C6-48C5-B0FE-563651028811}" dt="2023-07-26T00:17:41.164" v="52" actId="1076"/>
          <ac:spMkLst>
            <pc:docMk/>
            <pc:sldMk cId="2181180001" sldId="287"/>
            <ac:spMk id="78" creationId="{7251E657-D99D-9A4E-12A4-FC00818333DC}"/>
          </ac:spMkLst>
        </pc:spChg>
        <pc:spChg chg="mod">
          <ac:chgData name="Max VanArnam" userId="S::max.vanarnam@ssaihq.com::9e10e5b8-d2ed-4342-b03a-6e721bac6768" providerId="AD" clId="Web-{461D6065-39C6-48C5-B0FE-563651028811}" dt="2023-07-26T00:17:41.211" v="53" actId="1076"/>
          <ac:spMkLst>
            <pc:docMk/>
            <pc:sldMk cId="2181180001" sldId="287"/>
            <ac:spMk id="79" creationId="{CAA66759-186F-2059-75F5-0EF2CC397708}"/>
          </ac:spMkLst>
        </pc:spChg>
        <pc:spChg chg="mod">
          <ac:chgData name="Max VanArnam" userId="S::max.vanarnam@ssaihq.com::9e10e5b8-d2ed-4342-b03a-6e721bac6768" providerId="AD" clId="Web-{461D6065-39C6-48C5-B0FE-563651028811}" dt="2023-07-26T00:17:41.258" v="54" actId="1076"/>
          <ac:spMkLst>
            <pc:docMk/>
            <pc:sldMk cId="2181180001" sldId="287"/>
            <ac:spMk id="81" creationId="{950CCF23-BB79-C096-E6B7-372F25069B88}"/>
          </ac:spMkLst>
        </pc:spChg>
        <pc:spChg chg="mod">
          <ac:chgData name="Max VanArnam" userId="S::max.vanarnam@ssaihq.com::9e10e5b8-d2ed-4342-b03a-6e721bac6768" providerId="AD" clId="Web-{461D6065-39C6-48C5-B0FE-563651028811}" dt="2023-07-26T00:17:41.289" v="55" actId="1076"/>
          <ac:spMkLst>
            <pc:docMk/>
            <pc:sldMk cId="2181180001" sldId="287"/>
            <ac:spMk id="82" creationId="{A8792B86-5C2D-0738-B9DA-047983B88682}"/>
          </ac:spMkLst>
        </pc:spChg>
        <pc:spChg chg="mod">
          <ac:chgData name="Max VanArnam" userId="S::max.vanarnam@ssaihq.com::9e10e5b8-d2ed-4342-b03a-6e721bac6768" providerId="AD" clId="Web-{461D6065-39C6-48C5-B0FE-563651028811}" dt="2023-07-26T00:17:41.336" v="56" actId="1076"/>
          <ac:spMkLst>
            <pc:docMk/>
            <pc:sldMk cId="2181180001" sldId="287"/>
            <ac:spMk id="83" creationId="{24F29A23-6075-EFAF-9B87-311174CA3B47}"/>
          </ac:spMkLst>
        </pc:spChg>
        <pc:spChg chg="mod">
          <ac:chgData name="Max VanArnam" userId="S::max.vanarnam@ssaihq.com::9e10e5b8-d2ed-4342-b03a-6e721bac6768" providerId="AD" clId="Web-{461D6065-39C6-48C5-B0FE-563651028811}" dt="2023-07-26T00:18:28.308" v="62" actId="14100"/>
          <ac:spMkLst>
            <pc:docMk/>
            <pc:sldMk cId="2181180001" sldId="287"/>
            <ac:spMk id="87" creationId="{57E5E5C1-5A84-8CA7-6B1C-6B3E604E1FED}"/>
          </ac:spMkLst>
        </pc:spChg>
        <pc:spChg chg="mod">
          <ac:chgData name="Max VanArnam" userId="S::max.vanarnam@ssaihq.com::9e10e5b8-d2ed-4342-b03a-6e721bac6768" providerId="AD" clId="Web-{461D6065-39C6-48C5-B0FE-563651028811}" dt="2023-07-26T00:21:50.930" v="94" actId="1076"/>
          <ac:spMkLst>
            <pc:docMk/>
            <pc:sldMk cId="2181180001" sldId="287"/>
            <ac:spMk id="109" creationId="{14DF3A78-4B14-47C1-F045-10EA30F682CA}"/>
          </ac:spMkLst>
        </pc:spChg>
        <pc:spChg chg="mod">
          <ac:chgData name="Max VanArnam" userId="S::max.vanarnam@ssaihq.com::9e10e5b8-d2ed-4342-b03a-6e721bac6768" providerId="AD" clId="Web-{461D6065-39C6-48C5-B0FE-563651028811}" dt="2023-07-26T00:21:50.977" v="95" actId="1076"/>
          <ac:spMkLst>
            <pc:docMk/>
            <pc:sldMk cId="2181180001" sldId="287"/>
            <ac:spMk id="110" creationId="{8689DAB3-4D54-3643-4EE5-C38C924ABDD0}"/>
          </ac:spMkLst>
        </pc:spChg>
        <pc:spChg chg="mod">
          <ac:chgData name="Max VanArnam" userId="S::max.vanarnam@ssaihq.com::9e10e5b8-d2ed-4342-b03a-6e721bac6768" providerId="AD" clId="Web-{461D6065-39C6-48C5-B0FE-563651028811}" dt="2023-07-26T00:19:23.717" v="76" actId="1076"/>
          <ac:spMkLst>
            <pc:docMk/>
            <pc:sldMk cId="2181180001" sldId="287"/>
            <ac:spMk id="133" creationId="{A71A3BA1-9E41-EF3F-7B87-F0B2B830563A}"/>
          </ac:spMkLst>
        </pc:spChg>
        <pc:grpChg chg="mod">
          <ac:chgData name="Max VanArnam" userId="S::max.vanarnam@ssaihq.com::9e10e5b8-d2ed-4342-b03a-6e721bac6768" providerId="AD" clId="Web-{461D6065-39C6-48C5-B0FE-563651028811}" dt="2023-07-26T00:13:28.991" v="13" actId="1076"/>
          <ac:grpSpMkLst>
            <pc:docMk/>
            <pc:sldMk cId="2181180001" sldId="287"/>
            <ac:grpSpMk id="34" creationId="{C770FD73-AFA6-DBE8-839B-BA20C00F6C44}"/>
          </ac:grpSpMkLst>
        </pc:grpChg>
        <pc:grpChg chg="mod">
          <ac:chgData name="Max VanArnam" userId="S::max.vanarnam@ssaihq.com::9e10e5b8-d2ed-4342-b03a-6e721bac6768" providerId="AD" clId="Web-{461D6065-39C6-48C5-B0FE-563651028811}" dt="2023-07-26T00:20:43.348" v="88" actId="1076"/>
          <ac:grpSpMkLst>
            <pc:docMk/>
            <pc:sldMk cId="2181180001" sldId="287"/>
            <ac:grpSpMk id="57" creationId="{79899DD0-DE24-DEED-617B-8D0218144E5F}"/>
          </ac:grpSpMkLst>
        </pc:grpChg>
        <pc:grpChg chg="mod">
          <ac:chgData name="Max VanArnam" userId="S::max.vanarnam@ssaihq.com::9e10e5b8-d2ed-4342-b03a-6e721bac6768" providerId="AD" clId="Web-{461D6065-39C6-48C5-B0FE-563651028811}" dt="2023-07-26T00:20:37.347" v="87" actId="1076"/>
          <ac:grpSpMkLst>
            <pc:docMk/>
            <pc:sldMk cId="2181180001" sldId="287"/>
            <ac:grpSpMk id="58" creationId="{3026FAD4-FEFD-41B6-D93A-FA507E491197}"/>
          </ac:grpSpMkLst>
        </pc:grpChg>
        <pc:picChg chg="mod modCrop">
          <ac:chgData name="Max VanArnam" userId="S::max.vanarnam@ssaihq.com::9e10e5b8-d2ed-4342-b03a-6e721bac6768" providerId="AD" clId="Web-{461D6065-39C6-48C5-B0FE-563651028811}" dt="2023-07-26T00:21:36.929" v="92"/>
          <ac:picMkLst>
            <pc:docMk/>
            <pc:sldMk cId="2181180001" sldId="287"/>
            <ac:picMk id="3" creationId="{8A63F8F8-3C88-1E9F-7761-38C4C29DBEF9}"/>
          </ac:picMkLst>
        </pc:picChg>
        <pc:picChg chg="mod">
          <ac:chgData name="Max VanArnam" userId="S::max.vanarnam@ssaihq.com::9e10e5b8-d2ed-4342-b03a-6e721bac6768" providerId="AD" clId="Web-{461D6065-39C6-48C5-B0FE-563651028811}" dt="2023-07-26T00:21:50.883" v="93" actId="1076"/>
          <ac:picMkLst>
            <pc:docMk/>
            <pc:sldMk cId="2181180001" sldId="287"/>
            <ac:picMk id="7" creationId="{8144C8C5-8872-426B-0A2C-45DC7BEECC43}"/>
          </ac:picMkLst>
        </pc:picChg>
        <pc:picChg chg="mod">
          <ac:chgData name="Max VanArnam" userId="S::max.vanarnam@ssaihq.com::9e10e5b8-d2ed-4342-b03a-6e721bac6768" providerId="AD" clId="Web-{461D6065-39C6-48C5-B0FE-563651028811}" dt="2023-07-26T00:18:36.824" v="63" actId="14100"/>
          <ac:picMkLst>
            <pc:docMk/>
            <pc:sldMk cId="2181180001" sldId="287"/>
            <ac:picMk id="10" creationId="{44B3EB80-A993-1282-37EE-17DB35035743}"/>
          </ac:picMkLst>
        </pc:picChg>
        <pc:picChg chg="mod">
          <ac:chgData name="Max VanArnam" userId="S::max.vanarnam@ssaihq.com::9e10e5b8-d2ed-4342-b03a-6e721bac6768" providerId="AD" clId="Web-{461D6065-39C6-48C5-B0FE-563651028811}" dt="2023-07-26T00:20:25.534" v="84" actId="1076"/>
          <ac:picMkLst>
            <pc:docMk/>
            <pc:sldMk cId="2181180001" sldId="287"/>
            <ac:picMk id="26" creationId="{192C794A-2814-5C06-2868-01F0CB8CC06C}"/>
          </ac:picMkLst>
        </pc:picChg>
        <pc:picChg chg="mod">
          <ac:chgData name="Max VanArnam" userId="S::max.vanarnam@ssaihq.com::9e10e5b8-d2ed-4342-b03a-6e721bac6768" providerId="AD" clId="Web-{461D6065-39C6-48C5-B0FE-563651028811}" dt="2023-07-26T00:19:16.233" v="66" actId="1076"/>
          <ac:picMkLst>
            <pc:docMk/>
            <pc:sldMk cId="2181180001" sldId="287"/>
            <ac:picMk id="119" creationId="{18C36D42-B14F-1F7C-A624-D444183B9E7A}"/>
          </ac:picMkLst>
        </pc:picChg>
        <pc:picChg chg="mod">
          <ac:chgData name="Max VanArnam" userId="S::max.vanarnam@ssaihq.com::9e10e5b8-d2ed-4342-b03a-6e721bac6768" providerId="AD" clId="Web-{461D6065-39C6-48C5-B0FE-563651028811}" dt="2023-07-26T00:17:11.318" v="46" actId="1076"/>
          <ac:picMkLst>
            <pc:docMk/>
            <pc:sldMk cId="2181180001" sldId="287"/>
            <ac:picMk id="1029" creationId="{1028DA39-E5D5-C899-5519-DC865BD0E9D0}"/>
          </ac:picMkLst>
        </pc:picChg>
        <pc:picChg chg="ord">
          <ac:chgData name="Max VanArnam" userId="S::max.vanarnam@ssaihq.com::9e10e5b8-d2ed-4342-b03a-6e721bac6768" providerId="AD" clId="Web-{461D6065-39C6-48C5-B0FE-563651028811}" dt="2023-07-26T00:13:44.117" v="19"/>
          <ac:picMkLst>
            <pc:docMk/>
            <pc:sldMk cId="2181180001" sldId="287"/>
            <ac:picMk id="1030" creationId="{C1899375-FAA2-D9A3-7E4A-B1F2A3012A58}"/>
          </ac:picMkLst>
        </pc:picChg>
        <pc:picChg chg="mod ord modCrop">
          <ac:chgData name="Max VanArnam" userId="S::max.vanarnam@ssaihq.com::9e10e5b8-d2ed-4342-b03a-6e721bac6768" providerId="AD" clId="Web-{461D6065-39C6-48C5-B0FE-563651028811}" dt="2023-07-26T00:14:17.572" v="25"/>
          <ac:picMkLst>
            <pc:docMk/>
            <pc:sldMk cId="2181180001" sldId="287"/>
            <ac:picMk id="2054" creationId="{EEDCEA0B-017E-18B4-9043-D7CF8A823116}"/>
          </ac:picMkLst>
        </pc:picChg>
        <pc:inkChg chg="mod">
          <ac:chgData name="Max VanArnam" userId="S::max.vanarnam@ssaihq.com::9e10e5b8-d2ed-4342-b03a-6e721bac6768" providerId="AD" clId="Web-{461D6065-39C6-48C5-B0FE-563651028811}" dt="2023-07-26T00:19:16.279" v="67" actId="1076"/>
          <ac:inkMkLst>
            <pc:docMk/>
            <pc:sldMk cId="2181180001" sldId="287"/>
            <ac:inkMk id="120" creationId="{3E56AF22-232F-03CD-78D6-23CFD78978BF}"/>
          </ac:inkMkLst>
        </pc:inkChg>
        <pc:inkChg chg="mod">
          <ac:chgData name="Max VanArnam" userId="S::max.vanarnam@ssaihq.com::9e10e5b8-d2ed-4342-b03a-6e721bac6768" providerId="AD" clId="Web-{461D6065-39C6-48C5-B0FE-563651028811}" dt="2023-07-26T00:19:16.311" v="68" actId="1076"/>
          <ac:inkMkLst>
            <pc:docMk/>
            <pc:sldMk cId="2181180001" sldId="287"/>
            <ac:inkMk id="121" creationId="{8D97E7DF-A82F-A085-1F05-D803199A5967}"/>
          </ac:inkMkLst>
        </pc:inkChg>
        <pc:inkChg chg="mod">
          <ac:chgData name="Max VanArnam" userId="S::max.vanarnam@ssaihq.com::9e10e5b8-d2ed-4342-b03a-6e721bac6768" providerId="AD" clId="Web-{461D6065-39C6-48C5-B0FE-563651028811}" dt="2023-07-26T00:19:16.358" v="69" actId="1076"/>
          <ac:inkMkLst>
            <pc:docMk/>
            <pc:sldMk cId="2181180001" sldId="287"/>
            <ac:inkMk id="122" creationId="{CD62F526-3905-34F6-E30E-6EF2E763697A}"/>
          </ac:inkMkLst>
        </pc:inkChg>
        <pc:inkChg chg="mod">
          <ac:chgData name="Max VanArnam" userId="S::max.vanarnam@ssaihq.com::9e10e5b8-d2ed-4342-b03a-6e721bac6768" providerId="AD" clId="Web-{461D6065-39C6-48C5-B0FE-563651028811}" dt="2023-07-26T00:19:16.389" v="70" actId="1076"/>
          <ac:inkMkLst>
            <pc:docMk/>
            <pc:sldMk cId="2181180001" sldId="287"/>
            <ac:inkMk id="123" creationId="{0F422FCE-1B79-8BBF-48B2-3A538823AC69}"/>
          </ac:inkMkLst>
        </pc:inkChg>
        <pc:inkChg chg="mod">
          <ac:chgData name="Max VanArnam" userId="S::max.vanarnam@ssaihq.com::9e10e5b8-d2ed-4342-b03a-6e721bac6768" providerId="AD" clId="Web-{461D6065-39C6-48C5-B0FE-563651028811}" dt="2023-07-26T00:19:16.436" v="71" actId="1076"/>
          <ac:inkMkLst>
            <pc:docMk/>
            <pc:sldMk cId="2181180001" sldId="287"/>
            <ac:inkMk id="125" creationId="{63DE6212-A08A-0B29-76B5-63E4578797DC}"/>
          </ac:inkMkLst>
        </pc:inkChg>
        <pc:inkChg chg="mod">
          <ac:chgData name="Max VanArnam" userId="S::max.vanarnam@ssaihq.com::9e10e5b8-d2ed-4342-b03a-6e721bac6768" providerId="AD" clId="Web-{461D6065-39C6-48C5-B0FE-563651028811}" dt="2023-07-26T00:19:16.467" v="72" actId="1076"/>
          <ac:inkMkLst>
            <pc:docMk/>
            <pc:sldMk cId="2181180001" sldId="287"/>
            <ac:inkMk id="126" creationId="{8F1D4483-C527-B1DB-C6B2-32287B51C252}"/>
          </ac:inkMkLst>
        </pc:inkChg>
        <pc:inkChg chg="mod">
          <ac:chgData name="Max VanArnam" userId="S::max.vanarnam@ssaihq.com::9e10e5b8-d2ed-4342-b03a-6e721bac6768" providerId="AD" clId="Web-{461D6065-39C6-48C5-B0FE-563651028811}" dt="2023-07-26T00:19:16.514" v="73" actId="1076"/>
          <ac:inkMkLst>
            <pc:docMk/>
            <pc:sldMk cId="2181180001" sldId="287"/>
            <ac:inkMk id="127" creationId="{E6F48FBA-8013-00CD-F6B6-C85E97B06892}"/>
          </ac:inkMkLst>
        </pc:inkChg>
        <pc:inkChg chg="mod">
          <ac:chgData name="Max VanArnam" userId="S::max.vanarnam@ssaihq.com::9e10e5b8-d2ed-4342-b03a-6e721bac6768" providerId="AD" clId="Web-{461D6065-39C6-48C5-B0FE-563651028811}" dt="2023-07-26T00:19:16.561" v="74" actId="1076"/>
          <ac:inkMkLst>
            <pc:docMk/>
            <pc:sldMk cId="2181180001" sldId="287"/>
            <ac:inkMk id="128" creationId="{C8728F6E-C52A-7C85-76EF-7EC0A9E84AFB}"/>
          </ac:inkMkLst>
        </pc:inkChg>
        <pc:inkChg chg="mod">
          <ac:chgData name="Max VanArnam" userId="S::max.vanarnam@ssaihq.com::9e10e5b8-d2ed-4342-b03a-6e721bac6768" providerId="AD" clId="Web-{461D6065-39C6-48C5-B0FE-563651028811}" dt="2023-07-26T00:19:16.592" v="75" actId="1076"/>
          <ac:inkMkLst>
            <pc:docMk/>
            <pc:sldMk cId="2181180001" sldId="287"/>
            <ac:inkMk id="129" creationId="{8EB52CD5-6990-1675-22B8-A57A11E9699E}"/>
          </ac:inkMkLst>
        </pc:inkChg>
        <pc:cxnChg chg="mod">
          <ac:chgData name="Max VanArnam" userId="S::max.vanarnam@ssaihq.com::9e10e5b8-d2ed-4342-b03a-6e721bac6768" providerId="AD" clId="Web-{461D6065-39C6-48C5-B0FE-563651028811}" dt="2023-07-26T00:16:28.112" v="44" actId="14100"/>
          <ac:cxnSpMkLst>
            <pc:docMk/>
            <pc:sldMk cId="2181180001" sldId="287"/>
            <ac:cxnSpMk id="30" creationId="{C6E06F5B-D231-11DC-36C2-BC66F6F7204E}"/>
          </ac:cxnSpMkLst>
        </pc:cxnChg>
        <pc:cxnChg chg="mod ord">
          <ac:chgData name="Max VanArnam" userId="S::max.vanarnam@ssaihq.com::9e10e5b8-d2ed-4342-b03a-6e721bac6768" providerId="AD" clId="Web-{461D6065-39C6-48C5-B0FE-563651028811}" dt="2023-07-26T00:16:36.284" v="45" actId="14100"/>
          <ac:cxnSpMkLst>
            <pc:docMk/>
            <pc:sldMk cId="2181180001" sldId="287"/>
            <ac:cxnSpMk id="31" creationId="{AA057333-F6DF-5CEC-BF95-BC23878F39E2}"/>
          </ac:cxnSpMkLst>
        </pc:cxnChg>
        <pc:cxnChg chg="mod ord">
          <ac:chgData name="Max VanArnam" userId="S::max.vanarnam@ssaihq.com::9e10e5b8-d2ed-4342-b03a-6e721bac6768" providerId="AD" clId="Web-{461D6065-39C6-48C5-B0FE-563651028811}" dt="2023-07-26T00:15:24.873" v="36" actId="14100"/>
          <ac:cxnSpMkLst>
            <pc:docMk/>
            <pc:sldMk cId="2181180001" sldId="287"/>
            <ac:cxnSpMk id="33" creationId="{3E32EE0E-A224-B781-E6B9-924D81A2B54E}"/>
          </ac:cxnSpMkLst>
        </pc:cxnChg>
        <pc:cxnChg chg="mod">
          <ac:chgData name="Max VanArnam" userId="S::max.vanarnam@ssaihq.com::9e10e5b8-d2ed-4342-b03a-6e721bac6768" providerId="AD" clId="Web-{461D6065-39C6-48C5-B0FE-563651028811}" dt="2023-07-26T00:15:29.999" v="37" actId="14100"/>
          <ac:cxnSpMkLst>
            <pc:docMk/>
            <pc:sldMk cId="2181180001" sldId="287"/>
            <ac:cxnSpMk id="61" creationId="{528C9668-B2E5-DCFD-0015-454CFB3D0AAD}"/>
          </ac:cxnSpMkLst>
        </pc:cxnChg>
      </pc:sldChg>
    </pc:docChg>
  </pc:docChgLst>
</pc:chgInfo>
</file>

<file path=ppt/comments/modernComment_11F_82022A61.xml><?xml version="1.0" encoding="utf-8"?>
<p188:cmLst xmlns:a="http://schemas.openxmlformats.org/drawingml/2006/main" xmlns:r="http://schemas.openxmlformats.org/officeDocument/2006/relationships" xmlns:p188="http://schemas.microsoft.com/office/powerpoint/2018/8/main">
  <p188:cm id="{D96B2FC6-BBA1-4B6F-A292-D30D8406D29A}" authorId="{9B671DC4-F867-8520-73EF-EAFB98317814}" status="resolved" created="2023-01-30T21:55:08.157" complete="100000">
    <pc:sldMkLst xmlns:pc="http://schemas.microsoft.com/office/powerpoint/2013/main/command">
      <pc:docMk/>
      <pc:sldMk cId="2181180001" sldId="287"/>
    </pc:sldMkLst>
    <p188:pos x="20285075" y="1679575"/>
    <p188:txBody>
      <a:bodyPr/>
      <a:lstStyle/>
      <a:p>
        <a:r>
          <a:rPr lang="en-US"/>
          <a:t>Short title should be in 70 to 80pt font. Only shrink the text size if short title cannot fit in provided text box.</a:t>
        </a:r>
      </a:p>
    </p188:txBody>
  </p188:cm>
  <p188:cm id="{7874711C-9330-4B46-8720-F7A9AC78A2FB}" authorId="{9B671DC4-F867-8520-73EF-EAFB98317814}" status="resolved" created="2023-01-30T21:55:43.473" complete="100000">
    <pc:sldMkLst xmlns:pc="http://schemas.microsoft.com/office/powerpoint/2013/main/command">
      <pc:docMk/>
      <pc:sldMk cId="2181180001" sldId="287"/>
    </pc:sldMkLst>
    <p188:pos x="9883775" y="3165475"/>
    <p188:txBody>
      <a:bodyPr/>
      <a:lstStyle/>
      <a:p>
        <a:r>
          <a:rPr lang="en-US"/>
          <a:t>Project long title should be between 40 to 50pt font, taking up a max of 2 lines. Only shrink the text size if title cannot fit in provided text box.</a:t>
        </a:r>
      </a:p>
    </p188:txBody>
  </p188:cm>
  <p188:cm id="{3A4E1776-E8A7-48D5-B190-E279ABA6A102}" authorId="{9B671DC4-F867-8520-73EF-EAFB98317814}" status="resolved" created="2023-01-30T22:50:31.383" complete="100000">
    <pc:sldMkLst xmlns:pc="http://schemas.microsoft.com/office/powerpoint/2013/main/command">
      <pc:docMk/>
      <pc:sldMk cId="2181180001" sldId="287"/>
    </pc:sldMkLst>
    <p188:pos x="22742525" y="1981200"/>
    <p188:txBody>
      <a:bodyPr/>
      <a:lstStyle/>
      <a:p>
        <a:r>
          <a:rPr lang="en-US"/>
          <a:t>Do not have the title text pass this vertical guideline. The NASA meatball has rules about its surrounding space.</a:t>
        </a:r>
      </a:p>
    </p188:txBody>
  </p188:cm>
  <p188:cm id="{521D6BD9-12A1-4723-A43D-58CCA4039B50}" authorId="{9B671DC4-F867-8520-73EF-EAFB98317814}" status="resolved" created="2023-01-31T00:29:19.493" complete="100000">
    <pc:sldMkLst xmlns:pc="http://schemas.microsoft.com/office/powerpoint/2013/main/command">
      <pc:docMk/>
      <pc:sldMk cId="2181180001" sldId="287"/>
    </pc:sldMkLst>
    <p188:pos x="22685375" y="34902775"/>
    <p188:txBody>
      <a:bodyPr/>
      <a:lstStyle/>
      <a:p>
        <a:r>
          <a:rPr lang="en-US"/>
          <a:t>Node Location - Century Gothic BOLD 40pt</a:t>
        </a:r>
      </a:p>
    </p188:txBody>
  </p188:cm>
  <p188:cm id="{D99CE1BF-46F7-4632-AE92-350F27F08EE1}" authorId="{FE0C74BA-51EA-0BC2-2AC6-D25BBD4D4276}" status="resolved" created="2023-02-02T22:18:37.869" complete="100000">
    <ac:txMkLst xmlns:ac="http://schemas.microsoft.com/office/drawing/2013/main/command">
      <pc:docMk xmlns:pc="http://schemas.microsoft.com/office/powerpoint/2013/main/command"/>
      <pc:sldMk xmlns:pc="http://schemas.microsoft.com/office/powerpoint/2013/main/command" cId="2181180001" sldId="287"/>
      <ac:spMk id="52" creationId="{1F8CEDE1-9B77-44D6-9313-6261BA38F7A0}"/>
      <ac:txMk cp="18">
        <ac:context len="19" hash="1317740832"/>
      </ac:txMk>
    </ac:txMkLst>
    <p188:txBody>
      <a:bodyPr/>
      <a:lstStyle/>
      <a:p>
        <a:r>
          <a:rPr lang="en-US"/>
          <a:t>On this poster, be sure to reference the earth observations you used in some way. It can be as creative or simple as you like. The easiest way (easiest but not required) is to put the individual images of each satellite you used.</a:t>
        </a:r>
      </a:p>
    </p188:txBody>
  </p188:cm>
</p188:cmLst>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7-25T23:25:19.594"/>
    </inkml:context>
    <inkml:brush xml:id="br0">
      <inkml:brushProperty name="width" value="0.1" units="cm"/>
      <inkml:brushProperty name="height" value="0.1" units="cm"/>
    </inkml:brush>
  </inkml:definitions>
  <inkml:trace contextRef="#ctx0" brushRef="#br0">3307 2593 16383 0 0,'0'0'0'0'0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7-25T23:26:00.387"/>
    </inkml:context>
    <inkml:brush xml:id="br0">
      <inkml:brushProperty name="width" value="0.1" units="cm"/>
      <inkml:brushProperty name="height" value="0.1" units="cm"/>
    </inkml:brush>
  </inkml:definitions>
  <inkml:trace contextRef="#ctx0" brushRef="#br0">2990 3995 16383 0 0,'0'0'0'0'0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7-25T23:26:03.783"/>
    </inkml:context>
    <inkml:brush xml:id="br0">
      <inkml:brushProperty name="width" value="0.1" units="cm"/>
      <inkml:brushProperty name="height" value="0.1" units="cm"/>
    </inkml:brush>
  </inkml:definitions>
  <inkml:trace contextRef="#ctx0" brushRef="#br0">1614 4260 16383 0 0,'0'0'0'0'0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7-25T23:26:08.099"/>
    </inkml:context>
    <inkml:brush xml:id="br0">
      <inkml:brushProperty name="width" value="0.1" units="cm"/>
      <inkml:brushProperty name="height" value="0.1" units="cm"/>
    </inkml:brush>
  </inkml:definitions>
  <inkml:trace contextRef="#ctx0" brushRef="#br0">2064 2884 16383 0 0,'0'0'0'0'0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7-25T23:26:21.403"/>
    </inkml:context>
    <inkml:brush xml:id="br0">
      <inkml:brushProperty name="width" value="0.1" units="cm"/>
      <inkml:brushProperty name="height" value="0.1" units="cm"/>
    </inkml:brush>
  </inkml:definitions>
  <inkml:trace contextRef="#ctx0" brushRef="#br0">2540 3493 16383 0 0,'0'0'0'0'0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7-25T23:26:26.753"/>
    </inkml:context>
    <inkml:brush xml:id="br0">
      <inkml:brushProperty name="width" value="0.1" units="cm"/>
      <inkml:brushProperty name="height" value="0.1" units="cm"/>
    </inkml:brush>
  </inkml:definitions>
  <inkml:trace contextRef="#ctx0" brushRef="#br0">3519 3175 16383 0 0,'0'0'0'0'0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7-25T23:26:30.907"/>
    </inkml:context>
    <inkml:brush xml:id="br0">
      <inkml:brushProperty name="width" value="0.1" units="cm"/>
      <inkml:brushProperty name="height" value="0.1" units="cm"/>
    </inkml:brush>
  </inkml:definitions>
  <inkml:trace contextRef="#ctx0" brushRef="#br0">3201 3863 16383 0 0,'0'0'0'0'0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7-25T23:26:35.607"/>
    </inkml:context>
    <inkml:brush xml:id="br0">
      <inkml:brushProperty name="width" value="0.1" units="cm"/>
      <inkml:brushProperty name="height" value="0.1" units="cm"/>
    </inkml:brush>
  </inkml:definitions>
  <inkml:trace contextRef="#ctx0" brushRef="#br0">3625 3651 16383 0 0,'0'0'0'0'0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7-25T23:26:39.567"/>
    </inkml:context>
    <inkml:brush xml:id="br0">
      <inkml:brushProperty name="width" value="0.1" units="cm"/>
      <inkml:brushProperty name="height" value="0.1" units="cm"/>
    </inkml:brush>
  </inkml:definitions>
  <inkml:trace contextRef="#ctx0" brushRef="#br0">2064 3995 16383 0 0,'0'0'0'0'0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7-25T23:27:31.114"/>
    </inkml:context>
    <inkml:brush xml:id="br0">
      <inkml:brushProperty name="width" value="0.1" units="cm"/>
      <inkml:brushProperty name="height" value="0.1" units="cm"/>
    </inkml:brush>
  </inkml:definitions>
  <inkml:trace contextRef="#ctx0" brushRef="#br0">12506 7206 16383 0 0,'0'0'0'0'0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7-25T23:27:38.449"/>
    </inkml:context>
    <inkml:brush xml:id="br0">
      <inkml:brushProperty name="width" value="0.1" units="cm"/>
      <inkml:brushProperty name="height" value="0.1" units="cm"/>
    </inkml:brush>
  </inkml:definitions>
  <inkml:trace contextRef="#ctx0" brushRef="#br0">22282 7841 16383 0 0,'0'0'0'0'0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7-25T23:25:25.272"/>
    </inkml:context>
    <inkml:brush xml:id="br0">
      <inkml:brushProperty name="width" value="0.1" units="cm"/>
      <inkml:brushProperty name="height" value="0.1" units="cm"/>
    </inkml:brush>
  </inkml:definitions>
  <inkml:trace contextRef="#ctx0" brushRef="#br0">3493 3836 16383 0 0,'0'0'0'0'0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7-25T23:30:05.832"/>
    </inkml:context>
    <inkml:brush xml:id="br0">
      <inkml:brushProperty name="width" value="0.1" units="cm"/>
      <inkml:brushProperty name="height" value="0.1" units="cm"/>
    </inkml:brush>
  </inkml:definitions>
  <inkml:trace contextRef="#ctx0" brushRef="#br0">19420 6482 16383 0 0,'0'0'0'0'0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7-25T23:30:05.833"/>
    </inkml:context>
    <inkml:brush xml:id="br0">
      <inkml:brushProperty name="width" value="0.1" units="cm"/>
      <inkml:brushProperty name="height" value="0.1" units="cm"/>
    </inkml:brush>
  </inkml:definitions>
  <inkml:trace contextRef="#ctx0" brushRef="#br0">16695 8123 16383 0 0,'0'0'0'0'0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7-25T23:25:32.722"/>
    </inkml:context>
    <inkml:brush xml:id="br0">
      <inkml:brushProperty name="width" value="0.1" units="cm"/>
      <inkml:brushProperty name="height" value="0.1" units="cm"/>
    </inkml:brush>
  </inkml:definitions>
  <inkml:trace contextRef="#ctx0" brushRef="#br0">3016 3757 16383 0 0,'0'0'0'0'0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7-25T23:25:37.102"/>
    </inkml:context>
    <inkml:brush xml:id="br0">
      <inkml:brushProperty name="width" value="0.1" units="cm"/>
      <inkml:brushProperty name="height" value="0.1" units="cm"/>
    </inkml:brush>
  </inkml:definitions>
  <inkml:trace contextRef="#ctx0" brushRef="#br0">1905 3413 16383 0 0,'0'0'0'0'0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7-25T23:25:40.685"/>
    </inkml:context>
    <inkml:brush xml:id="br0">
      <inkml:brushProperty name="width" value="0.1" units="cm"/>
      <inkml:brushProperty name="height" value="0.1" units="cm"/>
    </inkml:brush>
  </inkml:definitions>
  <inkml:trace contextRef="#ctx0" brushRef="#br0">3784 3731 16383 0 0,'0'0'0'0'0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7-25T23:25:44.424"/>
    </inkml:context>
    <inkml:brush xml:id="br0">
      <inkml:brushProperty name="width" value="0.1" units="cm"/>
      <inkml:brushProperty name="height" value="0.1" units="cm"/>
    </inkml:brush>
  </inkml:definitions>
  <inkml:trace contextRef="#ctx0" brushRef="#br0">3387 3519 16383 0 0,'0'0'0'0'0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7-25T23:25:48.682"/>
    </inkml:context>
    <inkml:brush xml:id="br0">
      <inkml:brushProperty name="width" value="0.1" units="cm"/>
      <inkml:brushProperty name="height" value="0.1" units="cm"/>
    </inkml:brush>
  </inkml:definitions>
  <inkml:trace contextRef="#ctx0" brushRef="#br0">3254 4075 16383 0 0,'0'0'0'0'0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7-25T23:25:52.723"/>
    </inkml:context>
    <inkml:brush xml:id="br0">
      <inkml:brushProperty name="width" value="0.1" units="cm"/>
      <inkml:brushProperty name="height" value="0.1" units="cm"/>
    </inkml:brush>
  </inkml:definitions>
  <inkml:trace contextRef="#ctx0" brushRef="#br0">3598 4180 16383 0 0,'0'0'0'0'0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7-25T23:25:56.804"/>
    </inkml:context>
    <inkml:brush xml:id="br0">
      <inkml:brushProperty name="width" value="0.1" units="cm"/>
      <inkml:brushProperty name="height" value="0.1" units="cm"/>
    </inkml:brush>
  </inkml:definitions>
  <inkml:trace contextRef="#ctx0" brushRef="#br0">3836 3916 16383 0 0,'0'0'0'0'0</inkml:trace>
</inkml:ink>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5_Blank - Agriculture &amp; Food Security">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1A9DA32-6BCD-4DA2-BAD7-B02FAD6AC283}"/>
              </a:ext>
            </a:extLst>
          </p:cNvPr>
          <p:cNvGrpSpPr/>
          <p:nvPr userDrawn="1"/>
        </p:nvGrpSpPr>
        <p:grpSpPr>
          <a:xfrm>
            <a:off x="837528" y="32673369"/>
            <a:ext cx="25691925" cy="2877394"/>
            <a:chOff x="837528" y="32673369"/>
            <a:chExt cx="25691925" cy="2877394"/>
          </a:xfrm>
        </p:grpSpPr>
        <p:sp>
          <p:nvSpPr>
            <p:cNvPr id="5" name="Rectangle 4">
              <a:extLst>
                <a:ext uri="{FF2B5EF4-FFF2-40B4-BE49-F238E27FC236}">
                  <a16:creationId xmlns:a16="http://schemas.microsoft.com/office/drawing/2014/main" id="{23D86ECD-70A9-42FC-8B16-62C276B67DD2}"/>
                </a:ext>
              </a:extLst>
            </p:cNvPr>
            <p:cNvSpPr/>
            <p:nvPr userDrawn="1"/>
          </p:nvSpPr>
          <p:spPr>
            <a:xfrm>
              <a:off x="926253" y="34808161"/>
              <a:ext cx="25603200" cy="742602"/>
            </a:xfrm>
            <a:prstGeom prst="rect">
              <a:avLst/>
            </a:prstGeom>
            <a:solidFill>
              <a:srgbClr val="67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2796D6D-B6E5-41D4-BC6E-30792D909B38}"/>
                </a:ext>
              </a:extLst>
            </p:cNvPr>
            <p:cNvSpPr txBox="1"/>
            <p:nvPr userDrawn="1"/>
          </p:nvSpPr>
          <p:spPr>
            <a:xfrm>
              <a:off x="1059602" y="35021520"/>
              <a:ext cx="5703147" cy="329187"/>
            </a:xfrm>
            <a:prstGeom prst="rect">
              <a:avLst/>
            </a:prstGeom>
            <a:noFill/>
          </p:spPr>
          <p:txBody>
            <a:bodyPr wrap="square" rtlCol="0" anchor="ctr">
              <a:noAutofit/>
            </a:bodyPr>
            <a:lstStyle/>
            <a:p>
              <a:r>
                <a:rPr lang="en-US" sz="3070" b="1" spc="1950" baseline="0">
                  <a:solidFill>
                    <a:schemeClr val="bg1"/>
                  </a:solidFill>
                </a:rPr>
                <a:t>ANNIVERSARY</a:t>
              </a:r>
            </a:p>
          </p:txBody>
        </p:sp>
        <p:pic>
          <p:nvPicPr>
            <p:cNvPr id="4" name="Picture 3" descr="Text&#10;&#10;Description automatically generated">
              <a:extLst>
                <a:ext uri="{FF2B5EF4-FFF2-40B4-BE49-F238E27FC236}">
                  <a16:creationId xmlns:a16="http://schemas.microsoft.com/office/drawing/2014/main" id="{635D4485-E064-44FD-ACC8-9530F8EA7C8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7528" y="32673369"/>
              <a:ext cx="5669952" cy="2310401"/>
            </a:xfrm>
            <a:prstGeom prst="rect">
              <a:avLst/>
            </a:prstGeom>
          </p:spPr>
        </p:pic>
      </p:grpSp>
      <p:sp>
        <p:nvSpPr>
          <p:cNvPr id="155" name="Rectangle 154"/>
          <p:cNvSpPr/>
          <p:nvPr userDrawn="1"/>
        </p:nvSpPr>
        <p:spPr>
          <a:xfrm>
            <a:off x="893617" y="35969581"/>
            <a:ext cx="25644767" cy="20005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pic>
        <p:nvPicPr>
          <p:cNvPr id="158" name="Picture 15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953352" y="864365"/>
            <a:ext cx="2585032" cy="2139114"/>
          </a:xfrm>
          <a:prstGeom prst="rect">
            <a:avLst/>
          </a:prstGeom>
        </p:spPr>
      </p:pic>
      <p:pic>
        <p:nvPicPr>
          <p:cNvPr id="3" name="Picture 2" descr="Logo, icon&#10;&#10;Description automatically generated">
            <a:extLst>
              <a:ext uri="{FF2B5EF4-FFF2-40B4-BE49-F238E27FC236}">
                <a16:creationId xmlns:a16="http://schemas.microsoft.com/office/drawing/2014/main" id="{AA32E274-E1FA-40EE-A75D-FB9098112B1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4400" y="876300"/>
            <a:ext cx="2195621" cy="2195621"/>
          </a:xfrm>
          <a:prstGeom prst="rect">
            <a:avLst/>
          </a:prstGeom>
        </p:spPr>
      </p:pic>
      <p:sp>
        <p:nvSpPr>
          <p:cNvPr id="30" name="Rectangle 29">
            <a:extLst>
              <a:ext uri="{FF2B5EF4-FFF2-40B4-BE49-F238E27FC236}">
                <a16:creationId xmlns:a16="http://schemas.microsoft.com/office/drawing/2014/main" id="{4A0634BC-36C6-46AA-9873-7192E7C34380}"/>
              </a:ext>
            </a:extLst>
          </p:cNvPr>
          <p:cNvSpPr/>
          <p:nvPr userDrawn="1"/>
        </p:nvSpPr>
        <p:spPr>
          <a:xfrm>
            <a:off x="951596" y="3921870"/>
            <a:ext cx="25577857" cy="80641"/>
          </a:xfrm>
          <a:prstGeom prst="rect">
            <a:avLst/>
          </a:prstGeom>
          <a:solidFill>
            <a:srgbClr val="6CA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p:cNvSpPr txBox="1">
            <a:spLocks/>
          </p:cNvSpPr>
          <p:nvPr userDrawn="1"/>
        </p:nvSpPr>
        <p:spPr>
          <a:xfrm>
            <a:off x="22781935" y="34738741"/>
            <a:ext cx="3756449" cy="896694"/>
          </a:xfrm>
          <a:prstGeom prst="rect">
            <a:avLst/>
          </a:prstGeom>
        </p:spPr>
        <p:txBody>
          <a:bodyPr anchor="ctr">
            <a:normAutofit fontScale="92500"/>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l">
              <a:spcBef>
                <a:spcPts val="0"/>
              </a:spcBef>
            </a:pPr>
            <a:r>
              <a:rPr lang="en-US" sz="4000" b="1">
                <a:solidFill>
                  <a:schemeClr val="bg1"/>
                </a:solidFill>
              </a:rPr>
              <a:t>| Summer 2023</a:t>
            </a:r>
          </a:p>
        </p:txBody>
      </p:sp>
    </p:spTree>
    <p:extLst>
      <p:ext uri="{BB962C8B-B14F-4D97-AF65-F5344CB8AC3E}">
        <p14:creationId xmlns:p14="http://schemas.microsoft.com/office/powerpoint/2010/main" val="278383420"/>
      </p:ext>
    </p:extLst>
  </p:cSld>
  <p:clrMapOvr>
    <a:masterClrMapping/>
  </p:clrMapOvr>
  <p:extLst>
    <p:ext uri="{DCECCB84-F9BA-43D5-87BE-67443E8EF086}">
      <p15:sldGuideLst xmlns:p15="http://schemas.microsoft.com/office/powerpoint/2012/main">
        <p15:guide id="1" orient="horz" pos="552">
          <p15:clr>
            <a:srgbClr val="FBAE40"/>
          </p15:clr>
        </p15:guide>
        <p15:guide id="2" pos="576">
          <p15:clr>
            <a:srgbClr val="FBAE40"/>
          </p15:clr>
        </p15:guide>
        <p15:guide id="3" pos="16704">
          <p15:clr>
            <a:srgbClr val="FBAE40"/>
          </p15:clr>
        </p15:guide>
        <p15:guide id="4" orient="horz" pos="22608" userDrawn="1">
          <p15:clr>
            <a:srgbClr val="FBAE40"/>
          </p15:clr>
        </p15:guide>
        <p15:guide id="6" orient="horz" pos="22248" userDrawn="1">
          <p15:clr>
            <a:srgbClr val="FBAE40"/>
          </p15:clr>
        </p15:guide>
        <p15:guide id="7" orient="horz" pos="22080" userDrawn="1">
          <p15:clr>
            <a:srgbClr val="FBAE40"/>
          </p15:clr>
        </p15:guide>
        <p15:guide id="11" orient="horz" pos="2928">
          <p15:clr>
            <a:srgbClr val="FBAE40"/>
          </p15:clr>
        </p15:guide>
        <p15:guide id="12" pos="14304" userDrawn="1">
          <p15:clr>
            <a:srgbClr val="FBAE40"/>
          </p15:clr>
        </p15:guide>
        <p15:guide id="13" pos="9216">
          <p15:clr>
            <a:srgbClr val="FBAE40"/>
          </p15:clr>
        </p15:guide>
        <p15:guide id="14" orient="horz" pos="1920">
          <p15:clr>
            <a:srgbClr val="FBAE40"/>
          </p15:clr>
        </p15:guide>
        <p15:guide id="15" orient="horz" pos="1536">
          <p15:clr>
            <a:srgbClr val="FBAE40"/>
          </p15:clr>
        </p15:guide>
        <p15:guide id="16" orient="horz" pos="936" userDrawn="1">
          <p15:clr>
            <a:srgbClr val="FBAE40"/>
          </p15:clr>
        </p15:guide>
        <p15:guide id="17" orient="horz" pos="2448" userDrawn="1">
          <p15:clr>
            <a:srgbClr val="FBAE40"/>
          </p15:clr>
        </p15:guide>
        <p15:guide id="18" orient="horz" pos="22392" userDrawn="1">
          <p15:clr>
            <a:srgbClr val="FBAE40"/>
          </p15:clr>
        </p15:guide>
        <p15:guide id="19" orient="horz" pos="21912" userDrawn="1">
          <p15:clr>
            <a:srgbClr val="FBAE40"/>
          </p15:clr>
        </p15:guide>
        <p15:guide id="20" pos="2136" userDrawn="1">
          <p15:clr>
            <a:srgbClr val="FBAE40"/>
          </p15:clr>
        </p15:guide>
        <p15:guide id="21" pos="8740" userDrawn="1">
          <p15:clr>
            <a:srgbClr val="FBAE40"/>
          </p15:clr>
        </p15:guide>
      </p15:sldGuideLst>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85950" y="1947342"/>
            <a:ext cx="23660100" cy="706966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885950" y="9736667"/>
            <a:ext cx="23660100" cy="2320713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885950" y="33900542"/>
            <a:ext cx="6172200" cy="1947333"/>
          </a:xfrm>
          <a:prstGeom prst="rect">
            <a:avLst/>
          </a:prstGeom>
        </p:spPr>
        <p:txBody>
          <a:bodyPr vert="horz" lIns="91440" tIns="45720" rIns="91440" bIns="45720" rtlCol="0" anchor="ctr"/>
          <a:lstStyle>
            <a:lvl1pPr algn="l">
              <a:defRPr sz="3600">
                <a:solidFill>
                  <a:schemeClr val="tx1">
                    <a:tint val="75000"/>
                  </a:schemeClr>
                </a:solidFill>
              </a:defRPr>
            </a:lvl1pPr>
          </a:lstStyle>
          <a:p>
            <a:fld id="{36E1B08B-7429-4AC4-ACD0-EB163618B140}" type="datetimeFigureOut">
              <a:rPr lang="en-US" smtClean="0"/>
              <a:t>7/26/2023</a:t>
            </a:fld>
            <a:endParaRPr lang="en-US"/>
          </a:p>
        </p:txBody>
      </p:sp>
      <p:sp>
        <p:nvSpPr>
          <p:cNvPr id="5" name="Footer Placeholder 4"/>
          <p:cNvSpPr>
            <a:spLocks noGrp="1"/>
          </p:cNvSpPr>
          <p:nvPr>
            <p:ph type="ftr" sz="quarter" idx="3"/>
          </p:nvPr>
        </p:nvSpPr>
        <p:spPr>
          <a:xfrm>
            <a:off x="9086850" y="33900542"/>
            <a:ext cx="9258300" cy="1947333"/>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9373850" y="33900542"/>
            <a:ext cx="6172200" cy="1947333"/>
          </a:xfrm>
          <a:prstGeom prst="rect">
            <a:avLst/>
          </a:prstGeom>
        </p:spPr>
        <p:txBody>
          <a:bodyPr vert="horz" lIns="91440" tIns="45720" rIns="91440" bIns="45720" rtlCol="0" anchor="ctr"/>
          <a:lstStyle>
            <a:lvl1pPr algn="r">
              <a:defRPr sz="3600">
                <a:solidFill>
                  <a:schemeClr val="tx1">
                    <a:tint val="75000"/>
                  </a:schemeClr>
                </a:solidFill>
              </a:defRPr>
            </a:lvl1pPr>
          </a:lstStyle>
          <a:p>
            <a:fld id="{C98D602F-B79C-4FD9-B397-C9DAD3469C90}" type="slidenum">
              <a:rPr lang="en-US" smtClean="0"/>
              <a:t>‹#›</a:t>
            </a:fld>
            <a:endParaRPr lang="en-US"/>
          </a:p>
        </p:txBody>
      </p:sp>
    </p:spTree>
    <p:extLst>
      <p:ext uri="{BB962C8B-B14F-4D97-AF65-F5344CB8AC3E}">
        <p14:creationId xmlns:p14="http://schemas.microsoft.com/office/powerpoint/2010/main" val="413793087"/>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2743200" rtl="0" eaLnBrk="1" latinLnBrk="0" hangingPunct="1">
        <a:lnSpc>
          <a:spcPct val="90000"/>
        </a:lnSpc>
        <a:spcBef>
          <a:spcPct val="0"/>
        </a:spcBef>
        <a:buNone/>
        <a:defRPr sz="13200" kern="1200">
          <a:solidFill>
            <a:schemeClr val="tx1">
              <a:lumMod val="75000"/>
              <a:lumOff val="25000"/>
            </a:schemeClr>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lumMod val="75000"/>
              <a:lumOff val="25000"/>
            </a:schemeClr>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baseline="0">
          <a:solidFill>
            <a:schemeClr val="tx1">
              <a:lumMod val="75000"/>
              <a:lumOff val="25000"/>
            </a:schemeClr>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lumMod val="75000"/>
              <a:lumOff val="25000"/>
            </a:schemeClr>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9" Type="http://schemas.openxmlformats.org/officeDocument/2006/relationships/customXml" Target="../ink/ink8.xml"/><Relationship Id="rId21" Type="http://schemas.openxmlformats.org/officeDocument/2006/relationships/image" Target="../media/image22.png"/><Relationship Id="rId34" Type="http://schemas.openxmlformats.org/officeDocument/2006/relationships/customXml" Target="../ink/ink3.xml"/><Relationship Id="rId42" Type="http://schemas.openxmlformats.org/officeDocument/2006/relationships/customXml" Target="../ink/ink11.xml"/><Relationship Id="rId47" Type="http://schemas.openxmlformats.org/officeDocument/2006/relationships/customXml" Target="../ink/ink16.xml"/><Relationship Id="rId50" Type="http://schemas.openxmlformats.org/officeDocument/2006/relationships/customXml" Target="../ink/ink19.xml"/><Relationship Id="rId55" Type="http://schemas.openxmlformats.org/officeDocument/2006/relationships/image" Target="../media/image35.png"/><Relationship Id="rId7" Type="http://schemas.openxmlformats.org/officeDocument/2006/relationships/image" Target="../media/image8.png"/><Relationship Id="rId2" Type="http://schemas.microsoft.com/office/2018/10/relationships/comments" Target="../comments/modernComment_11F_82022A61.xml"/><Relationship Id="rId16" Type="http://schemas.openxmlformats.org/officeDocument/2006/relationships/image" Target="../media/image17.png"/><Relationship Id="rId29" Type="http://schemas.openxmlformats.org/officeDocument/2006/relationships/image" Target="../media/image30.png"/><Relationship Id="rId11" Type="http://schemas.openxmlformats.org/officeDocument/2006/relationships/image" Target="../media/image12.png"/><Relationship Id="rId24" Type="http://schemas.openxmlformats.org/officeDocument/2006/relationships/image" Target="../media/image25.png"/><Relationship Id="rId32" Type="http://schemas.openxmlformats.org/officeDocument/2006/relationships/image" Target="../media/image32.png"/><Relationship Id="rId37" Type="http://schemas.openxmlformats.org/officeDocument/2006/relationships/customXml" Target="../ink/ink6.xml"/><Relationship Id="rId40" Type="http://schemas.openxmlformats.org/officeDocument/2006/relationships/customXml" Target="../ink/ink9.xml"/><Relationship Id="rId45" Type="http://schemas.openxmlformats.org/officeDocument/2006/relationships/customXml" Target="../ink/ink14.xml"/><Relationship Id="rId53" Type="http://schemas.openxmlformats.org/officeDocument/2006/relationships/image" Target="../media/image33.png"/><Relationship Id="rId58" Type="http://schemas.openxmlformats.org/officeDocument/2006/relationships/image" Target="../media/image38.png"/><Relationship Id="rId5" Type="http://schemas.openxmlformats.org/officeDocument/2006/relationships/image" Target="../media/image6.png"/><Relationship Id="rId19" Type="http://schemas.openxmlformats.org/officeDocument/2006/relationships/image" Target="../media/image20.sv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jpeg"/><Relationship Id="rId27" Type="http://schemas.openxmlformats.org/officeDocument/2006/relationships/image" Target="../media/image28.svg"/><Relationship Id="rId30" Type="http://schemas.openxmlformats.org/officeDocument/2006/relationships/image" Target="../media/image31.svg"/><Relationship Id="rId35" Type="http://schemas.openxmlformats.org/officeDocument/2006/relationships/customXml" Target="../ink/ink4.xml"/><Relationship Id="rId43" Type="http://schemas.openxmlformats.org/officeDocument/2006/relationships/customXml" Target="../ink/ink12.xml"/><Relationship Id="rId48" Type="http://schemas.openxmlformats.org/officeDocument/2006/relationships/customXml" Target="../ink/ink17.xml"/><Relationship Id="rId56" Type="http://schemas.openxmlformats.org/officeDocument/2006/relationships/image" Target="../media/image36.png"/><Relationship Id="rId8" Type="http://schemas.openxmlformats.org/officeDocument/2006/relationships/image" Target="../media/image9.svg"/><Relationship Id="rId51" Type="http://schemas.openxmlformats.org/officeDocument/2006/relationships/customXml" Target="../ink/ink20.xml"/><Relationship Id="rId3" Type="http://schemas.openxmlformats.org/officeDocument/2006/relationships/image" Target="../media/image4.jpeg"/><Relationship Id="rId12" Type="http://schemas.openxmlformats.org/officeDocument/2006/relationships/image" Target="../media/image13.png"/><Relationship Id="rId17" Type="http://schemas.openxmlformats.org/officeDocument/2006/relationships/image" Target="../media/image18.svg"/><Relationship Id="rId25" Type="http://schemas.openxmlformats.org/officeDocument/2006/relationships/image" Target="../media/image26.svg"/><Relationship Id="rId33" Type="http://schemas.openxmlformats.org/officeDocument/2006/relationships/customXml" Target="../ink/ink2.xml"/><Relationship Id="rId38" Type="http://schemas.openxmlformats.org/officeDocument/2006/relationships/customXml" Target="../ink/ink7.xml"/><Relationship Id="rId46" Type="http://schemas.openxmlformats.org/officeDocument/2006/relationships/customXml" Target="../ink/ink15.xml"/><Relationship Id="rId59" Type="http://schemas.openxmlformats.org/officeDocument/2006/relationships/image" Target="../media/image39.png"/><Relationship Id="rId20" Type="http://schemas.openxmlformats.org/officeDocument/2006/relationships/image" Target="../media/image21.png"/><Relationship Id="rId41" Type="http://schemas.openxmlformats.org/officeDocument/2006/relationships/customXml" Target="../ink/ink10.xml"/><Relationship Id="rId54"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7.svg"/><Relationship Id="rId15" Type="http://schemas.openxmlformats.org/officeDocument/2006/relationships/image" Target="../media/image16.svg"/><Relationship Id="rId23" Type="http://schemas.openxmlformats.org/officeDocument/2006/relationships/image" Target="../media/image24.jpeg"/><Relationship Id="rId28" Type="http://schemas.openxmlformats.org/officeDocument/2006/relationships/image" Target="../media/image29.jpeg"/><Relationship Id="rId36" Type="http://schemas.openxmlformats.org/officeDocument/2006/relationships/customXml" Target="../ink/ink5.xml"/><Relationship Id="rId49" Type="http://schemas.openxmlformats.org/officeDocument/2006/relationships/customXml" Target="../ink/ink18.xml"/><Relationship Id="rId57" Type="http://schemas.openxmlformats.org/officeDocument/2006/relationships/image" Target="../media/image37.svg"/><Relationship Id="rId10" Type="http://schemas.openxmlformats.org/officeDocument/2006/relationships/image" Target="../media/image11.png"/><Relationship Id="rId31" Type="http://schemas.openxmlformats.org/officeDocument/2006/relationships/customXml" Target="../ink/ink1.xml"/><Relationship Id="rId44" Type="http://schemas.openxmlformats.org/officeDocument/2006/relationships/customXml" Target="../ink/ink13.xml"/><Relationship Id="rId52" Type="http://schemas.openxmlformats.org/officeDocument/2006/relationships/customXml" Target="../ink/ink21.xml"/><Relationship Id="rId60"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 name="Picture 119" descr="A map of a river&#10;&#10;Description automatically generated">
            <a:extLst>
              <a:ext uri="{FF2B5EF4-FFF2-40B4-BE49-F238E27FC236}">
                <a16:creationId xmlns:a16="http://schemas.microsoft.com/office/drawing/2014/main" id="{68345A81-D3DC-60E1-FAFE-3DFBCC78D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7296" y="14341081"/>
            <a:ext cx="12269417" cy="15878069"/>
          </a:xfrm>
          <a:prstGeom prst="rect">
            <a:avLst/>
          </a:prstGeom>
        </p:spPr>
      </p:pic>
      <p:pic>
        <p:nvPicPr>
          <p:cNvPr id="34" name="Picture 43" descr="A map of a river&#10;&#10;Description automatically generated">
            <a:extLst>
              <a:ext uri="{FF2B5EF4-FFF2-40B4-BE49-F238E27FC236}">
                <a16:creationId xmlns:a16="http://schemas.microsoft.com/office/drawing/2014/main" id="{4FE1ACB9-CA35-ECF4-9D70-F16E6486C328}"/>
              </a:ext>
            </a:extLst>
          </p:cNvPr>
          <p:cNvPicPr>
            <a:picLocks noChangeAspect="1"/>
          </p:cNvPicPr>
          <p:nvPr/>
        </p:nvPicPr>
        <p:blipFill>
          <a:blip r:embed="rId4"/>
          <a:stretch>
            <a:fillRect/>
          </a:stretch>
        </p:blipFill>
        <p:spPr>
          <a:xfrm>
            <a:off x="12505766" y="12986408"/>
            <a:ext cx="14253883" cy="10925914"/>
          </a:xfrm>
          <a:prstGeom prst="rect">
            <a:avLst/>
          </a:prstGeom>
          <a:ln w="57150">
            <a:solidFill>
              <a:schemeClr val="tx1">
                <a:lumMod val="65000"/>
                <a:lumOff val="35000"/>
              </a:schemeClr>
            </a:solidFill>
          </a:ln>
        </p:spPr>
      </p:pic>
      <p:sp>
        <p:nvSpPr>
          <p:cNvPr id="36" name="Rectangle: Rounded Corners 35">
            <a:extLst>
              <a:ext uri="{FF2B5EF4-FFF2-40B4-BE49-F238E27FC236}">
                <a16:creationId xmlns:a16="http://schemas.microsoft.com/office/drawing/2014/main" id="{2D055CDE-5B51-76B6-44AD-E97B40943E65}"/>
              </a:ext>
            </a:extLst>
          </p:cNvPr>
          <p:cNvSpPr/>
          <p:nvPr/>
        </p:nvSpPr>
        <p:spPr>
          <a:xfrm>
            <a:off x="12654096" y="9145019"/>
            <a:ext cx="14039508" cy="3323796"/>
          </a:xfrm>
          <a:prstGeom prst="roundRect">
            <a:avLst/>
          </a:prstGeom>
          <a:solidFill>
            <a:srgbClr val="67A478">
              <a:alpha val="35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11">
            <a:extLst>
              <a:ext uri="{FF2B5EF4-FFF2-40B4-BE49-F238E27FC236}">
                <a16:creationId xmlns:a16="http://schemas.microsoft.com/office/drawing/2014/main" id="{B48FFDD2-A348-4FDC-8D32-E61A4ABAD358}"/>
              </a:ext>
            </a:extLst>
          </p:cNvPr>
          <p:cNvSpPr txBox="1">
            <a:spLocks/>
          </p:cNvSpPr>
          <p:nvPr/>
        </p:nvSpPr>
        <p:spPr>
          <a:xfrm>
            <a:off x="15930880" y="34862108"/>
            <a:ext cx="6875884" cy="627419"/>
          </a:xfrm>
          <a:prstGeom prst="rect">
            <a:avLst/>
          </a:prstGeom>
        </p:spPr>
        <p:txBody>
          <a:bodyPr>
            <a:noAutofit/>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4000" b="1" spc="100" baseline="0">
                <a:solidFill>
                  <a:schemeClr val="bg1"/>
                </a:solidFill>
              </a:rPr>
              <a:t>Colorado – Fort Collins</a:t>
            </a:r>
            <a:endParaRPr lang="en-US" sz="4000" b="1">
              <a:solidFill>
                <a:schemeClr val="bg1"/>
              </a:solidFill>
            </a:endParaRPr>
          </a:p>
        </p:txBody>
      </p:sp>
      <p:sp>
        <p:nvSpPr>
          <p:cNvPr id="38" name="Text Placeholder 1">
            <a:extLst>
              <a:ext uri="{FF2B5EF4-FFF2-40B4-BE49-F238E27FC236}">
                <a16:creationId xmlns:a16="http://schemas.microsoft.com/office/drawing/2014/main" id="{25B855BB-5DCD-4018-AEB6-3A1741EC918D}"/>
              </a:ext>
            </a:extLst>
          </p:cNvPr>
          <p:cNvSpPr txBox="1">
            <a:spLocks/>
          </p:cNvSpPr>
          <p:nvPr/>
        </p:nvSpPr>
        <p:spPr>
          <a:xfrm>
            <a:off x="3429000" y="712788"/>
            <a:ext cx="19145250" cy="1290637"/>
          </a:xfrm>
          <a:prstGeom prst="rect">
            <a:avLst/>
          </a:prstGeom>
        </p:spPr>
        <p:txBody>
          <a:bodyPr vert="horz" lIns="91440" tIns="45720" rIns="91440" bIns="45720" rtlCol="0">
            <a:noAutofit/>
          </a:bodyPr>
          <a:lst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lumMod val="75000"/>
                    <a:lumOff val="25000"/>
                  </a:schemeClr>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baseline="0">
                <a:solidFill>
                  <a:schemeClr val="tx1">
                    <a:lumMod val="75000"/>
                    <a:lumOff val="25000"/>
                  </a:schemeClr>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lumMod val="75000"/>
                    <a:lumOff val="25000"/>
                  </a:schemeClr>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indent="0" defTabSz="457200">
              <a:lnSpc>
                <a:spcPct val="100000"/>
              </a:lnSpc>
              <a:spcBef>
                <a:spcPts val="0"/>
              </a:spcBef>
              <a:buFontTx/>
              <a:buNone/>
              <a:defRPr/>
            </a:pPr>
            <a:r>
              <a:rPr lang="en-US" sz="7200" b="1">
                <a:solidFill>
                  <a:srgbClr val="6CA47A"/>
                </a:solidFill>
                <a:latin typeface="Century Gothic" panose="020F0302020204030204"/>
              </a:rPr>
              <a:t>Paria River </a:t>
            </a:r>
            <a:r>
              <a:rPr lang="en-US" sz="7200">
                <a:solidFill>
                  <a:srgbClr val="6CA47A"/>
                </a:solidFill>
                <a:latin typeface="Century Gothic" panose="020F0302020204030204"/>
              </a:rPr>
              <a:t>Ecological Conservation</a:t>
            </a:r>
            <a:endParaRPr lang="en-US" sz="7500">
              <a:solidFill>
                <a:srgbClr val="6CA47A"/>
              </a:solidFill>
              <a:latin typeface="Century Gothic" panose="020F0302020204030204"/>
            </a:endParaRPr>
          </a:p>
        </p:txBody>
      </p:sp>
      <p:sp>
        <p:nvSpPr>
          <p:cNvPr id="39" name="Text Placeholder 1">
            <a:extLst>
              <a:ext uri="{FF2B5EF4-FFF2-40B4-BE49-F238E27FC236}">
                <a16:creationId xmlns:a16="http://schemas.microsoft.com/office/drawing/2014/main" id="{A8FDEB7F-83BE-468A-A8D9-BB9485219044}"/>
              </a:ext>
            </a:extLst>
          </p:cNvPr>
          <p:cNvSpPr txBox="1">
            <a:spLocks/>
          </p:cNvSpPr>
          <p:nvPr/>
        </p:nvSpPr>
        <p:spPr>
          <a:xfrm>
            <a:off x="3412673" y="1901504"/>
            <a:ext cx="19161577" cy="1168870"/>
          </a:xfrm>
          <a:prstGeom prst="rect">
            <a:avLst/>
          </a:prstGeom>
        </p:spPr>
        <p:txBody>
          <a:bodyPr vert="horz" lIns="91440" tIns="45720" rIns="91440" bIns="45720" rtlCol="0" anchor="t">
            <a:noAutofit/>
          </a:bodyPr>
          <a:lstStyle>
            <a:lvl1pPr marL="0" indent="0" algn="ctr" defTabSz="2743200" rtl="0" eaLnBrk="1" latinLnBrk="0" hangingPunct="1">
              <a:lnSpc>
                <a:spcPct val="90000"/>
              </a:lnSpc>
              <a:spcBef>
                <a:spcPts val="3000"/>
              </a:spcBef>
              <a:buFont typeface="Arial" panose="020B0604020202020204" pitchFamily="34" charset="0"/>
              <a:buNone/>
              <a:defRPr sz="5400" b="1" kern="1200" baseline="0">
                <a:solidFill>
                  <a:srgbClr val="6CA47A"/>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l"/>
            <a:r>
              <a:rPr lang="en-US" sz="3800" b="1">
                <a:solidFill>
                  <a:srgbClr val="67A478"/>
                </a:solidFill>
                <a:latin typeface="Century Gothic"/>
                <a:cs typeface="Calibri"/>
              </a:rPr>
              <a:t>Mapping Russian Olive and Tamarisk to Inform Invasive Species Management Along the </a:t>
            </a:r>
            <a:r>
              <a:rPr lang="en-US" sz="3800" b="1" err="1">
                <a:solidFill>
                  <a:srgbClr val="67A478"/>
                </a:solidFill>
                <a:latin typeface="Century Gothic"/>
                <a:cs typeface="Calibri"/>
              </a:rPr>
              <a:t>Paria</a:t>
            </a:r>
            <a:r>
              <a:rPr lang="en-US" sz="3800" b="1">
                <a:solidFill>
                  <a:srgbClr val="67A478"/>
                </a:solidFill>
                <a:latin typeface="Century Gothic"/>
                <a:cs typeface="Calibri"/>
              </a:rPr>
              <a:t> River, Utah </a:t>
            </a:r>
            <a:endParaRPr lang="en-US" sz="3800">
              <a:latin typeface="Century Gothic"/>
              <a:cs typeface="Calibri"/>
            </a:endParaRPr>
          </a:p>
        </p:txBody>
      </p:sp>
      <p:sp>
        <p:nvSpPr>
          <p:cNvPr id="45" name="TextBox 44">
            <a:extLst>
              <a:ext uri="{FF2B5EF4-FFF2-40B4-BE49-F238E27FC236}">
                <a16:creationId xmlns:a16="http://schemas.microsoft.com/office/drawing/2014/main" id="{B605D549-7E47-4A8D-8FF2-A4026C70D4AE}"/>
              </a:ext>
            </a:extLst>
          </p:cNvPr>
          <p:cNvSpPr txBox="1"/>
          <p:nvPr/>
        </p:nvSpPr>
        <p:spPr>
          <a:xfrm rot="20028308">
            <a:off x="1329977" y="30049631"/>
            <a:ext cx="1426712" cy="707886"/>
          </a:xfrm>
          <a:prstGeom prst="rect">
            <a:avLst/>
          </a:prstGeom>
        </p:spPr>
        <p:txBody>
          <a:bodyPr wrap="square" numCol="1" spcCol="640080" rtlCol="0">
            <a:spAutoFit/>
          </a:bodyPr>
          <a:lstStyle/>
          <a:p>
            <a:pPr algn="just"/>
            <a:endParaRPr lang="en-US" sz="2000" b="1">
              <a:solidFill>
                <a:schemeClr val="bg1"/>
              </a:solidFill>
            </a:endParaRPr>
          </a:p>
          <a:p>
            <a:pPr algn="just"/>
            <a:endParaRPr lang="en-US" sz="2000" b="1">
              <a:solidFill>
                <a:schemeClr val="bg1"/>
              </a:solidFill>
            </a:endParaRPr>
          </a:p>
        </p:txBody>
      </p:sp>
      <p:sp>
        <p:nvSpPr>
          <p:cNvPr id="50" name="TextBox 49">
            <a:extLst>
              <a:ext uri="{FF2B5EF4-FFF2-40B4-BE49-F238E27FC236}">
                <a16:creationId xmlns:a16="http://schemas.microsoft.com/office/drawing/2014/main" id="{47439510-6298-45F5-B809-07BEA8B6E7A1}"/>
              </a:ext>
            </a:extLst>
          </p:cNvPr>
          <p:cNvSpPr txBox="1"/>
          <p:nvPr/>
        </p:nvSpPr>
        <p:spPr>
          <a:xfrm>
            <a:off x="671629" y="28521750"/>
            <a:ext cx="5575961" cy="830997"/>
          </a:xfrm>
          <a:prstGeom prst="rect">
            <a:avLst/>
          </a:prstGeom>
          <a:noFill/>
        </p:spPr>
        <p:txBody>
          <a:bodyPr wrap="square" rtlCol="0">
            <a:spAutoFit/>
          </a:bodyPr>
          <a:lstStyle/>
          <a:p>
            <a:r>
              <a:rPr lang="en-US" sz="4800" b="1">
                <a:solidFill>
                  <a:srgbClr val="67A478"/>
                </a:solidFill>
                <a:latin typeface="Century Gothic" panose="020B0502020202020204" pitchFamily="34" charset="0"/>
              </a:rPr>
              <a:t>Team Members</a:t>
            </a:r>
          </a:p>
        </p:txBody>
      </p:sp>
      <p:sp>
        <p:nvSpPr>
          <p:cNvPr id="53" name="Text Placeholder 16">
            <a:extLst>
              <a:ext uri="{FF2B5EF4-FFF2-40B4-BE49-F238E27FC236}">
                <a16:creationId xmlns:a16="http://schemas.microsoft.com/office/drawing/2014/main" id="{A33569C9-DA88-49AC-B858-D3E23CF31162}"/>
              </a:ext>
            </a:extLst>
          </p:cNvPr>
          <p:cNvSpPr txBox="1">
            <a:spLocks/>
          </p:cNvSpPr>
          <p:nvPr/>
        </p:nvSpPr>
        <p:spPr>
          <a:xfrm>
            <a:off x="12404577" y="31695211"/>
            <a:ext cx="14179835" cy="3174588"/>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2000">
                <a:solidFill>
                  <a:schemeClr val="tx1">
                    <a:lumMod val="75000"/>
                    <a:lumOff val="25000"/>
                  </a:schemeClr>
                </a:solidFill>
              </a:rPr>
              <a:t>The team would like to thank everyone who made this project possible:</a:t>
            </a:r>
          </a:p>
          <a:p>
            <a:pPr marL="342900" indent="-342900">
              <a:buFont typeface="Arial" panose="020B0604020202020204" pitchFamily="34" charset="0"/>
              <a:buChar char="•"/>
            </a:pPr>
            <a:r>
              <a:rPr lang="en-US" sz="2000">
                <a:solidFill>
                  <a:srgbClr val="67A478"/>
                </a:solidFill>
              </a:rPr>
              <a:t>Partners: </a:t>
            </a:r>
            <a:r>
              <a:rPr lang="en-US" sz="2000">
                <a:solidFill>
                  <a:schemeClr val="tx1">
                    <a:lumMod val="75000"/>
                    <a:lumOff val="25000"/>
                  </a:schemeClr>
                </a:solidFill>
              </a:rPr>
              <a:t>Kevin Berend, Grand Staircase Escalante Partners</a:t>
            </a:r>
          </a:p>
          <a:p>
            <a:pPr marL="342900" indent="-342900">
              <a:buFont typeface="Arial" panose="020B0604020202020204" pitchFamily="34" charset="0"/>
              <a:buChar char="•"/>
            </a:pPr>
            <a:r>
              <a:rPr lang="en-US" sz="2000">
                <a:solidFill>
                  <a:srgbClr val="67A478"/>
                </a:solidFill>
              </a:rPr>
              <a:t>Advisors: </a:t>
            </a:r>
            <a:r>
              <a:rPr lang="en-US" sz="2000">
                <a:solidFill>
                  <a:schemeClr val="tx1">
                    <a:lumMod val="75000"/>
                    <a:lumOff val="25000"/>
                  </a:schemeClr>
                </a:solidFill>
              </a:rPr>
              <a:t>Dr. Paul Evangelista (Colorado State University, Natural Resource Ecology Laboratory), Dr. Catherine </a:t>
            </a:r>
            <a:r>
              <a:rPr lang="en-US" sz="2000" err="1">
                <a:solidFill>
                  <a:schemeClr val="tx1">
                    <a:lumMod val="75000"/>
                    <a:lumOff val="25000"/>
                  </a:schemeClr>
                </a:solidFill>
              </a:rPr>
              <a:t>Jarnevich</a:t>
            </a:r>
            <a:r>
              <a:rPr lang="en-US" sz="2000">
                <a:solidFill>
                  <a:schemeClr val="tx1">
                    <a:lumMod val="75000"/>
                    <a:lumOff val="25000"/>
                  </a:schemeClr>
                </a:solidFill>
              </a:rPr>
              <a:t> (USGS, Fort Collins Science Center), Dr. Anthony Vorster (Colorado State University, Natural Resource Ecology Laboratory), Peder </a:t>
            </a:r>
            <a:r>
              <a:rPr lang="en-US" sz="2000" err="1">
                <a:solidFill>
                  <a:schemeClr val="tx1">
                    <a:lumMod val="75000"/>
                    <a:lumOff val="25000"/>
                  </a:schemeClr>
                </a:solidFill>
              </a:rPr>
              <a:t>Engelstad</a:t>
            </a:r>
            <a:r>
              <a:rPr lang="en-US" sz="2000">
                <a:solidFill>
                  <a:schemeClr val="tx1">
                    <a:lumMod val="75000"/>
                    <a:lumOff val="25000"/>
                  </a:schemeClr>
                </a:solidFill>
              </a:rPr>
              <a:t> (Colorado State University, Natural Resource Ecology Laboratory), Christopher Tsz Hin Choi (Colorado State University, Natural Resource Ecology Laboratory)</a:t>
            </a:r>
          </a:p>
          <a:p>
            <a:pPr marL="342900" indent="-342900">
              <a:buFont typeface="Arial" panose="020B0604020202020204" pitchFamily="34" charset="0"/>
              <a:buChar char="•"/>
            </a:pPr>
            <a:r>
              <a:rPr lang="en-US" sz="2000">
                <a:solidFill>
                  <a:srgbClr val="67A478"/>
                </a:solidFill>
              </a:rPr>
              <a:t>Fellow: </a:t>
            </a:r>
            <a:r>
              <a:rPr lang="en-US" sz="2000"/>
              <a:t>Sarah </a:t>
            </a:r>
            <a:r>
              <a:rPr lang="en-US" sz="2000" err="1"/>
              <a:t>Hettema</a:t>
            </a:r>
            <a:r>
              <a:rPr lang="en-US" sz="2000"/>
              <a:t> (DEVELOP CO)</a:t>
            </a:r>
            <a:endParaRPr lang="en-US" sz="2000">
              <a:solidFill>
                <a:srgbClr val="67A478"/>
              </a:solidFill>
            </a:endParaRPr>
          </a:p>
        </p:txBody>
      </p:sp>
      <p:sp>
        <p:nvSpPr>
          <p:cNvPr id="54" name="TextBox 53">
            <a:extLst>
              <a:ext uri="{FF2B5EF4-FFF2-40B4-BE49-F238E27FC236}">
                <a16:creationId xmlns:a16="http://schemas.microsoft.com/office/drawing/2014/main" id="{16AF8A6B-597F-44E0-9AB1-C32F072E1972}"/>
              </a:ext>
            </a:extLst>
          </p:cNvPr>
          <p:cNvSpPr txBox="1"/>
          <p:nvPr/>
        </p:nvSpPr>
        <p:spPr>
          <a:xfrm>
            <a:off x="12390886" y="30592731"/>
            <a:ext cx="7278066" cy="769441"/>
          </a:xfrm>
          <a:prstGeom prst="rect">
            <a:avLst/>
          </a:prstGeom>
          <a:noFill/>
        </p:spPr>
        <p:txBody>
          <a:bodyPr wrap="square" rtlCol="0">
            <a:spAutoFit/>
          </a:bodyPr>
          <a:lstStyle/>
          <a:p>
            <a:r>
              <a:rPr lang="en-US" sz="4400" b="1">
                <a:solidFill>
                  <a:srgbClr val="67A478"/>
                </a:solidFill>
                <a:latin typeface="Century Gothic" panose="020B0502020202020204" pitchFamily="34" charset="0"/>
              </a:rPr>
              <a:t>Acknowledgements</a:t>
            </a:r>
          </a:p>
        </p:txBody>
      </p:sp>
      <p:pic>
        <p:nvPicPr>
          <p:cNvPr id="24" name="Graphic 23" descr="Olive branch with solid fill">
            <a:extLst>
              <a:ext uri="{FF2B5EF4-FFF2-40B4-BE49-F238E27FC236}">
                <a16:creationId xmlns:a16="http://schemas.microsoft.com/office/drawing/2014/main" id="{AC515618-CE72-0373-4441-D7B58C36AE3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29381" y="5991618"/>
            <a:ext cx="1688967" cy="1688967"/>
          </a:xfrm>
          <a:prstGeom prst="rect">
            <a:avLst/>
          </a:prstGeom>
        </p:spPr>
      </p:pic>
      <p:sp>
        <p:nvSpPr>
          <p:cNvPr id="25" name="TextBox 24">
            <a:extLst>
              <a:ext uri="{FF2B5EF4-FFF2-40B4-BE49-F238E27FC236}">
                <a16:creationId xmlns:a16="http://schemas.microsoft.com/office/drawing/2014/main" id="{C76E4119-E7D2-3C67-36A8-97896F83233E}"/>
              </a:ext>
            </a:extLst>
          </p:cNvPr>
          <p:cNvSpPr txBox="1"/>
          <p:nvPr/>
        </p:nvSpPr>
        <p:spPr>
          <a:xfrm>
            <a:off x="2567486" y="4512470"/>
            <a:ext cx="10753709" cy="4031873"/>
          </a:xfrm>
          <a:prstGeom prst="rect">
            <a:avLst/>
          </a:prstGeom>
          <a:noFill/>
        </p:spPr>
        <p:txBody>
          <a:bodyPr wrap="square" lIns="91440" tIns="45720" rIns="91440" bIns="45720" rtlCol="0" anchor="t">
            <a:spAutoFit/>
          </a:bodyPr>
          <a:lstStyle/>
          <a:p>
            <a:r>
              <a:rPr lang="en-US" sz="4000">
                <a:solidFill>
                  <a:srgbClr val="67A478"/>
                </a:solidFill>
              </a:rPr>
              <a:t>Russian olive </a:t>
            </a:r>
            <a:r>
              <a:rPr lang="en-US" sz="4000">
                <a:solidFill>
                  <a:schemeClr val="tx1">
                    <a:lumMod val="75000"/>
                    <a:lumOff val="25000"/>
                  </a:schemeClr>
                </a:solidFill>
              </a:rPr>
              <a:t>(</a:t>
            </a:r>
            <a:r>
              <a:rPr lang="en-US" sz="4000" i="1" err="1">
                <a:solidFill>
                  <a:schemeClr val="tx1">
                    <a:lumMod val="75000"/>
                    <a:lumOff val="25000"/>
                  </a:schemeClr>
                </a:solidFill>
              </a:rPr>
              <a:t>Eleagnus</a:t>
            </a:r>
            <a:r>
              <a:rPr lang="en-US" sz="4000" i="1">
                <a:solidFill>
                  <a:schemeClr val="tx1">
                    <a:lumMod val="75000"/>
                    <a:lumOff val="25000"/>
                  </a:schemeClr>
                </a:solidFill>
              </a:rPr>
              <a:t> angustifolia</a:t>
            </a:r>
            <a:r>
              <a:rPr lang="en-US" sz="4000">
                <a:solidFill>
                  <a:schemeClr val="tx1">
                    <a:lumMod val="75000"/>
                    <a:lumOff val="25000"/>
                  </a:schemeClr>
                </a:solidFill>
              </a:rPr>
              <a:t>):</a:t>
            </a:r>
          </a:p>
          <a:p>
            <a:pPr marL="571500" indent="-571500">
              <a:buFont typeface="Arial" panose="020B0604020202020204" pitchFamily="34" charset="0"/>
              <a:buChar char="•"/>
            </a:pPr>
            <a:r>
              <a:rPr lang="en-US" sz="3600">
                <a:solidFill>
                  <a:schemeClr val="tx1">
                    <a:lumMod val="75000"/>
                    <a:lumOff val="25000"/>
                  </a:schemeClr>
                </a:solidFill>
                <a:latin typeface="Garamond" panose="02020404030301010803" pitchFamily="18" charset="0"/>
              </a:rPr>
              <a:t>Brought to the U.S. for erosion and wind management</a:t>
            </a:r>
          </a:p>
          <a:p>
            <a:pPr marL="571500" indent="-571500">
              <a:buFont typeface="Arial" panose="020B0604020202020204" pitchFamily="34" charset="0"/>
              <a:buChar char="•"/>
            </a:pPr>
            <a:r>
              <a:rPr lang="en-US" sz="3600">
                <a:solidFill>
                  <a:schemeClr val="tx1">
                    <a:lumMod val="75000"/>
                    <a:lumOff val="25000"/>
                  </a:schemeClr>
                </a:solidFill>
                <a:latin typeface="Garamond" panose="02020404030301010803" pitchFamily="18" charset="0"/>
              </a:rPr>
              <a:t>Widely planted in 1940’s </a:t>
            </a:r>
          </a:p>
          <a:p>
            <a:pPr marL="571500" indent="-571500">
              <a:buFont typeface="Arial" panose="020B0604020202020204" pitchFamily="34" charset="0"/>
              <a:buChar char="•"/>
            </a:pPr>
            <a:r>
              <a:rPr lang="en-US" sz="3600">
                <a:solidFill>
                  <a:schemeClr val="tx1">
                    <a:lumMod val="75000"/>
                    <a:lumOff val="25000"/>
                  </a:schemeClr>
                </a:solidFill>
                <a:latin typeface="Garamond" panose="02020404030301010803" pitchFamily="18" charset="0"/>
              </a:rPr>
              <a:t>Fourth most common woody riparian species in the Western U.S.</a:t>
            </a:r>
          </a:p>
          <a:p>
            <a:pPr marL="571500" indent="-571500">
              <a:buFont typeface="Arial" panose="020B0604020202020204" pitchFamily="34" charset="0"/>
              <a:buChar char="•"/>
            </a:pPr>
            <a:r>
              <a:rPr lang="en-US" sz="3600">
                <a:solidFill>
                  <a:schemeClr val="tx1">
                    <a:lumMod val="75000"/>
                    <a:lumOff val="25000"/>
                  </a:schemeClr>
                </a:solidFill>
                <a:latin typeface="Garamond" panose="02020404030301010803" pitchFamily="18" charset="0"/>
              </a:rPr>
              <a:t>Due to its adaptability, easily crowds out native riparian species through formation of dense stands</a:t>
            </a:r>
          </a:p>
        </p:txBody>
      </p:sp>
      <p:pic>
        <p:nvPicPr>
          <p:cNvPr id="20" name="Graphic 19" descr="Pine decoration outline">
            <a:extLst>
              <a:ext uri="{FF2B5EF4-FFF2-40B4-BE49-F238E27FC236}">
                <a16:creationId xmlns:a16="http://schemas.microsoft.com/office/drawing/2014/main" id="{F2CDA52D-8113-E3D3-F266-B2C7A63393B4}"/>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74269" t="46332" r="8886" b="24736"/>
          <a:stretch/>
        </p:blipFill>
        <p:spPr>
          <a:xfrm>
            <a:off x="14407663" y="5504978"/>
            <a:ext cx="1272426" cy="2185375"/>
          </a:xfrm>
          <a:prstGeom prst="rect">
            <a:avLst/>
          </a:prstGeom>
        </p:spPr>
      </p:pic>
      <p:sp>
        <p:nvSpPr>
          <p:cNvPr id="27" name="TextBox 26">
            <a:extLst>
              <a:ext uri="{FF2B5EF4-FFF2-40B4-BE49-F238E27FC236}">
                <a16:creationId xmlns:a16="http://schemas.microsoft.com/office/drawing/2014/main" id="{719D2A68-7FE3-CD42-9532-145BE79CB035}"/>
              </a:ext>
            </a:extLst>
          </p:cNvPr>
          <p:cNvSpPr txBox="1"/>
          <p:nvPr/>
        </p:nvSpPr>
        <p:spPr>
          <a:xfrm>
            <a:off x="15939927" y="4516632"/>
            <a:ext cx="10753710" cy="4031873"/>
          </a:xfrm>
          <a:prstGeom prst="rect">
            <a:avLst/>
          </a:prstGeom>
          <a:noFill/>
        </p:spPr>
        <p:txBody>
          <a:bodyPr wrap="square" lIns="91440" tIns="45720" rIns="91440" bIns="45720" rtlCol="0" anchor="t">
            <a:spAutoFit/>
          </a:bodyPr>
          <a:lstStyle/>
          <a:p>
            <a:r>
              <a:rPr lang="en-US" sz="4000">
                <a:solidFill>
                  <a:srgbClr val="67A478"/>
                </a:solidFill>
              </a:rPr>
              <a:t>Tamarisk</a:t>
            </a:r>
            <a:r>
              <a:rPr lang="en-US" sz="4000" i="1">
                <a:solidFill>
                  <a:srgbClr val="67A478"/>
                </a:solidFill>
              </a:rPr>
              <a:t> </a:t>
            </a:r>
            <a:r>
              <a:rPr lang="en-US" sz="4000">
                <a:solidFill>
                  <a:schemeClr val="tx1">
                    <a:lumMod val="75000"/>
                    <a:lumOff val="25000"/>
                  </a:schemeClr>
                </a:solidFill>
              </a:rPr>
              <a:t>(</a:t>
            </a:r>
            <a:r>
              <a:rPr lang="en-US" sz="4000" i="1" err="1">
                <a:solidFill>
                  <a:schemeClr val="tx1">
                    <a:lumMod val="75000"/>
                    <a:lumOff val="25000"/>
                  </a:schemeClr>
                </a:solidFill>
              </a:rPr>
              <a:t>Tamarix</a:t>
            </a:r>
            <a:r>
              <a:rPr lang="en-US" sz="4000" i="1">
                <a:solidFill>
                  <a:schemeClr val="tx1">
                    <a:lumMod val="75000"/>
                    <a:lumOff val="25000"/>
                  </a:schemeClr>
                </a:solidFill>
              </a:rPr>
              <a:t> </a:t>
            </a:r>
            <a:r>
              <a:rPr lang="en-US" sz="4000" i="1" err="1">
                <a:solidFill>
                  <a:schemeClr val="tx1">
                    <a:lumMod val="75000"/>
                    <a:lumOff val="25000"/>
                  </a:schemeClr>
                </a:solidFill>
              </a:rPr>
              <a:t>ramosissima</a:t>
            </a:r>
            <a:r>
              <a:rPr lang="en-US" sz="4000">
                <a:solidFill>
                  <a:schemeClr val="tx1">
                    <a:lumMod val="75000"/>
                    <a:lumOff val="25000"/>
                  </a:schemeClr>
                </a:solidFill>
              </a:rPr>
              <a:t>):</a:t>
            </a:r>
          </a:p>
          <a:p>
            <a:pPr marL="571500" indent="-571500">
              <a:buFont typeface="Arial" panose="020B0604020202020204" pitchFamily="34" charset="0"/>
              <a:buChar char="•"/>
            </a:pPr>
            <a:r>
              <a:rPr lang="en-US" sz="3600">
                <a:solidFill>
                  <a:schemeClr val="tx1">
                    <a:lumMod val="75000"/>
                    <a:lumOff val="25000"/>
                  </a:schemeClr>
                </a:solidFill>
                <a:latin typeface="Garamond" panose="02020404030301010803" pitchFamily="18" charset="0"/>
              </a:rPr>
              <a:t>Brought to the U.S. for erosion control</a:t>
            </a:r>
          </a:p>
          <a:p>
            <a:pPr marL="571500" indent="-571500">
              <a:buFont typeface="Arial" panose="020B0604020202020204" pitchFamily="34" charset="0"/>
              <a:buChar char="•"/>
            </a:pPr>
            <a:r>
              <a:rPr lang="en-US" sz="3600">
                <a:solidFill>
                  <a:schemeClr val="tx1">
                    <a:lumMod val="75000"/>
                    <a:lumOff val="25000"/>
                  </a:schemeClr>
                </a:solidFill>
                <a:latin typeface="Garamond" panose="02020404030301010803" pitchFamily="18" charset="0"/>
              </a:rPr>
              <a:t>Widely planted in early 1900’s</a:t>
            </a:r>
          </a:p>
          <a:p>
            <a:pPr marL="571500" indent="-571500">
              <a:buFont typeface="Arial" panose="020B0604020202020204" pitchFamily="34" charset="0"/>
              <a:buChar char="•"/>
            </a:pPr>
            <a:r>
              <a:rPr lang="en-US" sz="3600">
                <a:solidFill>
                  <a:schemeClr val="tx1">
                    <a:lumMod val="75000"/>
                    <a:lumOff val="25000"/>
                  </a:schemeClr>
                </a:solidFill>
                <a:latin typeface="Garamond" panose="02020404030301010803" pitchFamily="18" charset="0"/>
              </a:rPr>
              <a:t>Second most common woody riparian species in the Western U.S.</a:t>
            </a:r>
          </a:p>
          <a:p>
            <a:pPr marL="571500" indent="-571500">
              <a:buFont typeface="Arial" panose="020B0604020202020204" pitchFamily="34" charset="0"/>
              <a:buChar char="•"/>
            </a:pPr>
            <a:r>
              <a:rPr lang="en-US" sz="3600">
                <a:solidFill>
                  <a:schemeClr val="tx1">
                    <a:lumMod val="75000"/>
                    <a:lumOff val="25000"/>
                  </a:schemeClr>
                </a:solidFill>
                <a:latin typeface="Garamond" panose="02020404030301010803" pitchFamily="18" charset="0"/>
              </a:rPr>
              <a:t>Secretes salt through depositions, increasing soil salinity</a:t>
            </a:r>
          </a:p>
          <a:p>
            <a:pPr marL="571500" indent="-571500">
              <a:buFont typeface="Arial" panose="020B0604020202020204" pitchFamily="34" charset="0"/>
              <a:buChar char="•"/>
            </a:pPr>
            <a:r>
              <a:rPr lang="en-US" sz="3600">
                <a:solidFill>
                  <a:schemeClr val="tx1">
                    <a:lumMod val="75000"/>
                    <a:lumOff val="25000"/>
                  </a:schemeClr>
                </a:solidFill>
                <a:latin typeface="Garamond" panose="02020404030301010803" pitchFamily="18" charset="0"/>
              </a:rPr>
              <a:t>High evapotranspiration rate</a:t>
            </a:r>
          </a:p>
        </p:txBody>
      </p:sp>
      <p:grpSp>
        <p:nvGrpSpPr>
          <p:cNvPr id="112" name="Group 111">
            <a:extLst>
              <a:ext uri="{FF2B5EF4-FFF2-40B4-BE49-F238E27FC236}">
                <a16:creationId xmlns:a16="http://schemas.microsoft.com/office/drawing/2014/main" id="{D7159F73-32A9-1CCB-7758-5F75F209CF87}"/>
              </a:ext>
            </a:extLst>
          </p:cNvPr>
          <p:cNvGrpSpPr/>
          <p:nvPr/>
        </p:nvGrpSpPr>
        <p:grpSpPr>
          <a:xfrm>
            <a:off x="6136992" y="29585304"/>
            <a:ext cx="3002160" cy="3513562"/>
            <a:chOff x="6381743" y="29404838"/>
            <a:chExt cx="3002160" cy="3513562"/>
          </a:xfrm>
        </p:grpSpPr>
        <p:sp>
          <p:nvSpPr>
            <p:cNvPr id="41" name="Text Placeholder 16">
              <a:extLst>
                <a:ext uri="{FF2B5EF4-FFF2-40B4-BE49-F238E27FC236}">
                  <a16:creationId xmlns:a16="http://schemas.microsoft.com/office/drawing/2014/main" id="{FAF14BF6-7C61-4CA3-8CFB-EAE3172F38DE}"/>
                </a:ext>
              </a:extLst>
            </p:cNvPr>
            <p:cNvSpPr txBox="1">
              <a:spLocks/>
            </p:cNvSpPr>
            <p:nvPr/>
          </p:nvSpPr>
          <p:spPr>
            <a:xfrm>
              <a:off x="6381743" y="31670507"/>
              <a:ext cx="3002160"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sz="2400">
                  <a:solidFill>
                    <a:schemeClr val="tx1">
                      <a:lumMod val="75000"/>
                      <a:lumOff val="25000"/>
                    </a:schemeClr>
                  </a:solidFill>
                </a:rPr>
                <a:t>Truman </a:t>
              </a:r>
              <a:r>
                <a:rPr lang="en-US" sz="2400" err="1">
                  <a:solidFill>
                    <a:schemeClr val="tx1">
                      <a:lumMod val="75000"/>
                      <a:lumOff val="25000"/>
                    </a:schemeClr>
                  </a:solidFill>
                </a:rPr>
                <a:t>Anarella</a:t>
              </a:r>
              <a:endParaRPr lang="en-US" sz="2400">
                <a:solidFill>
                  <a:schemeClr val="tx1">
                    <a:lumMod val="75000"/>
                    <a:lumOff val="25000"/>
                  </a:schemeClr>
                </a:solidFill>
              </a:endParaRPr>
            </a:p>
          </p:txBody>
        </p:sp>
        <p:grpSp>
          <p:nvGrpSpPr>
            <p:cNvPr id="106" name="Group 105">
              <a:extLst>
                <a:ext uri="{FF2B5EF4-FFF2-40B4-BE49-F238E27FC236}">
                  <a16:creationId xmlns:a16="http://schemas.microsoft.com/office/drawing/2014/main" id="{27EE97BB-44BE-F427-A509-EEA96E827293}"/>
                </a:ext>
              </a:extLst>
            </p:cNvPr>
            <p:cNvGrpSpPr/>
            <p:nvPr/>
          </p:nvGrpSpPr>
          <p:grpSpPr>
            <a:xfrm>
              <a:off x="6723792" y="29404838"/>
              <a:ext cx="2103120" cy="2103120"/>
              <a:chOff x="6723792" y="29404838"/>
              <a:chExt cx="2103120" cy="2103120"/>
            </a:xfrm>
          </p:grpSpPr>
          <p:pic>
            <p:nvPicPr>
              <p:cNvPr id="49" name="Picture 48">
                <a:extLst>
                  <a:ext uri="{FF2B5EF4-FFF2-40B4-BE49-F238E27FC236}">
                    <a16:creationId xmlns:a16="http://schemas.microsoft.com/office/drawing/2014/main" id="{0115E1D1-0F54-4C9C-8836-AA4E2159023D}"/>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6723792" y="29404838"/>
                <a:ext cx="2103120" cy="2103120"/>
              </a:xfrm>
              <a:prstGeom prst="rect">
                <a:avLst/>
              </a:prstGeom>
            </p:spPr>
          </p:pic>
          <p:pic>
            <p:nvPicPr>
              <p:cNvPr id="95" name="Picture 94" descr="A person smiling at camera&#10;&#10;Description automatically generated">
                <a:extLst>
                  <a:ext uri="{FF2B5EF4-FFF2-40B4-BE49-F238E27FC236}">
                    <a16:creationId xmlns:a16="http://schemas.microsoft.com/office/drawing/2014/main" id="{8F38196D-6D8E-1205-0130-169B0E1634E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52392" y="29633438"/>
                <a:ext cx="1645920" cy="1645920"/>
              </a:xfrm>
              <a:prstGeom prst="flowChartConnector">
                <a:avLst/>
              </a:prstGeom>
            </p:spPr>
          </p:pic>
        </p:grpSp>
      </p:grpSp>
      <p:grpSp>
        <p:nvGrpSpPr>
          <p:cNvPr id="113" name="Group 112">
            <a:extLst>
              <a:ext uri="{FF2B5EF4-FFF2-40B4-BE49-F238E27FC236}">
                <a16:creationId xmlns:a16="http://schemas.microsoft.com/office/drawing/2014/main" id="{434F67AC-2CC0-5580-5571-24DE44E2F0D0}"/>
              </a:ext>
            </a:extLst>
          </p:cNvPr>
          <p:cNvGrpSpPr/>
          <p:nvPr/>
        </p:nvGrpSpPr>
        <p:grpSpPr>
          <a:xfrm>
            <a:off x="3104455" y="29585305"/>
            <a:ext cx="2872251" cy="3513561"/>
            <a:chOff x="3492336" y="29404838"/>
            <a:chExt cx="2872251" cy="3513561"/>
          </a:xfrm>
        </p:grpSpPr>
        <p:sp>
          <p:nvSpPr>
            <p:cNvPr id="40" name="Text Placeholder 16">
              <a:extLst>
                <a:ext uri="{FF2B5EF4-FFF2-40B4-BE49-F238E27FC236}">
                  <a16:creationId xmlns:a16="http://schemas.microsoft.com/office/drawing/2014/main" id="{2F797D64-81F4-4782-8198-930177809422}"/>
                </a:ext>
              </a:extLst>
            </p:cNvPr>
            <p:cNvSpPr txBox="1">
              <a:spLocks/>
            </p:cNvSpPr>
            <p:nvPr/>
          </p:nvSpPr>
          <p:spPr>
            <a:xfrm>
              <a:off x="3492336" y="31670506"/>
              <a:ext cx="2872251"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sz="2400">
                  <a:solidFill>
                    <a:schemeClr val="tx1">
                      <a:lumMod val="75000"/>
                      <a:lumOff val="25000"/>
                    </a:schemeClr>
                  </a:solidFill>
                </a:rPr>
                <a:t>Wesley Rancher</a:t>
              </a:r>
            </a:p>
          </p:txBody>
        </p:sp>
        <p:grpSp>
          <p:nvGrpSpPr>
            <p:cNvPr id="102" name="Group 101">
              <a:extLst>
                <a:ext uri="{FF2B5EF4-FFF2-40B4-BE49-F238E27FC236}">
                  <a16:creationId xmlns:a16="http://schemas.microsoft.com/office/drawing/2014/main" id="{8E95B452-BC32-33F1-939A-1AD16F8EAECE}"/>
                </a:ext>
              </a:extLst>
            </p:cNvPr>
            <p:cNvGrpSpPr/>
            <p:nvPr/>
          </p:nvGrpSpPr>
          <p:grpSpPr>
            <a:xfrm>
              <a:off x="3830164" y="29404838"/>
              <a:ext cx="2103120" cy="2103120"/>
              <a:chOff x="3830164" y="29404838"/>
              <a:chExt cx="2103120" cy="2103120"/>
            </a:xfrm>
          </p:grpSpPr>
          <p:pic>
            <p:nvPicPr>
              <p:cNvPr id="48" name="Picture 47">
                <a:extLst>
                  <a:ext uri="{FF2B5EF4-FFF2-40B4-BE49-F238E27FC236}">
                    <a16:creationId xmlns:a16="http://schemas.microsoft.com/office/drawing/2014/main" id="{A5375DDD-E064-4A3D-AFB3-6EF30502B0D1}"/>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3830164" y="29404838"/>
                <a:ext cx="2103120" cy="2103120"/>
              </a:xfrm>
              <a:prstGeom prst="rect">
                <a:avLst/>
              </a:prstGeom>
            </p:spPr>
          </p:pic>
          <p:pic>
            <p:nvPicPr>
              <p:cNvPr id="97" name="Picture 96" descr="A person with curly red hair smiling&#10;&#10;Description automatically generated">
                <a:extLst>
                  <a:ext uri="{FF2B5EF4-FFF2-40B4-BE49-F238E27FC236}">
                    <a16:creationId xmlns:a16="http://schemas.microsoft.com/office/drawing/2014/main" id="{FE620EAE-053B-95E2-2BEC-1C479A7EFF4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058764" y="29633438"/>
                <a:ext cx="1645920" cy="1645920"/>
              </a:xfrm>
              <a:prstGeom prst="flowChartConnector">
                <a:avLst/>
              </a:prstGeom>
            </p:spPr>
          </p:pic>
        </p:grpSp>
      </p:grpSp>
      <p:grpSp>
        <p:nvGrpSpPr>
          <p:cNvPr id="114" name="Group 113">
            <a:extLst>
              <a:ext uri="{FF2B5EF4-FFF2-40B4-BE49-F238E27FC236}">
                <a16:creationId xmlns:a16="http://schemas.microsoft.com/office/drawing/2014/main" id="{C057550A-6872-BB50-7CA2-6C77D2595E30}"/>
              </a:ext>
            </a:extLst>
          </p:cNvPr>
          <p:cNvGrpSpPr/>
          <p:nvPr/>
        </p:nvGrpSpPr>
        <p:grpSpPr>
          <a:xfrm>
            <a:off x="291595" y="29542707"/>
            <a:ext cx="2872251" cy="3513562"/>
            <a:chOff x="722815" y="29404838"/>
            <a:chExt cx="2872251" cy="3513562"/>
          </a:xfrm>
        </p:grpSpPr>
        <p:pic>
          <p:nvPicPr>
            <p:cNvPr id="47" name="Picture 46">
              <a:extLst>
                <a:ext uri="{FF2B5EF4-FFF2-40B4-BE49-F238E27FC236}">
                  <a16:creationId xmlns:a16="http://schemas.microsoft.com/office/drawing/2014/main" id="{E527BFAB-4DFF-4794-BEEC-798244BFD449}"/>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936536" y="29404838"/>
              <a:ext cx="2103120" cy="2103120"/>
            </a:xfrm>
            <a:prstGeom prst="rect">
              <a:avLst/>
            </a:prstGeom>
          </p:spPr>
        </p:pic>
        <p:sp>
          <p:nvSpPr>
            <p:cNvPr id="37" name="Text Placeholder 16">
              <a:extLst>
                <a:ext uri="{FF2B5EF4-FFF2-40B4-BE49-F238E27FC236}">
                  <a16:creationId xmlns:a16="http://schemas.microsoft.com/office/drawing/2014/main" id="{0DE2807D-F408-4480-8E13-C3F0C4B0A2F5}"/>
                </a:ext>
              </a:extLst>
            </p:cNvPr>
            <p:cNvSpPr txBox="1">
              <a:spLocks/>
            </p:cNvSpPr>
            <p:nvPr/>
          </p:nvSpPr>
          <p:spPr>
            <a:xfrm>
              <a:off x="722815" y="31670507"/>
              <a:ext cx="2872251"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2400">
                  <a:solidFill>
                    <a:schemeClr val="tx1">
                      <a:lumMod val="75000"/>
                      <a:lumOff val="25000"/>
                    </a:schemeClr>
                  </a:solidFill>
                </a:rPr>
                <a:t>Max </a:t>
              </a:r>
              <a:r>
                <a:rPr lang="en-US" sz="2400" err="1">
                  <a:solidFill>
                    <a:schemeClr val="tx1">
                      <a:lumMod val="75000"/>
                      <a:lumOff val="25000"/>
                    </a:schemeClr>
                  </a:solidFill>
                </a:rPr>
                <a:t>VanArnam</a:t>
              </a:r>
              <a:endParaRPr lang="en-US" sz="2400">
                <a:solidFill>
                  <a:schemeClr val="tx1">
                    <a:lumMod val="75000"/>
                    <a:lumOff val="25000"/>
                  </a:schemeClr>
                </a:solidFill>
              </a:endParaRPr>
            </a:p>
            <a:p>
              <a:pPr algn="ctr">
                <a:lnSpc>
                  <a:spcPct val="100000"/>
                </a:lnSpc>
                <a:spcBef>
                  <a:spcPts val="0"/>
                </a:spcBef>
              </a:pPr>
              <a:r>
                <a:rPr lang="en-US" sz="2400">
                  <a:solidFill>
                    <a:schemeClr val="tx1">
                      <a:lumMod val="75000"/>
                      <a:lumOff val="25000"/>
                    </a:schemeClr>
                  </a:solidFill>
                </a:rPr>
                <a:t>Project Lead</a:t>
              </a:r>
            </a:p>
          </p:txBody>
        </p:sp>
        <p:pic>
          <p:nvPicPr>
            <p:cNvPr id="99" name="Picture 98" descr="A person smiling for a picture&#10;&#10;Description automatically generated">
              <a:extLst>
                <a:ext uri="{FF2B5EF4-FFF2-40B4-BE49-F238E27FC236}">
                  <a16:creationId xmlns:a16="http://schemas.microsoft.com/office/drawing/2014/main" id="{4738FE58-F4AE-FCE4-80EB-34249FA76F5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61848" y="29633438"/>
              <a:ext cx="1645920" cy="1645920"/>
            </a:xfrm>
            <a:prstGeom prst="flowChartConnector">
              <a:avLst/>
            </a:prstGeom>
          </p:spPr>
        </p:pic>
      </p:grpSp>
      <p:grpSp>
        <p:nvGrpSpPr>
          <p:cNvPr id="111" name="Group 110">
            <a:extLst>
              <a:ext uri="{FF2B5EF4-FFF2-40B4-BE49-F238E27FC236}">
                <a16:creationId xmlns:a16="http://schemas.microsoft.com/office/drawing/2014/main" id="{82E9C03E-8E1A-646E-50B7-D638DD6467A0}"/>
              </a:ext>
            </a:extLst>
          </p:cNvPr>
          <p:cNvGrpSpPr/>
          <p:nvPr/>
        </p:nvGrpSpPr>
        <p:grpSpPr>
          <a:xfrm>
            <a:off x="8888836" y="29542707"/>
            <a:ext cx="3002160" cy="3500381"/>
            <a:chOff x="9172303" y="29404838"/>
            <a:chExt cx="3002160" cy="3500381"/>
          </a:xfrm>
        </p:grpSpPr>
        <p:sp>
          <p:nvSpPr>
            <p:cNvPr id="42" name="Text Placeholder 16">
              <a:extLst>
                <a:ext uri="{FF2B5EF4-FFF2-40B4-BE49-F238E27FC236}">
                  <a16:creationId xmlns:a16="http://schemas.microsoft.com/office/drawing/2014/main" id="{1CC23D9A-CDAF-4B3F-8082-004D4FCB7955}"/>
                </a:ext>
              </a:extLst>
            </p:cNvPr>
            <p:cNvSpPr txBox="1">
              <a:spLocks/>
            </p:cNvSpPr>
            <p:nvPr/>
          </p:nvSpPr>
          <p:spPr>
            <a:xfrm>
              <a:off x="9172303" y="31657326"/>
              <a:ext cx="3002160"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sz="2400">
                  <a:solidFill>
                    <a:schemeClr val="tx1">
                      <a:lumMod val="75000"/>
                      <a:lumOff val="25000"/>
                    </a:schemeClr>
                  </a:solidFill>
                </a:rPr>
                <a:t>Annie Kowalski</a:t>
              </a:r>
            </a:p>
          </p:txBody>
        </p:sp>
        <p:grpSp>
          <p:nvGrpSpPr>
            <p:cNvPr id="108" name="Group 107">
              <a:extLst>
                <a:ext uri="{FF2B5EF4-FFF2-40B4-BE49-F238E27FC236}">
                  <a16:creationId xmlns:a16="http://schemas.microsoft.com/office/drawing/2014/main" id="{F2FD4BF4-CEA9-EB7C-FBCE-445566E61A5D}"/>
                </a:ext>
              </a:extLst>
            </p:cNvPr>
            <p:cNvGrpSpPr/>
            <p:nvPr/>
          </p:nvGrpSpPr>
          <p:grpSpPr>
            <a:xfrm>
              <a:off x="9617420" y="29404838"/>
              <a:ext cx="2103120" cy="2103120"/>
              <a:chOff x="9617420" y="29404838"/>
              <a:chExt cx="2103120" cy="2103120"/>
            </a:xfrm>
          </p:grpSpPr>
          <p:pic>
            <p:nvPicPr>
              <p:cNvPr id="46" name="Picture 45">
                <a:extLst>
                  <a:ext uri="{FF2B5EF4-FFF2-40B4-BE49-F238E27FC236}">
                    <a16:creationId xmlns:a16="http://schemas.microsoft.com/office/drawing/2014/main" id="{3B3A9546-0B74-4C64-8ECC-A0373EB3B20A}"/>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9617420" y="29404838"/>
                <a:ext cx="2103120" cy="2103120"/>
              </a:xfrm>
              <a:prstGeom prst="rect">
                <a:avLst/>
              </a:prstGeom>
            </p:spPr>
          </p:pic>
          <p:pic>
            <p:nvPicPr>
              <p:cNvPr id="101" name="Picture 100" descr="A person wearing glasses and a striped shirt&#10;&#10;Description automatically generated">
                <a:extLst>
                  <a:ext uri="{FF2B5EF4-FFF2-40B4-BE49-F238E27FC236}">
                    <a16:creationId xmlns:a16="http://schemas.microsoft.com/office/drawing/2014/main" id="{6311670E-EF4A-B0F6-4934-BD385F4AD96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846020" y="29633438"/>
                <a:ext cx="1645920" cy="1645920"/>
              </a:xfrm>
              <a:prstGeom prst="flowChartConnector">
                <a:avLst/>
              </a:prstGeom>
            </p:spPr>
          </p:pic>
        </p:grpSp>
      </p:grpSp>
      <p:sp>
        <p:nvSpPr>
          <p:cNvPr id="130" name="TextBox 129">
            <a:extLst>
              <a:ext uri="{FF2B5EF4-FFF2-40B4-BE49-F238E27FC236}">
                <a16:creationId xmlns:a16="http://schemas.microsoft.com/office/drawing/2014/main" id="{55DE89FA-68C0-7B9C-2A89-7477441CF685}"/>
              </a:ext>
            </a:extLst>
          </p:cNvPr>
          <p:cNvSpPr txBox="1"/>
          <p:nvPr/>
        </p:nvSpPr>
        <p:spPr>
          <a:xfrm>
            <a:off x="14407663" y="9424879"/>
            <a:ext cx="9887436" cy="830997"/>
          </a:xfrm>
          <a:prstGeom prst="rect">
            <a:avLst/>
          </a:prstGeom>
          <a:noFill/>
        </p:spPr>
        <p:txBody>
          <a:bodyPr wrap="square" lIns="91440" tIns="45720" rIns="91440" bIns="45720" rtlCol="0" anchor="t">
            <a:spAutoFit/>
          </a:bodyPr>
          <a:lstStyle/>
          <a:p>
            <a:r>
              <a:rPr lang="en-US" sz="4800" b="1">
                <a:solidFill>
                  <a:schemeClr val="tx1">
                    <a:lumMod val="75000"/>
                    <a:lumOff val="25000"/>
                  </a:schemeClr>
                </a:solidFill>
              </a:rPr>
              <a:t>Model Input Predictor Variables</a:t>
            </a:r>
          </a:p>
        </p:txBody>
      </p:sp>
      <p:grpSp>
        <p:nvGrpSpPr>
          <p:cNvPr id="57" name="Group 56">
            <a:extLst>
              <a:ext uri="{FF2B5EF4-FFF2-40B4-BE49-F238E27FC236}">
                <a16:creationId xmlns:a16="http://schemas.microsoft.com/office/drawing/2014/main" id="{79899DD0-DE24-DEED-617B-8D0218144E5F}"/>
              </a:ext>
            </a:extLst>
          </p:cNvPr>
          <p:cNvGrpSpPr/>
          <p:nvPr/>
        </p:nvGrpSpPr>
        <p:grpSpPr>
          <a:xfrm>
            <a:off x="18745982" y="10345157"/>
            <a:ext cx="3439939" cy="2648824"/>
            <a:chOff x="18735207" y="14655374"/>
            <a:chExt cx="3439939" cy="2648824"/>
          </a:xfrm>
        </p:grpSpPr>
        <p:sp>
          <p:nvSpPr>
            <p:cNvPr id="124" name="TextBox 123">
              <a:extLst>
                <a:ext uri="{FF2B5EF4-FFF2-40B4-BE49-F238E27FC236}">
                  <a16:creationId xmlns:a16="http://schemas.microsoft.com/office/drawing/2014/main" id="{5FA5DF49-0DF0-562F-FF67-E14A7E09C54C}"/>
                </a:ext>
              </a:extLst>
            </p:cNvPr>
            <p:cNvSpPr txBox="1"/>
            <p:nvPr/>
          </p:nvSpPr>
          <p:spPr>
            <a:xfrm>
              <a:off x="18735207" y="15365206"/>
              <a:ext cx="3439939" cy="1938992"/>
            </a:xfrm>
            <a:prstGeom prst="rect">
              <a:avLst/>
            </a:prstGeom>
            <a:noFill/>
          </p:spPr>
          <p:txBody>
            <a:bodyPr wrap="square" lIns="91440" tIns="45720" rIns="91440" bIns="45720" rtlCol="0" anchor="t">
              <a:spAutoFit/>
            </a:bodyPr>
            <a:lstStyle/>
            <a:p>
              <a:pPr algn="ctr"/>
              <a:endParaRPr lang="en-US" sz="4000">
                <a:solidFill>
                  <a:schemeClr val="tx1">
                    <a:lumMod val="75000"/>
                    <a:lumOff val="25000"/>
                  </a:schemeClr>
                </a:solidFill>
              </a:endParaRPr>
            </a:p>
            <a:p>
              <a:pPr algn="ctr"/>
              <a:r>
                <a:rPr lang="en-US" sz="4000">
                  <a:solidFill>
                    <a:schemeClr val="tx1">
                      <a:lumMod val="75000"/>
                      <a:lumOff val="25000"/>
                    </a:schemeClr>
                  </a:solidFill>
                </a:rPr>
                <a:t>Topography</a:t>
              </a:r>
              <a:endParaRPr lang="en-US">
                <a:solidFill>
                  <a:schemeClr val="tx1">
                    <a:lumMod val="75000"/>
                    <a:lumOff val="25000"/>
                  </a:schemeClr>
                </a:solidFill>
              </a:endParaRPr>
            </a:p>
            <a:p>
              <a:pPr marL="685800" indent="-685800" algn="ctr">
                <a:buFont typeface="Arial" panose="020B0604020202020204" pitchFamily="34" charset="0"/>
                <a:buChar char="•"/>
              </a:pPr>
              <a:endParaRPr lang="en-US" sz="4000">
                <a:solidFill>
                  <a:schemeClr val="tx1">
                    <a:lumMod val="75000"/>
                    <a:lumOff val="25000"/>
                  </a:schemeClr>
                </a:solidFill>
              </a:endParaRPr>
            </a:p>
          </p:txBody>
        </p:sp>
        <p:pic>
          <p:nvPicPr>
            <p:cNvPr id="136" name="Graphic 135" descr="Rolling hills outline">
              <a:extLst>
                <a:ext uri="{FF2B5EF4-FFF2-40B4-BE49-F238E27FC236}">
                  <a16:creationId xmlns:a16="http://schemas.microsoft.com/office/drawing/2014/main" id="{D30435FB-2382-8F25-DE01-D3E8660EC91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9775340" y="14655374"/>
              <a:ext cx="1517984" cy="1424740"/>
            </a:xfrm>
            <a:prstGeom prst="rect">
              <a:avLst/>
            </a:prstGeom>
          </p:spPr>
        </p:pic>
      </p:grpSp>
      <p:grpSp>
        <p:nvGrpSpPr>
          <p:cNvPr id="58" name="Group 57">
            <a:extLst>
              <a:ext uri="{FF2B5EF4-FFF2-40B4-BE49-F238E27FC236}">
                <a16:creationId xmlns:a16="http://schemas.microsoft.com/office/drawing/2014/main" id="{3026FAD4-FEFD-41B6-D93A-FA507E491197}"/>
              </a:ext>
            </a:extLst>
          </p:cNvPr>
          <p:cNvGrpSpPr/>
          <p:nvPr/>
        </p:nvGrpSpPr>
        <p:grpSpPr>
          <a:xfrm>
            <a:off x="21921246" y="10435772"/>
            <a:ext cx="4845216" cy="3158712"/>
            <a:chOff x="22179606" y="14791111"/>
            <a:chExt cx="4845216" cy="3158712"/>
          </a:xfrm>
        </p:grpSpPr>
        <p:pic>
          <p:nvPicPr>
            <p:cNvPr id="132" name="Graphic 131" descr="Satellite outline">
              <a:extLst>
                <a:ext uri="{FF2B5EF4-FFF2-40B4-BE49-F238E27FC236}">
                  <a16:creationId xmlns:a16="http://schemas.microsoft.com/office/drawing/2014/main" id="{92F1BEFD-AB8C-7E4D-7E08-BD15A67ACAFC}"/>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3998443" y="14791111"/>
              <a:ext cx="1194573" cy="1187179"/>
            </a:xfrm>
            <a:prstGeom prst="rect">
              <a:avLst/>
            </a:prstGeom>
          </p:spPr>
        </p:pic>
        <p:sp>
          <p:nvSpPr>
            <p:cNvPr id="22" name="TextBox 21">
              <a:extLst>
                <a:ext uri="{FF2B5EF4-FFF2-40B4-BE49-F238E27FC236}">
                  <a16:creationId xmlns:a16="http://schemas.microsoft.com/office/drawing/2014/main" id="{9CB3F5C3-E539-4F0A-440A-F52B35F37FB4}"/>
                </a:ext>
              </a:extLst>
            </p:cNvPr>
            <p:cNvSpPr txBox="1"/>
            <p:nvPr/>
          </p:nvSpPr>
          <p:spPr>
            <a:xfrm>
              <a:off x="22179606" y="16010831"/>
              <a:ext cx="4845216" cy="1938992"/>
            </a:xfrm>
            <a:prstGeom prst="rect">
              <a:avLst/>
            </a:prstGeom>
            <a:noFill/>
          </p:spPr>
          <p:txBody>
            <a:bodyPr wrap="square" lIns="91440" tIns="45720" rIns="91440" bIns="45720" rtlCol="0" anchor="t">
              <a:spAutoFit/>
            </a:bodyPr>
            <a:lstStyle/>
            <a:p>
              <a:pPr algn="ctr"/>
              <a:r>
                <a:rPr lang="en-US" sz="4000">
                  <a:solidFill>
                    <a:schemeClr val="tx1">
                      <a:lumMod val="75000"/>
                      <a:lumOff val="25000"/>
                    </a:schemeClr>
                  </a:solidFill>
                </a:rPr>
                <a:t>Spectral Indices</a:t>
              </a:r>
            </a:p>
            <a:p>
              <a:pPr marL="685800" indent="-685800" algn="ctr">
                <a:buFont typeface="Arial" panose="020B0604020202020204" pitchFamily="34" charset="0"/>
                <a:buChar char="•"/>
              </a:pPr>
              <a:endParaRPr lang="en-US" sz="4000">
                <a:solidFill>
                  <a:schemeClr val="tx1">
                    <a:lumMod val="75000"/>
                    <a:lumOff val="25000"/>
                  </a:schemeClr>
                </a:solidFill>
              </a:endParaRPr>
            </a:p>
            <a:p>
              <a:pPr marL="685800" indent="-685800" algn="ctr">
                <a:buFont typeface="Arial" panose="020B0604020202020204" pitchFamily="34" charset="0"/>
                <a:buChar char="•"/>
              </a:pPr>
              <a:endParaRPr lang="en-US" sz="4000">
                <a:solidFill>
                  <a:schemeClr val="tx1">
                    <a:lumMod val="75000"/>
                    <a:lumOff val="25000"/>
                  </a:schemeClr>
                </a:solidFill>
              </a:endParaRPr>
            </a:p>
          </p:txBody>
        </p:sp>
      </p:grpSp>
      <p:pic>
        <p:nvPicPr>
          <p:cNvPr id="26" name="Graphic 25" descr="Tree With Roots outline">
            <a:extLst>
              <a:ext uri="{FF2B5EF4-FFF2-40B4-BE49-F238E27FC236}">
                <a16:creationId xmlns:a16="http://schemas.microsoft.com/office/drawing/2014/main" id="{192C794A-2814-5C06-2868-01F0CB8CC06C}"/>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4864674" y="10440911"/>
            <a:ext cx="1247140" cy="1250057"/>
          </a:xfrm>
          <a:prstGeom prst="rect">
            <a:avLst/>
          </a:prstGeom>
        </p:spPr>
      </p:pic>
      <p:sp>
        <p:nvSpPr>
          <p:cNvPr id="28" name="TextBox 27">
            <a:extLst>
              <a:ext uri="{FF2B5EF4-FFF2-40B4-BE49-F238E27FC236}">
                <a16:creationId xmlns:a16="http://schemas.microsoft.com/office/drawing/2014/main" id="{A1EFFBF6-0636-450D-9C44-768E0E38281C}"/>
              </a:ext>
            </a:extLst>
          </p:cNvPr>
          <p:cNvSpPr txBox="1"/>
          <p:nvPr/>
        </p:nvSpPr>
        <p:spPr>
          <a:xfrm>
            <a:off x="12582954" y="11056678"/>
            <a:ext cx="5779953" cy="1323439"/>
          </a:xfrm>
          <a:prstGeom prst="rect">
            <a:avLst/>
          </a:prstGeom>
          <a:noFill/>
        </p:spPr>
        <p:txBody>
          <a:bodyPr wrap="square" lIns="91440" tIns="45720" rIns="91440" bIns="45720" rtlCol="0" anchor="t">
            <a:spAutoFit/>
          </a:bodyPr>
          <a:lstStyle/>
          <a:p>
            <a:pPr algn="ctr"/>
            <a:endParaRPr lang="en-US" sz="4000">
              <a:solidFill>
                <a:schemeClr val="tx1">
                  <a:lumMod val="75000"/>
                  <a:lumOff val="25000"/>
                </a:schemeClr>
              </a:solidFill>
            </a:endParaRPr>
          </a:p>
          <a:p>
            <a:pPr algn="ctr"/>
            <a:r>
              <a:rPr lang="en-US" sz="4000">
                <a:solidFill>
                  <a:schemeClr val="tx1">
                    <a:lumMod val="75000"/>
                    <a:lumOff val="25000"/>
                  </a:schemeClr>
                </a:solidFill>
              </a:rPr>
              <a:t> LiDAR Canopy Height</a:t>
            </a:r>
          </a:p>
        </p:txBody>
      </p:sp>
      <p:grpSp>
        <p:nvGrpSpPr>
          <p:cNvPr id="52" name="Group 51">
            <a:extLst>
              <a:ext uri="{FF2B5EF4-FFF2-40B4-BE49-F238E27FC236}">
                <a16:creationId xmlns:a16="http://schemas.microsoft.com/office/drawing/2014/main" id="{F5FBC7F5-2BF5-39F5-048F-D66C929E11B6}"/>
              </a:ext>
            </a:extLst>
          </p:cNvPr>
          <p:cNvGrpSpPr/>
          <p:nvPr/>
        </p:nvGrpSpPr>
        <p:grpSpPr>
          <a:xfrm>
            <a:off x="12425638" y="26640223"/>
            <a:ext cx="14356585" cy="4677403"/>
            <a:chOff x="12422824" y="26039262"/>
            <a:chExt cx="14356585" cy="4677403"/>
          </a:xfrm>
        </p:grpSpPr>
        <p:grpSp>
          <p:nvGrpSpPr>
            <p:cNvPr id="43" name="Group 42">
              <a:extLst>
                <a:ext uri="{FF2B5EF4-FFF2-40B4-BE49-F238E27FC236}">
                  <a16:creationId xmlns:a16="http://schemas.microsoft.com/office/drawing/2014/main" id="{6A074214-60EF-AEA8-A00E-9D32033B77E3}"/>
                </a:ext>
              </a:extLst>
            </p:cNvPr>
            <p:cNvGrpSpPr/>
            <p:nvPr/>
          </p:nvGrpSpPr>
          <p:grpSpPr>
            <a:xfrm>
              <a:off x="12689799" y="27028953"/>
              <a:ext cx="3791352" cy="2506911"/>
              <a:chOff x="12641672" y="27991479"/>
              <a:chExt cx="3791352" cy="2506911"/>
            </a:xfrm>
          </p:grpSpPr>
          <p:pic>
            <p:nvPicPr>
              <p:cNvPr id="103" name="Picture 102" descr="A satellite in space with a black background&#10;&#10;Description automatically generated">
                <a:extLst>
                  <a:ext uri="{FF2B5EF4-FFF2-40B4-BE49-F238E27FC236}">
                    <a16:creationId xmlns:a16="http://schemas.microsoft.com/office/drawing/2014/main" id="{480FBEA8-DE7B-3A6C-9430-E23A7C0F3F4A}"/>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3087535" y="27991479"/>
                <a:ext cx="2908077" cy="1603964"/>
              </a:xfrm>
              <a:prstGeom prst="rect">
                <a:avLst/>
              </a:prstGeom>
            </p:spPr>
          </p:pic>
          <p:sp>
            <p:nvSpPr>
              <p:cNvPr id="104" name="Text Placeholder 16">
                <a:extLst>
                  <a:ext uri="{FF2B5EF4-FFF2-40B4-BE49-F238E27FC236}">
                    <a16:creationId xmlns:a16="http://schemas.microsoft.com/office/drawing/2014/main" id="{527F9F06-EF9F-70FD-F319-8A50B63A8214}"/>
                  </a:ext>
                </a:extLst>
              </p:cNvPr>
              <p:cNvSpPr txBox="1">
                <a:spLocks/>
              </p:cNvSpPr>
              <p:nvPr/>
            </p:nvSpPr>
            <p:spPr>
              <a:xfrm>
                <a:off x="12641672" y="29749863"/>
                <a:ext cx="3791352" cy="748527"/>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4000">
                    <a:solidFill>
                      <a:schemeClr val="tx1">
                        <a:lumMod val="75000"/>
                        <a:lumOff val="25000"/>
                      </a:schemeClr>
                    </a:solidFill>
                  </a:rPr>
                  <a:t>Landsat 8 OLI</a:t>
                </a:r>
              </a:p>
            </p:txBody>
          </p:sp>
        </p:grpSp>
        <p:pic>
          <p:nvPicPr>
            <p:cNvPr id="107" name="Picture 106" descr="A blue and yellow satellite&#10;&#10;Description automatically generated">
              <a:extLst>
                <a:ext uri="{FF2B5EF4-FFF2-40B4-BE49-F238E27FC236}">
                  <a16:creationId xmlns:a16="http://schemas.microsoft.com/office/drawing/2014/main" id="{B7D1FE68-D940-1E9F-7420-5B633ED2D44C}"/>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7520047" y="27046087"/>
              <a:ext cx="3396668" cy="1262002"/>
            </a:xfrm>
            <a:prstGeom prst="rect">
              <a:avLst/>
            </a:prstGeom>
          </p:spPr>
        </p:pic>
        <p:sp>
          <p:nvSpPr>
            <p:cNvPr id="4" name="Text Placeholder 16">
              <a:extLst>
                <a:ext uri="{FF2B5EF4-FFF2-40B4-BE49-F238E27FC236}">
                  <a16:creationId xmlns:a16="http://schemas.microsoft.com/office/drawing/2014/main" id="{B7E796FB-0AF1-1E5C-71DA-59A91B315C26}"/>
                </a:ext>
              </a:extLst>
            </p:cNvPr>
            <p:cNvSpPr txBox="1">
              <a:spLocks/>
            </p:cNvSpPr>
            <p:nvPr/>
          </p:nvSpPr>
          <p:spPr>
            <a:xfrm>
              <a:off x="21237510" y="28799734"/>
              <a:ext cx="5541899" cy="1916931"/>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4000" b="0" i="0" u="none" strike="noStrike">
                  <a:solidFill>
                    <a:schemeClr val="tx1">
                      <a:lumMod val="75000"/>
                      <a:lumOff val="25000"/>
                    </a:schemeClr>
                  </a:solidFill>
                  <a:effectLst/>
                  <a:latin typeface="Century Gothic"/>
                </a:rPr>
                <a:t>Shuttle Radar Topography Mission</a:t>
              </a:r>
              <a:endParaRPr lang="en-US" sz="4000">
                <a:solidFill>
                  <a:schemeClr val="tx1">
                    <a:lumMod val="75000"/>
                    <a:lumOff val="25000"/>
                  </a:schemeClr>
                </a:solidFill>
                <a:latin typeface="Century Gothic"/>
              </a:endParaRPr>
            </a:p>
          </p:txBody>
        </p:sp>
        <p:sp>
          <p:nvSpPr>
            <p:cNvPr id="17" name="TextBox 16">
              <a:extLst>
                <a:ext uri="{FF2B5EF4-FFF2-40B4-BE49-F238E27FC236}">
                  <a16:creationId xmlns:a16="http://schemas.microsoft.com/office/drawing/2014/main" id="{059A1509-650F-0D4B-26EC-7A5041166E9F}"/>
                </a:ext>
              </a:extLst>
            </p:cNvPr>
            <p:cNvSpPr txBox="1"/>
            <p:nvPr/>
          </p:nvSpPr>
          <p:spPr>
            <a:xfrm>
              <a:off x="12422824" y="26039262"/>
              <a:ext cx="5604194" cy="830997"/>
            </a:xfrm>
            <a:prstGeom prst="rect">
              <a:avLst/>
            </a:prstGeom>
            <a:noFill/>
          </p:spPr>
          <p:txBody>
            <a:bodyPr wrap="square" lIns="91440" tIns="45720" rIns="91440" bIns="45720" rtlCol="0" anchor="t">
              <a:spAutoFit/>
            </a:bodyPr>
            <a:lstStyle/>
            <a:p>
              <a:r>
                <a:rPr lang="en-US" sz="4800" b="1">
                  <a:solidFill>
                    <a:srgbClr val="67A478"/>
                  </a:solidFill>
                </a:rPr>
                <a:t>Satellites/Sensors</a:t>
              </a:r>
            </a:p>
          </p:txBody>
        </p:sp>
        <p:sp>
          <p:nvSpPr>
            <p:cNvPr id="51" name="Text Placeholder 16">
              <a:extLst>
                <a:ext uri="{FF2B5EF4-FFF2-40B4-BE49-F238E27FC236}">
                  <a16:creationId xmlns:a16="http://schemas.microsoft.com/office/drawing/2014/main" id="{BB999224-5D0F-76C8-4CFC-87D8A51DB1E2}"/>
                </a:ext>
              </a:extLst>
            </p:cNvPr>
            <p:cNvSpPr txBox="1">
              <a:spLocks/>
            </p:cNvSpPr>
            <p:nvPr/>
          </p:nvSpPr>
          <p:spPr>
            <a:xfrm>
              <a:off x="17318282" y="28811849"/>
              <a:ext cx="3971553" cy="636823"/>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4000">
                  <a:solidFill>
                    <a:schemeClr val="tx1">
                      <a:lumMod val="75000"/>
                      <a:lumOff val="25000"/>
                    </a:schemeClr>
                  </a:solidFill>
                </a:rPr>
                <a:t>Landsat 9 OLI-2</a:t>
              </a:r>
            </a:p>
          </p:txBody>
        </p:sp>
      </p:grpSp>
      <p:sp>
        <p:nvSpPr>
          <p:cNvPr id="55" name="TextBox 54">
            <a:extLst>
              <a:ext uri="{FF2B5EF4-FFF2-40B4-BE49-F238E27FC236}">
                <a16:creationId xmlns:a16="http://schemas.microsoft.com/office/drawing/2014/main" id="{22052451-6167-4D76-5F82-11FCEDBE5495}"/>
              </a:ext>
            </a:extLst>
          </p:cNvPr>
          <p:cNvSpPr txBox="1"/>
          <p:nvPr/>
        </p:nvSpPr>
        <p:spPr>
          <a:xfrm>
            <a:off x="13194415" y="18163965"/>
            <a:ext cx="2428791" cy="4311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7" name="Picture 9" descr="A diagram of different colored rectangles&#10;&#10;Description automatically generated">
            <a:extLst>
              <a:ext uri="{FF2B5EF4-FFF2-40B4-BE49-F238E27FC236}">
                <a16:creationId xmlns:a16="http://schemas.microsoft.com/office/drawing/2014/main" id="{8144C8C5-8872-426B-0A2C-45DC7BEECC43}"/>
              </a:ext>
            </a:extLst>
          </p:cNvPr>
          <p:cNvPicPr>
            <a:picLocks noChangeAspect="1"/>
          </p:cNvPicPr>
          <p:nvPr/>
        </p:nvPicPr>
        <p:blipFill>
          <a:blip r:embed="rId22"/>
          <a:stretch>
            <a:fillRect/>
          </a:stretch>
        </p:blipFill>
        <p:spPr>
          <a:xfrm>
            <a:off x="12516853" y="21478930"/>
            <a:ext cx="2853182" cy="2421512"/>
          </a:xfrm>
          <a:prstGeom prst="rect">
            <a:avLst/>
          </a:prstGeom>
          <a:ln>
            <a:solidFill>
              <a:schemeClr val="tx1">
                <a:lumMod val="65000"/>
                <a:lumOff val="35000"/>
              </a:schemeClr>
            </a:solidFill>
          </a:ln>
        </p:spPr>
        <p:style>
          <a:lnRef idx="2">
            <a:schemeClr val="dk1"/>
          </a:lnRef>
          <a:fillRef idx="1">
            <a:schemeClr val="lt1"/>
          </a:fillRef>
          <a:effectRef idx="0">
            <a:schemeClr val="dk1"/>
          </a:effectRef>
          <a:fontRef idx="minor">
            <a:schemeClr val="dk1"/>
          </a:fontRef>
        </p:style>
      </p:pic>
      <p:pic>
        <p:nvPicPr>
          <p:cNvPr id="10" name="Picture 12">
            <a:extLst>
              <a:ext uri="{FF2B5EF4-FFF2-40B4-BE49-F238E27FC236}">
                <a16:creationId xmlns:a16="http://schemas.microsoft.com/office/drawing/2014/main" id="{44B3EB80-A993-1282-37EE-17DB35035743}"/>
              </a:ext>
            </a:extLst>
          </p:cNvPr>
          <p:cNvPicPr>
            <a:picLocks noChangeAspect="1"/>
          </p:cNvPicPr>
          <p:nvPr/>
        </p:nvPicPr>
        <p:blipFill rotWithShape="1">
          <a:blip r:embed="rId23"/>
          <a:srcRect r="22791"/>
          <a:stretch/>
        </p:blipFill>
        <p:spPr>
          <a:xfrm>
            <a:off x="15636058" y="23577710"/>
            <a:ext cx="2098191" cy="337138"/>
          </a:xfrm>
          <a:prstGeom prst="rect">
            <a:avLst/>
          </a:prstGeom>
          <a:ln>
            <a:noFill/>
          </a:ln>
        </p:spPr>
      </p:pic>
      <p:sp>
        <p:nvSpPr>
          <p:cNvPr id="18" name="Rectangle 17">
            <a:extLst>
              <a:ext uri="{FF2B5EF4-FFF2-40B4-BE49-F238E27FC236}">
                <a16:creationId xmlns:a16="http://schemas.microsoft.com/office/drawing/2014/main" id="{C46983EE-8CB4-5161-66CB-C5F7E31A50F9}"/>
              </a:ext>
            </a:extLst>
          </p:cNvPr>
          <p:cNvSpPr/>
          <p:nvPr/>
        </p:nvSpPr>
        <p:spPr>
          <a:xfrm>
            <a:off x="8590254" y="20546488"/>
            <a:ext cx="1338913" cy="1198119"/>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7251E657-D99D-9A4E-12A4-FC00818333DC}"/>
              </a:ext>
            </a:extLst>
          </p:cNvPr>
          <p:cNvSpPr/>
          <p:nvPr/>
        </p:nvSpPr>
        <p:spPr>
          <a:xfrm>
            <a:off x="15677854" y="23588135"/>
            <a:ext cx="2098191" cy="2125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4">
            <a:extLst>
              <a:ext uri="{FF2B5EF4-FFF2-40B4-BE49-F238E27FC236}">
                <a16:creationId xmlns:a16="http://schemas.microsoft.com/office/drawing/2014/main" id="{CAA66759-186F-2059-75F5-0EF2CC397708}"/>
              </a:ext>
            </a:extLst>
          </p:cNvPr>
          <p:cNvSpPr txBox="1"/>
          <p:nvPr/>
        </p:nvSpPr>
        <p:spPr>
          <a:xfrm>
            <a:off x="15561465" y="23499542"/>
            <a:ext cx="234828"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600">
                <a:solidFill>
                  <a:schemeClr val="tx1">
                    <a:lumMod val="75000"/>
                    <a:lumOff val="25000"/>
                  </a:schemeClr>
                </a:solidFill>
                <a:latin typeface="Garamond"/>
                <a:ea typeface="Calibri"/>
                <a:cs typeface="Calibri"/>
              </a:rPr>
              <a:t>0</a:t>
            </a:r>
          </a:p>
        </p:txBody>
      </p:sp>
      <p:sp>
        <p:nvSpPr>
          <p:cNvPr id="81" name="TextBox 4">
            <a:extLst>
              <a:ext uri="{FF2B5EF4-FFF2-40B4-BE49-F238E27FC236}">
                <a16:creationId xmlns:a16="http://schemas.microsoft.com/office/drawing/2014/main" id="{950CCF23-BB79-C096-E6B7-372F25069B88}"/>
              </a:ext>
            </a:extLst>
          </p:cNvPr>
          <p:cNvSpPr txBox="1"/>
          <p:nvPr/>
        </p:nvSpPr>
        <p:spPr>
          <a:xfrm>
            <a:off x="16139355" y="23489015"/>
            <a:ext cx="639843"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600">
                <a:solidFill>
                  <a:schemeClr val="tx1">
                    <a:lumMod val="75000"/>
                    <a:lumOff val="25000"/>
                  </a:schemeClr>
                </a:solidFill>
                <a:latin typeface="Garamond"/>
                <a:ea typeface="Calibri"/>
                <a:cs typeface="Calibri"/>
              </a:rPr>
              <a:t>0.34</a:t>
            </a:r>
          </a:p>
        </p:txBody>
      </p:sp>
      <p:sp>
        <p:nvSpPr>
          <p:cNvPr id="82" name="TextBox 4">
            <a:extLst>
              <a:ext uri="{FF2B5EF4-FFF2-40B4-BE49-F238E27FC236}">
                <a16:creationId xmlns:a16="http://schemas.microsoft.com/office/drawing/2014/main" id="{A8792B86-5C2D-0738-B9DA-047983B88682}"/>
              </a:ext>
            </a:extLst>
          </p:cNvPr>
          <p:cNvSpPr txBox="1"/>
          <p:nvPr/>
        </p:nvSpPr>
        <p:spPr>
          <a:xfrm>
            <a:off x="16814784" y="23503599"/>
            <a:ext cx="609599"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600">
                <a:solidFill>
                  <a:schemeClr val="tx1">
                    <a:lumMod val="75000"/>
                    <a:lumOff val="25000"/>
                  </a:schemeClr>
                </a:solidFill>
                <a:latin typeface="Garamond"/>
                <a:ea typeface="Calibri"/>
                <a:cs typeface="Calibri"/>
              </a:rPr>
              <a:t>0.67</a:t>
            </a:r>
          </a:p>
        </p:txBody>
      </p:sp>
      <p:sp>
        <p:nvSpPr>
          <p:cNvPr id="83" name="TextBox 4">
            <a:extLst>
              <a:ext uri="{FF2B5EF4-FFF2-40B4-BE49-F238E27FC236}">
                <a16:creationId xmlns:a16="http://schemas.microsoft.com/office/drawing/2014/main" id="{24F29A23-6075-EFAF-9B87-311174CA3B47}"/>
              </a:ext>
            </a:extLst>
          </p:cNvPr>
          <p:cNvSpPr txBox="1"/>
          <p:nvPr/>
        </p:nvSpPr>
        <p:spPr>
          <a:xfrm>
            <a:off x="17526592" y="23502183"/>
            <a:ext cx="486486"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600">
                <a:solidFill>
                  <a:schemeClr val="tx1">
                    <a:lumMod val="75000"/>
                    <a:lumOff val="25000"/>
                  </a:schemeClr>
                </a:solidFill>
                <a:latin typeface="Garamond"/>
                <a:ea typeface="Calibri"/>
                <a:cs typeface="Calibri"/>
              </a:rPr>
              <a:t>1</a:t>
            </a:r>
          </a:p>
        </p:txBody>
      </p:sp>
      <p:sp>
        <p:nvSpPr>
          <p:cNvPr id="87" name="Rectangle 86">
            <a:extLst>
              <a:ext uri="{FF2B5EF4-FFF2-40B4-BE49-F238E27FC236}">
                <a16:creationId xmlns:a16="http://schemas.microsoft.com/office/drawing/2014/main" id="{57E5E5C1-5A84-8CA7-6B1C-6B3E604E1FED}"/>
              </a:ext>
            </a:extLst>
          </p:cNvPr>
          <p:cNvSpPr/>
          <p:nvPr/>
        </p:nvSpPr>
        <p:spPr>
          <a:xfrm>
            <a:off x="17731366" y="23577710"/>
            <a:ext cx="437528" cy="3486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1600">
                <a:solidFill>
                  <a:schemeClr val="tx1"/>
                </a:solidFill>
                <a:latin typeface="Garamond"/>
              </a:rPr>
              <a:t>km</a:t>
            </a:r>
            <a:endParaRPr lang="en-US" sz="1600">
              <a:solidFill>
                <a:schemeClr val="tx1"/>
              </a:solidFill>
            </a:endParaRPr>
          </a:p>
        </p:txBody>
      </p:sp>
      <p:sp>
        <p:nvSpPr>
          <p:cNvPr id="109" name="Rectangle 108">
            <a:extLst>
              <a:ext uri="{FF2B5EF4-FFF2-40B4-BE49-F238E27FC236}">
                <a16:creationId xmlns:a16="http://schemas.microsoft.com/office/drawing/2014/main" id="{14DF3A78-4B14-47C1-F045-10EA30F682CA}"/>
              </a:ext>
            </a:extLst>
          </p:cNvPr>
          <p:cNvSpPr/>
          <p:nvPr/>
        </p:nvSpPr>
        <p:spPr>
          <a:xfrm>
            <a:off x="13499797" y="21505964"/>
            <a:ext cx="1850423" cy="10793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Tamarisk Presence</a:t>
            </a:r>
          </a:p>
        </p:txBody>
      </p:sp>
      <p:sp>
        <p:nvSpPr>
          <p:cNvPr id="110" name="Rectangle 109">
            <a:extLst>
              <a:ext uri="{FF2B5EF4-FFF2-40B4-BE49-F238E27FC236}">
                <a16:creationId xmlns:a16="http://schemas.microsoft.com/office/drawing/2014/main" id="{8689DAB3-4D54-3643-4EE5-C38C924ABDD0}"/>
              </a:ext>
            </a:extLst>
          </p:cNvPr>
          <p:cNvSpPr/>
          <p:nvPr/>
        </p:nvSpPr>
        <p:spPr>
          <a:xfrm>
            <a:off x="13503875" y="22787756"/>
            <a:ext cx="1824912" cy="11157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Riparian Corridor</a:t>
            </a:r>
          </a:p>
        </p:txBody>
      </p:sp>
      <p:cxnSp>
        <p:nvCxnSpPr>
          <p:cNvPr id="30" name="Straight Arrow Connector 29">
            <a:extLst>
              <a:ext uri="{FF2B5EF4-FFF2-40B4-BE49-F238E27FC236}">
                <a16:creationId xmlns:a16="http://schemas.microsoft.com/office/drawing/2014/main" id="{C6E06F5B-D231-11DC-36C2-BC66F6F7204E}"/>
              </a:ext>
            </a:extLst>
          </p:cNvPr>
          <p:cNvCxnSpPr>
            <a:cxnSpLocks/>
          </p:cNvCxnSpPr>
          <p:nvPr/>
        </p:nvCxnSpPr>
        <p:spPr>
          <a:xfrm>
            <a:off x="10006254" y="21774955"/>
            <a:ext cx="2346153" cy="2132222"/>
          </a:xfrm>
          <a:prstGeom prst="straightConnector1">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83A59A78-4811-8BE2-9512-9E3356E2D7A7}"/>
              </a:ext>
            </a:extLst>
          </p:cNvPr>
          <p:cNvSpPr txBox="1"/>
          <p:nvPr/>
        </p:nvSpPr>
        <p:spPr>
          <a:xfrm>
            <a:off x="1230740" y="9213601"/>
            <a:ext cx="8492444" cy="830997"/>
          </a:xfrm>
          <a:prstGeom prst="rect">
            <a:avLst/>
          </a:prstGeom>
          <a:noFill/>
        </p:spPr>
        <p:txBody>
          <a:bodyPr wrap="square" rtlCol="0">
            <a:spAutoFit/>
          </a:bodyPr>
          <a:lstStyle/>
          <a:p>
            <a:r>
              <a:rPr lang="en-US" sz="4800" b="1">
                <a:solidFill>
                  <a:srgbClr val="67A478"/>
                </a:solidFill>
              </a:rPr>
              <a:t>Study Area – </a:t>
            </a:r>
            <a:r>
              <a:rPr lang="en-US" sz="4800" b="1" err="1">
                <a:solidFill>
                  <a:srgbClr val="67A478"/>
                </a:solidFill>
              </a:rPr>
              <a:t>Paria</a:t>
            </a:r>
            <a:r>
              <a:rPr lang="en-US" sz="4800" b="1">
                <a:solidFill>
                  <a:srgbClr val="67A478"/>
                </a:solidFill>
              </a:rPr>
              <a:t> River</a:t>
            </a:r>
          </a:p>
        </p:txBody>
      </p:sp>
      <p:grpSp>
        <p:nvGrpSpPr>
          <p:cNvPr id="14" name="Group 13">
            <a:extLst>
              <a:ext uri="{FF2B5EF4-FFF2-40B4-BE49-F238E27FC236}">
                <a16:creationId xmlns:a16="http://schemas.microsoft.com/office/drawing/2014/main" id="{AE7706E0-42E7-7242-6EF8-A53D140357B0}"/>
              </a:ext>
            </a:extLst>
          </p:cNvPr>
          <p:cNvGrpSpPr/>
          <p:nvPr/>
        </p:nvGrpSpPr>
        <p:grpSpPr>
          <a:xfrm>
            <a:off x="723135" y="12084185"/>
            <a:ext cx="10396744" cy="1938992"/>
            <a:chOff x="507105" y="8698651"/>
            <a:chExt cx="10329565" cy="2056634"/>
          </a:xfrm>
        </p:grpSpPr>
        <p:pic>
          <p:nvPicPr>
            <p:cNvPr id="8" name="Graphic 7" descr="Canyon scene outline">
              <a:extLst>
                <a:ext uri="{FF2B5EF4-FFF2-40B4-BE49-F238E27FC236}">
                  <a16:creationId xmlns:a16="http://schemas.microsoft.com/office/drawing/2014/main" id="{1B0E2CE0-D0F8-DFB2-8E09-1B17210EC5B7}"/>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507105" y="9001476"/>
              <a:ext cx="1200329" cy="1200329"/>
            </a:xfrm>
            <a:prstGeom prst="rect">
              <a:avLst/>
            </a:prstGeom>
          </p:spPr>
        </p:pic>
        <p:sp>
          <p:nvSpPr>
            <p:cNvPr id="9" name="TextBox 8">
              <a:extLst>
                <a:ext uri="{FF2B5EF4-FFF2-40B4-BE49-F238E27FC236}">
                  <a16:creationId xmlns:a16="http://schemas.microsoft.com/office/drawing/2014/main" id="{4E9CB60D-E705-DE31-F23F-5C6DFA86DD7F}"/>
                </a:ext>
              </a:extLst>
            </p:cNvPr>
            <p:cNvSpPr txBox="1"/>
            <p:nvPr/>
          </p:nvSpPr>
          <p:spPr>
            <a:xfrm>
              <a:off x="2212785" y="8698651"/>
              <a:ext cx="8623885" cy="2056634"/>
            </a:xfrm>
            <a:prstGeom prst="rect">
              <a:avLst/>
            </a:prstGeom>
            <a:noFill/>
          </p:spPr>
          <p:txBody>
            <a:bodyPr wrap="square" lIns="91440" tIns="45720" rIns="91440" bIns="45720" rtlCol="0" anchor="t">
              <a:spAutoFit/>
            </a:bodyPr>
            <a:lstStyle/>
            <a:p>
              <a:r>
                <a:rPr lang="en-US" sz="4000">
                  <a:solidFill>
                    <a:schemeClr val="tx1">
                      <a:lumMod val="75000"/>
                      <a:lumOff val="25000"/>
                    </a:schemeClr>
                  </a:solidFill>
                  <a:latin typeface="Garamond" panose="02020404030301010803" pitchFamily="18" charset="0"/>
                </a:rPr>
                <a:t>Passes directly through the Grand Staircase-Escalante National Monument (GSENM) (est. 1996)</a:t>
              </a:r>
            </a:p>
          </p:txBody>
        </p:sp>
      </p:grpSp>
      <p:grpSp>
        <p:nvGrpSpPr>
          <p:cNvPr id="15" name="Group 14">
            <a:extLst>
              <a:ext uri="{FF2B5EF4-FFF2-40B4-BE49-F238E27FC236}">
                <a16:creationId xmlns:a16="http://schemas.microsoft.com/office/drawing/2014/main" id="{DFB3E462-DBC2-9096-F196-B2E412B2C241}"/>
              </a:ext>
            </a:extLst>
          </p:cNvPr>
          <p:cNvGrpSpPr/>
          <p:nvPr/>
        </p:nvGrpSpPr>
        <p:grpSpPr>
          <a:xfrm>
            <a:off x="638330" y="14231162"/>
            <a:ext cx="10180347" cy="1323439"/>
            <a:chOff x="422849" y="10720659"/>
            <a:chExt cx="10114570" cy="1403734"/>
          </a:xfrm>
        </p:grpSpPr>
        <p:pic>
          <p:nvPicPr>
            <p:cNvPr id="11" name="Graphic 10" descr="Sprouting Seed outline">
              <a:extLst>
                <a:ext uri="{FF2B5EF4-FFF2-40B4-BE49-F238E27FC236}">
                  <a16:creationId xmlns:a16="http://schemas.microsoft.com/office/drawing/2014/main" id="{748B41BB-7918-F74A-06F8-155335885AC4}"/>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422849" y="10780446"/>
              <a:ext cx="1247893" cy="1247893"/>
            </a:xfrm>
            <a:prstGeom prst="rect">
              <a:avLst/>
            </a:prstGeom>
          </p:spPr>
        </p:pic>
        <p:sp>
          <p:nvSpPr>
            <p:cNvPr id="12" name="TextBox 11">
              <a:extLst>
                <a:ext uri="{FF2B5EF4-FFF2-40B4-BE49-F238E27FC236}">
                  <a16:creationId xmlns:a16="http://schemas.microsoft.com/office/drawing/2014/main" id="{1DC41832-78BE-C039-09EF-61939D58640E}"/>
                </a:ext>
              </a:extLst>
            </p:cNvPr>
            <p:cNvSpPr txBox="1"/>
            <p:nvPr/>
          </p:nvSpPr>
          <p:spPr>
            <a:xfrm>
              <a:off x="2212786" y="10720659"/>
              <a:ext cx="8324633" cy="1403734"/>
            </a:xfrm>
            <a:prstGeom prst="rect">
              <a:avLst/>
            </a:prstGeom>
            <a:noFill/>
          </p:spPr>
          <p:txBody>
            <a:bodyPr wrap="square" rtlCol="0">
              <a:spAutoFit/>
            </a:bodyPr>
            <a:lstStyle/>
            <a:p>
              <a:r>
                <a:rPr lang="en-US" sz="4000">
                  <a:solidFill>
                    <a:schemeClr val="tx1">
                      <a:lumMod val="75000"/>
                      <a:lumOff val="25000"/>
                    </a:schemeClr>
                  </a:solidFill>
                  <a:latin typeface="Garamond" panose="02020404030301010803" pitchFamily="18" charset="0"/>
                </a:rPr>
                <a:t>940+ unique species of vegetation within GSENM</a:t>
              </a:r>
            </a:p>
          </p:txBody>
        </p:sp>
      </p:grpSp>
      <p:sp>
        <p:nvSpPr>
          <p:cNvPr id="6" name="TextBox 5">
            <a:extLst>
              <a:ext uri="{FF2B5EF4-FFF2-40B4-BE49-F238E27FC236}">
                <a16:creationId xmlns:a16="http://schemas.microsoft.com/office/drawing/2014/main" id="{D4EA1241-FB0C-A0CE-8F8F-7C9113C05252}"/>
              </a:ext>
            </a:extLst>
          </p:cNvPr>
          <p:cNvSpPr txBox="1"/>
          <p:nvPr/>
        </p:nvSpPr>
        <p:spPr>
          <a:xfrm>
            <a:off x="2584287" y="10471277"/>
            <a:ext cx="8249423" cy="1323439"/>
          </a:xfrm>
          <a:prstGeom prst="rect">
            <a:avLst/>
          </a:prstGeom>
          <a:noFill/>
        </p:spPr>
        <p:txBody>
          <a:bodyPr wrap="square" rtlCol="0">
            <a:spAutoFit/>
          </a:bodyPr>
          <a:lstStyle/>
          <a:p>
            <a:r>
              <a:rPr lang="en-US" sz="4000">
                <a:solidFill>
                  <a:schemeClr val="tx1">
                    <a:lumMod val="75000"/>
                    <a:lumOff val="25000"/>
                  </a:schemeClr>
                </a:solidFill>
                <a:latin typeface="Garamond" panose="02020404030301010803" pitchFamily="18" charset="0"/>
              </a:rPr>
              <a:t>Major tributary of the Colorado River along the UT/AZ border</a:t>
            </a:r>
          </a:p>
        </p:txBody>
      </p:sp>
      <p:grpSp>
        <p:nvGrpSpPr>
          <p:cNvPr id="93" name="Group 92">
            <a:extLst>
              <a:ext uri="{FF2B5EF4-FFF2-40B4-BE49-F238E27FC236}">
                <a16:creationId xmlns:a16="http://schemas.microsoft.com/office/drawing/2014/main" id="{4792FEFF-92A7-6AF4-AE3A-D8DA29F7E1CD}"/>
              </a:ext>
            </a:extLst>
          </p:cNvPr>
          <p:cNvGrpSpPr/>
          <p:nvPr/>
        </p:nvGrpSpPr>
        <p:grpSpPr>
          <a:xfrm>
            <a:off x="819638" y="10464095"/>
            <a:ext cx="1334432" cy="1269077"/>
            <a:chOff x="94165" y="5543090"/>
            <a:chExt cx="1354953" cy="1757823"/>
          </a:xfrm>
        </p:grpSpPr>
        <p:sp>
          <p:nvSpPr>
            <p:cNvPr id="91" name="Freeform: Shape 90">
              <a:extLst>
                <a:ext uri="{FF2B5EF4-FFF2-40B4-BE49-F238E27FC236}">
                  <a16:creationId xmlns:a16="http://schemas.microsoft.com/office/drawing/2014/main" id="{D4EAA0B2-C2A5-7FD6-7455-FB1DAF566CE5}"/>
                </a:ext>
              </a:extLst>
            </p:cNvPr>
            <p:cNvSpPr/>
            <p:nvPr/>
          </p:nvSpPr>
          <p:spPr>
            <a:xfrm>
              <a:off x="94165" y="5543090"/>
              <a:ext cx="1257300" cy="1585912"/>
            </a:xfrm>
            <a:custGeom>
              <a:avLst/>
              <a:gdLst>
                <a:gd name="connsiteX0" fmla="*/ 0 w 1257300"/>
                <a:gd name="connsiteY0" fmla="*/ 1585912 h 1585912"/>
                <a:gd name="connsiteX1" fmla="*/ 528637 w 1257300"/>
                <a:gd name="connsiteY1" fmla="*/ 1128712 h 1585912"/>
                <a:gd name="connsiteX2" fmla="*/ 585787 w 1257300"/>
                <a:gd name="connsiteY2" fmla="*/ 885825 h 1585912"/>
                <a:gd name="connsiteX3" fmla="*/ 614362 w 1257300"/>
                <a:gd name="connsiteY3" fmla="*/ 628650 h 1585912"/>
                <a:gd name="connsiteX4" fmla="*/ 1128712 w 1257300"/>
                <a:gd name="connsiteY4" fmla="*/ 442912 h 1585912"/>
                <a:gd name="connsiteX5" fmla="*/ 1200150 w 1257300"/>
                <a:gd name="connsiteY5" fmla="*/ 100012 h 1585912"/>
                <a:gd name="connsiteX6" fmla="*/ 1257300 w 1257300"/>
                <a:gd name="connsiteY6" fmla="*/ 0 h 1585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7300" h="1585912">
                  <a:moveTo>
                    <a:pt x="0" y="1585912"/>
                  </a:moveTo>
                  <a:cubicBezTo>
                    <a:pt x="215503" y="1415652"/>
                    <a:pt x="431006" y="1245393"/>
                    <a:pt x="528637" y="1128712"/>
                  </a:cubicBezTo>
                  <a:cubicBezTo>
                    <a:pt x="626268" y="1012031"/>
                    <a:pt x="571500" y="969169"/>
                    <a:pt x="585787" y="885825"/>
                  </a:cubicBezTo>
                  <a:cubicBezTo>
                    <a:pt x="600074" y="802481"/>
                    <a:pt x="523875" y="702469"/>
                    <a:pt x="614362" y="628650"/>
                  </a:cubicBezTo>
                  <a:cubicBezTo>
                    <a:pt x="704849" y="554831"/>
                    <a:pt x="1031081" y="531018"/>
                    <a:pt x="1128712" y="442912"/>
                  </a:cubicBezTo>
                  <a:cubicBezTo>
                    <a:pt x="1226343" y="354806"/>
                    <a:pt x="1178719" y="173831"/>
                    <a:pt x="1200150" y="100012"/>
                  </a:cubicBezTo>
                  <a:cubicBezTo>
                    <a:pt x="1221581" y="26193"/>
                    <a:pt x="1239440" y="13096"/>
                    <a:pt x="1257300" y="0"/>
                  </a:cubicBezTo>
                </a:path>
              </a:pathLst>
            </a:cu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a:solidFill>
                  <a:schemeClr val="tx1"/>
                </a:solidFill>
              </a:endParaRPr>
            </a:p>
          </p:txBody>
        </p:sp>
        <p:sp>
          <p:nvSpPr>
            <p:cNvPr id="92" name="Freeform: Shape 91">
              <a:extLst>
                <a:ext uri="{FF2B5EF4-FFF2-40B4-BE49-F238E27FC236}">
                  <a16:creationId xmlns:a16="http://schemas.microsoft.com/office/drawing/2014/main" id="{31C0F4B2-5B39-E112-91A9-18B1685C8167}"/>
                </a:ext>
              </a:extLst>
            </p:cNvPr>
            <p:cNvSpPr/>
            <p:nvPr/>
          </p:nvSpPr>
          <p:spPr>
            <a:xfrm>
              <a:off x="628650" y="5544211"/>
              <a:ext cx="820468" cy="1756702"/>
            </a:xfrm>
            <a:custGeom>
              <a:avLst/>
              <a:gdLst>
                <a:gd name="connsiteX0" fmla="*/ 0 w 845362"/>
                <a:gd name="connsiteY0" fmla="*/ 1757363 h 1757363"/>
                <a:gd name="connsiteX1" fmla="*/ 585788 w 845362"/>
                <a:gd name="connsiteY1" fmla="*/ 1185863 h 1757363"/>
                <a:gd name="connsiteX2" fmla="*/ 528638 w 845362"/>
                <a:gd name="connsiteY2" fmla="*/ 800100 h 1757363"/>
                <a:gd name="connsiteX3" fmla="*/ 828675 w 845362"/>
                <a:gd name="connsiteY3" fmla="*/ 571500 h 1757363"/>
                <a:gd name="connsiteX4" fmla="*/ 800100 w 845362"/>
                <a:gd name="connsiteY4" fmla="*/ 257175 h 1757363"/>
                <a:gd name="connsiteX5" fmla="*/ 742950 w 845362"/>
                <a:gd name="connsiteY5" fmla="*/ 0 h 175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5362" h="1757363">
                  <a:moveTo>
                    <a:pt x="0" y="1757363"/>
                  </a:moveTo>
                  <a:cubicBezTo>
                    <a:pt x="248841" y="1551385"/>
                    <a:pt x="497682" y="1345407"/>
                    <a:pt x="585788" y="1185863"/>
                  </a:cubicBezTo>
                  <a:cubicBezTo>
                    <a:pt x="673894" y="1026319"/>
                    <a:pt x="488157" y="902494"/>
                    <a:pt x="528638" y="800100"/>
                  </a:cubicBezTo>
                  <a:cubicBezTo>
                    <a:pt x="569119" y="697706"/>
                    <a:pt x="783431" y="661987"/>
                    <a:pt x="828675" y="571500"/>
                  </a:cubicBezTo>
                  <a:cubicBezTo>
                    <a:pt x="873919" y="481013"/>
                    <a:pt x="814388" y="352425"/>
                    <a:pt x="800100" y="257175"/>
                  </a:cubicBezTo>
                  <a:cubicBezTo>
                    <a:pt x="785813" y="161925"/>
                    <a:pt x="764381" y="80962"/>
                    <a:pt x="742950" y="0"/>
                  </a:cubicBezTo>
                </a:path>
              </a:pathLst>
            </a:cu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a:solidFill>
                  <a:schemeClr val="tx1"/>
                </a:solidFill>
              </a:endParaRPr>
            </a:p>
          </p:txBody>
        </p:sp>
      </p:grpSp>
      <p:pic>
        <p:nvPicPr>
          <p:cNvPr id="1032" name="Picture 8" descr="Shape, arrow&#10;&#10;Description automatically generated">
            <a:extLst>
              <a:ext uri="{FF2B5EF4-FFF2-40B4-BE49-F238E27FC236}">
                <a16:creationId xmlns:a16="http://schemas.microsoft.com/office/drawing/2014/main" id="{D2FAF700-AE4E-2F5F-EFC1-F5C0C0530519}"/>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1355709" y="20547599"/>
            <a:ext cx="743719" cy="1474782"/>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2">
            <a:extLst>
              <a:ext uri="{FF2B5EF4-FFF2-40B4-BE49-F238E27FC236}">
                <a16:creationId xmlns:a16="http://schemas.microsoft.com/office/drawing/2014/main" id="{DB6CC5AD-FEF6-617D-7297-9F2DE5F7E7B8}"/>
              </a:ext>
            </a:extLst>
          </p:cNvPr>
          <p:cNvSpPr txBox="1"/>
          <p:nvPr/>
        </p:nvSpPr>
        <p:spPr>
          <a:xfrm>
            <a:off x="2354389" y="27189921"/>
            <a:ext cx="771447"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000">
                <a:solidFill>
                  <a:schemeClr val="tx1">
                    <a:lumMod val="75000"/>
                    <a:lumOff val="25000"/>
                  </a:schemeClr>
                </a:solidFill>
                <a:latin typeface="Garamond"/>
                <a:ea typeface="Calibri"/>
                <a:cs typeface="Calibri"/>
              </a:rPr>
              <a:t>180</a:t>
            </a:r>
            <a:endParaRPr lang="en-US" sz="2000">
              <a:solidFill>
                <a:schemeClr val="tx1">
                  <a:lumMod val="75000"/>
                  <a:lumOff val="25000"/>
                </a:schemeClr>
              </a:solidFill>
              <a:latin typeface="Garamond"/>
            </a:endParaRPr>
          </a:p>
        </p:txBody>
      </p:sp>
      <p:sp>
        <p:nvSpPr>
          <p:cNvPr id="64" name="TextBox 1">
            <a:extLst>
              <a:ext uri="{FF2B5EF4-FFF2-40B4-BE49-F238E27FC236}">
                <a16:creationId xmlns:a16="http://schemas.microsoft.com/office/drawing/2014/main" id="{6DF14F6E-29E7-F1D3-E606-5F51A9ACCEC0}"/>
              </a:ext>
            </a:extLst>
          </p:cNvPr>
          <p:cNvSpPr txBox="1"/>
          <p:nvPr/>
        </p:nvSpPr>
        <p:spPr>
          <a:xfrm>
            <a:off x="1229792" y="27214547"/>
            <a:ext cx="350787"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000">
                <a:solidFill>
                  <a:schemeClr val="tx1">
                    <a:lumMod val="75000"/>
                    <a:lumOff val="25000"/>
                  </a:schemeClr>
                </a:solidFill>
                <a:latin typeface="Garamond"/>
                <a:ea typeface="Calibri"/>
                <a:cs typeface="Calibri"/>
              </a:rPr>
              <a:t>0</a:t>
            </a:r>
          </a:p>
        </p:txBody>
      </p:sp>
      <p:sp>
        <p:nvSpPr>
          <p:cNvPr id="65" name="TextBox 2">
            <a:extLst>
              <a:ext uri="{FF2B5EF4-FFF2-40B4-BE49-F238E27FC236}">
                <a16:creationId xmlns:a16="http://schemas.microsoft.com/office/drawing/2014/main" id="{F69303F9-C10D-D3AC-2550-CFDDA6A67C74}"/>
              </a:ext>
            </a:extLst>
          </p:cNvPr>
          <p:cNvSpPr txBox="1"/>
          <p:nvPr/>
        </p:nvSpPr>
        <p:spPr>
          <a:xfrm>
            <a:off x="3511821" y="27212313"/>
            <a:ext cx="771447"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000">
                <a:solidFill>
                  <a:schemeClr val="tx1">
                    <a:lumMod val="75000"/>
                    <a:lumOff val="25000"/>
                  </a:schemeClr>
                </a:solidFill>
                <a:latin typeface="Garamond"/>
                <a:ea typeface="Calibri"/>
                <a:cs typeface="Calibri"/>
              </a:rPr>
              <a:t>360</a:t>
            </a:r>
            <a:endParaRPr lang="en-US" sz="2000">
              <a:solidFill>
                <a:schemeClr val="tx1">
                  <a:lumMod val="75000"/>
                  <a:lumOff val="25000"/>
                </a:schemeClr>
              </a:solidFill>
              <a:latin typeface="Garamond"/>
            </a:endParaRPr>
          </a:p>
        </p:txBody>
      </p:sp>
      <p:sp>
        <p:nvSpPr>
          <p:cNvPr id="5" name="TextBox 4">
            <a:extLst>
              <a:ext uri="{FF2B5EF4-FFF2-40B4-BE49-F238E27FC236}">
                <a16:creationId xmlns:a16="http://schemas.microsoft.com/office/drawing/2014/main" id="{F8A0099D-615D-8CDA-49C3-3042EE012F8C}"/>
              </a:ext>
            </a:extLst>
          </p:cNvPr>
          <p:cNvSpPr txBox="1"/>
          <p:nvPr/>
        </p:nvSpPr>
        <p:spPr>
          <a:xfrm>
            <a:off x="12344399" y="18059399"/>
            <a:ext cx="2743200"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16" name="TextBox 15">
            <a:extLst>
              <a:ext uri="{FF2B5EF4-FFF2-40B4-BE49-F238E27FC236}">
                <a16:creationId xmlns:a16="http://schemas.microsoft.com/office/drawing/2014/main" id="{E41DF5C9-1D72-F9EB-B1E0-4681111D4B88}"/>
              </a:ext>
            </a:extLst>
          </p:cNvPr>
          <p:cNvSpPr txBox="1"/>
          <p:nvPr/>
        </p:nvSpPr>
        <p:spPr>
          <a:xfrm>
            <a:off x="2391781" y="16005802"/>
            <a:ext cx="4495569" cy="1938992"/>
          </a:xfrm>
          <a:prstGeom prst="rect">
            <a:avLst/>
          </a:prstGeom>
          <a:noFill/>
        </p:spPr>
        <p:txBody>
          <a:bodyPr wrap="square" lIns="91440" tIns="45720" rIns="91440" bIns="45720" rtlCol="0" anchor="t">
            <a:spAutoFit/>
          </a:bodyPr>
          <a:lstStyle/>
          <a:p>
            <a:r>
              <a:rPr lang="en-US" sz="4000">
                <a:solidFill>
                  <a:schemeClr val="tx1">
                    <a:lumMod val="75000"/>
                    <a:lumOff val="25000"/>
                  </a:schemeClr>
                </a:solidFill>
                <a:latin typeface="Garamond"/>
              </a:rPr>
              <a:t>Main source of sediment for the Grand Canyon </a:t>
            </a:r>
            <a:endParaRPr lang="en-US">
              <a:solidFill>
                <a:schemeClr val="tx1">
                  <a:lumMod val="75000"/>
                  <a:lumOff val="25000"/>
                </a:schemeClr>
              </a:solidFill>
            </a:endParaRPr>
          </a:p>
        </p:txBody>
      </p:sp>
      <p:pic>
        <p:nvPicPr>
          <p:cNvPr id="19" name="Graphic 20" descr="Water outline">
            <a:extLst>
              <a:ext uri="{FF2B5EF4-FFF2-40B4-BE49-F238E27FC236}">
                <a16:creationId xmlns:a16="http://schemas.microsoft.com/office/drawing/2014/main" id="{7C055078-B07A-A74A-55AC-AF781EFCFD75}"/>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745958" y="16290757"/>
            <a:ext cx="1251283" cy="1299410"/>
          </a:xfrm>
          <a:prstGeom prst="rect">
            <a:avLst/>
          </a:prstGeom>
        </p:spPr>
      </p:pic>
      <mc:AlternateContent xmlns:mc="http://schemas.openxmlformats.org/markup-compatibility/2006" xmlns:p14="http://schemas.microsoft.com/office/powerpoint/2010/main">
        <mc:Choice Requires="p14">
          <p:contentPart p14:bwMode="auto" r:id="rId31">
            <p14:nvContentPartPr>
              <p14:cNvPr id="21" name="Ink 20">
                <a:extLst>
                  <a:ext uri="{FF2B5EF4-FFF2-40B4-BE49-F238E27FC236}">
                    <a16:creationId xmlns:a16="http://schemas.microsoft.com/office/drawing/2014/main" id="{3A80ED42-E9F7-7A08-7302-D98FF2151A1A}"/>
                  </a:ext>
                </a:extLst>
              </p14:cNvPr>
              <p14:cNvContentPartPr/>
              <p14:nvPr/>
            </p14:nvContentPartPr>
            <p14:xfrm>
              <a:off x="1329786" y="16807411"/>
              <a:ext cx="13709" cy="13709"/>
            </p14:xfrm>
          </p:contentPart>
        </mc:Choice>
        <mc:Fallback xmlns="">
          <p:pic>
            <p:nvPicPr>
              <p:cNvPr id="21" name="Ink 20">
                <a:extLst>
                  <a:ext uri="{FF2B5EF4-FFF2-40B4-BE49-F238E27FC236}">
                    <a16:creationId xmlns:a16="http://schemas.microsoft.com/office/drawing/2014/main" id="{3A80ED42-E9F7-7A08-7302-D98FF2151A1A}"/>
                  </a:ext>
                </a:extLst>
              </p:cNvPr>
              <p:cNvPicPr/>
              <p:nvPr/>
            </p:nvPicPr>
            <p:blipFill>
              <a:blip r:embed="rId32"/>
              <a:stretch>
                <a:fillRect/>
              </a:stretch>
            </p:blipFill>
            <p:spPr>
              <a:xfrm>
                <a:off x="644336" y="16121961"/>
                <a:ext cx="1370900" cy="13709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3" name="Ink 22">
                <a:extLst>
                  <a:ext uri="{FF2B5EF4-FFF2-40B4-BE49-F238E27FC236}">
                    <a16:creationId xmlns:a16="http://schemas.microsoft.com/office/drawing/2014/main" id="{74350C9D-B353-B61A-F569-0C5D274EE240}"/>
                  </a:ext>
                </a:extLst>
              </p14:cNvPr>
              <p14:cNvContentPartPr/>
              <p14:nvPr/>
            </p14:nvContentPartPr>
            <p14:xfrm>
              <a:off x="1425750" y="17109013"/>
              <a:ext cx="13709" cy="13709"/>
            </p14:xfrm>
          </p:contentPart>
        </mc:Choice>
        <mc:Fallback xmlns="">
          <p:pic>
            <p:nvPicPr>
              <p:cNvPr id="23" name="Ink 22">
                <a:extLst>
                  <a:ext uri="{FF2B5EF4-FFF2-40B4-BE49-F238E27FC236}">
                    <a16:creationId xmlns:a16="http://schemas.microsoft.com/office/drawing/2014/main" id="{74350C9D-B353-B61A-F569-0C5D274EE240}"/>
                  </a:ext>
                </a:extLst>
              </p:cNvPr>
              <p:cNvPicPr/>
              <p:nvPr/>
            </p:nvPicPr>
            <p:blipFill>
              <a:blip r:embed="rId32"/>
              <a:stretch>
                <a:fillRect/>
              </a:stretch>
            </p:blipFill>
            <p:spPr>
              <a:xfrm>
                <a:off x="740300" y="16423563"/>
                <a:ext cx="1370900" cy="137090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32" name="Ink 31">
                <a:extLst>
                  <a:ext uri="{FF2B5EF4-FFF2-40B4-BE49-F238E27FC236}">
                    <a16:creationId xmlns:a16="http://schemas.microsoft.com/office/drawing/2014/main" id="{315521C2-B1B1-4067-1A8D-1A9856EBCA7C}"/>
                  </a:ext>
                </a:extLst>
              </p14:cNvPr>
              <p14:cNvContentPartPr/>
              <p14:nvPr/>
            </p14:nvContentPartPr>
            <p14:xfrm>
              <a:off x="1178986" y="17067885"/>
              <a:ext cx="13709" cy="13709"/>
            </p14:xfrm>
          </p:contentPart>
        </mc:Choice>
        <mc:Fallback xmlns="">
          <p:pic>
            <p:nvPicPr>
              <p:cNvPr id="32" name="Ink 31">
                <a:extLst>
                  <a:ext uri="{FF2B5EF4-FFF2-40B4-BE49-F238E27FC236}">
                    <a16:creationId xmlns:a16="http://schemas.microsoft.com/office/drawing/2014/main" id="{315521C2-B1B1-4067-1A8D-1A9856EBCA7C}"/>
                  </a:ext>
                </a:extLst>
              </p:cNvPr>
              <p:cNvPicPr/>
              <p:nvPr/>
            </p:nvPicPr>
            <p:blipFill>
              <a:blip r:embed="rId32"/>
              <a:stretch>
                <a:fillRect/>
              </a:stretch>
            </p:blipFill>
            <p:spPr>
              <a:xfrm>
                <a:off x="493536" y="16382435"/>
                <a:ext cx="1370900" cy="13709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59" name="Ink 58">
                <a:extLst>
                  <a:ext uri="{FF2B5EF4-FFF2-40B4-BE49-F238E27FC236}">
                    <a16:creationId xmlns:a16="http://schemas.microsoft.com/office/drawing/2014/main" id="{8ED43D41-603A-AB11-A2C1-CA6037F57343}"/>
                  </a:ext>
                </a:extLst>
              </p14:cNvPr>
              <p14:cNvContentPartPr/>
              <p14:nvPr/>
            </p14:nvContentPartPr>
            <p14:xfrm>
              <a:off x="1480587" y="16889666"/>
              <a:ext cx="13709" cy="13709"/>
            </p14:xfrm>
          </p:contentPart>
        </mc:Choice>
        <mc:Fallback xmlns="">
          <p:pic>
            <p:nvPicPr>
              <p:cNvPr id="59" name="Ink 58">
                <a:extLst>
                  <a:ext uri="{FF2B5EF4-FFF2-40B4-BE49-F238E27FC236}">
                    <a16:creationId xmlns:a16="http://schemas.microsoft.com/office/drawing/2014/main" id="{8ED43D41-603A-AB11-A2C1-CA6037F57343}"/>
                  </a:ext>
                </a:extLst>
              </p:cNvPr>
              <p:cNvPicPr/>
              <p:nvPr/>
            </p:nvPicPr>
            <p:blipFill>
              <a:blip r:embed="rId32"/>
              <a:stretch>
                <a:fillRect/>
              </a:stretch>
            </p:blipFill>
            <p:spPr>
              <a:xfrm>
                <a:off x="795137" y="16204216"/>
                <a:ext cx="1370900" cy="13709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60" name="Ink 59">
                <a:extLst>
                  <a:ext uri="{FF2B5EF4-FFF2-40B4-BE49-F238E27FC236}">
                    <a16:creationId xmlns:a16="http://schemas.microsoft.com/office/drawing/2014/main" id="{BAD0D809-F8FF-FC05-F197-94CF3E08634E}"/>
                  </a:ext>
                </a:extLst>
              </p14:cNvPr>
              <p14:cNvContentPartPr/>
              <p14:nvPr/>
            </p14:nvContentPartPr>
            <p14:xfrm>
              <a:off x="1576551" y="17054176"/>
              <a:ext cx="13709" cy="13709"/>
            </p14:xfrm>
          </p:contentPart>
        </mc:Choice>
        <mc:Fallback xmlns="">
          <p:pic>
            <p:nvPicPr>
              <p:cNvPr id="60" name="Ink 59">
                <a:extLst>
                  <a:ext uri="{FF2B5EF4-FFF2-40B4-BE49-F238E27FC236}">
                    <a16:creationId xmlns:a16="http://schemas.microsoft.com/office/drawing/2014/main" id="{BAD0D809-F8FF-FC05-F197-94CF3E08634E}"/>
                  </a:ext>
                </a:extLst>
              </p:cNvPr>
              <p:cNvPicPr/>
              <p:nvPr/>
            </p:nvPicPr>
            <p:blipFill>
              <a:blip r:embed="rId32"/>
              <a:stretch>
                <a:fillRect/>
              </a:stretch>
            </p:blipFill>
            <p:spPr>
              <a:xfrm>
                <a:off x="891101" y="16368726"/>
                <a:ext cx="1370900" cy="137090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62" name="Ink 61">
                <a:extLst>
                  <a:ext uri="{FF2B5EF4-FFF2-40B4-BE49-F238E27FC236}">
                    <a16:creationId xmlns:a16="http://schemas.microsoft.com/office/drawing/2014/main" id="{E3634897-FDF0-D6D7-77FF-0E91A645EEF0}"/>
                  </a:ext>
                </a:extLst>
              </p14:cNvPr>
              <p14:cNvContentPartPr/>
              <p14:nvPr/>
            </p14:nvContentPartPr>
            <p14:xfrm>
              <a:off x="1370914" y="16944503"/>
              <a:ext cx="13709" cy="13709"/>
            </p14:xfrm>
          </p:contentPart>
        </mc:Choice>
        <mc:Fallback xmlns="">
          <p:pic>
            <p:nvPicPr>
              <p:cNvPr id="62" name="Ink 61">
                <a:extLst>
                  <a:ext uri="{FF2B5EF4-FFF2-40B4-BE49-F238E27FC236}">
                    <a16:creationId xmlns:a16="http://schemas.microsoft.com/office/drawing/2014/main" id="{E3634897-FDF0-D6D7-77FF-0E91A645EEF0}"/>
                  </a:ext>
                </a:extLst>
              </p:cNvPr>
              <p:cNvPicPr/>
              <p:nvPr/>
            </p:nvPicPr>
            <p:blipFill>
              <a:blip r:embed="rId32"/>
              <a:stretch>
                <a:fillRect/>
              </a:stretch>
            </p:blipFill>
            <p:spPr>
              <a:xfrm>
                <a:off x="685464" y="16259053"/>
                <a:ext cx="1370900" cy="137090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68" name="Ink 67">
                <a:extLst>
                  <a:ext uri="{FF2B5EF4-FFF2-40B4-BE49-F238E27FC236}">
                    <a16:creationId xmlns:a16="http://schemas.microsoft.com/office/drawing/2014/main" id="{813F8BAC-C2AE-6F6F-EEFC-E003AFDAE5EC}"/>
                  </a:ext>
                </a:extLst>
              </p14:cNvPr>
              <p14:cNvContentPartPr/>
              <p14:nvPr/>
            </p14:nvContentPartPr>
            <p14:xfrm>
              <a:off x="1302368" y="17232395"/>
              <a:ext cx="13709" cy="13709"/>
            </p14:xfrm>
          </p:contentPart>
        </mc:Choice>
        <mc:Fallback xmlns="">
          <p:pic>
            <p:nvPicPr>
              <p:cNvPr id="68" name="Ink 67">
                <a:extLst>
                  <a:ext uri="{FF2B5EF4-FFF2-40B4-BE49-F238E27FC236}">
                    <a16:creationId xmlns:a16="http://schemas.microsoft.com/office/drawing/2014/main" id="{813F8BAC-C2AE-6F6F-EEFC-E003AFDAE5EC}"/>
                  </a:ext>
                </a:extLst>
              </p:cNvPr>
              <p:cNvPicPr/>
              <p:nvPr/>
            </p:nvPicPr>
            <p:blipFill>
              <a:blip r:embed="rId32"/>
              <a:stretch>
                <a:fillRect/>
              </a:stretch>
            </p:blipFill>
            <p:spPr>
              <a:xfrm>
                <a:off x="616918" y="16546945"/>
                <a:ext cx="1370900" cy="137090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69" name="Ink 68">
                <a:extLst>
                  <a:ext uri="{FF2B5EF4-FFF2-40B4-BE49-F238E27FC236}">
                    <a16:creationId xmlns:a16="http://schemas.microsoft.com/office/drawing/2014/main" id="{A126C551-6504-5A43-BBE4-E4D55BE12F01}"/>
                  </a:ext>
                </a:extLst>
              </p14:cNvPr>
              <p14:cNvContentPartPr/>
              <p14:nvPr/>
            </p14:nvContentPartPr>
            <p14:xfrm>
              <a:off x="1480587" y="17287231"/>
              <a:ext cx="13709" cy="13709"/>
            </p14:xfrm>
          </p:contentPart>
        </mc:Choice>
        <mc:Fallback xmlns="">
          <p:pic>
            <p:nvPicPr>
              <p:cNvPr id="69" name="Ink 68">
                <a:extLst>
                  <a:ext uri="{FF2B5EF4-FFF2-40B4-BE49-F238E27FC236}">
                    <a16:creationId xmlns:a16="http://schemas.microsoft.com/office/drawing/2014/main" id="{A126C551-6504-5A43-BBE4-E4D55BE12F01}"/>
                  </a:ext>
                </a:extLst>
              </p:cNvPr>
              <p:cNvPicPr/>
              <p:nvPr/>
            </p:nvPicPr>
            <p:blipFill>
              <a:blip r:embed="rId32"/>
              <a:stretch>
                <a:fillRect/>
              </a:stretch>
            </p:blipFill>
            <p:spPr>
              <a:xfrm>
                <a:off x="795137" y="16601781"/>
                <a:ext cx="1370900" cy="137090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70" name="Ink 69">
                <a:extLst>
                  <a:ext uri="{FF2B5EF4-FFF2-40B4-BE49-F238E27FC236}">
                    <a16:creationId xmlns:a16="http://schemas.microsoft.com/office/drawing/2014/main" id="{679B3E27-62B0-4062-69EF-7219813ABE37}"/>
                  </a:ext>
                </a:extLst>
              </p14:cNvPr>
              <p14:cNvContentPartPr/>
              <p14:nvPr/>
            </p14:nvContentPartPr>
            <p14:xfrm>
              <a:off x="1603969" y="17150140"/>
              <a:ext cx="13709" cy="13709"/>
            </p14:xfrm>
          </p:contentPart>
        </mc:Choice>
        <mc:Fallback xmlns="">
          <p:pic>
            <p:nvPicPr>
              <p:cNvPr id="70" name="Ink 69">
                <a:extLst>
                  <a:ext uri="{FF2B5EF4-FFF2-40B4-BE49-F238E27FC236}">
                    <a16:creationId xmlns:a16="http://schemas.microsoft.com/office/drawing/2014/main" id="{679B3E27-62B0-4062-69EF-7219813ABE37}"/>
                  </a:ext>
                </a:extLst>
              </p:cNvPr>
              <p:cNvPicPr/>
              <p:nvPr/>
            </p:nvPicPr>
            <p:blipFill>
              <a:blip r:embed="rId32"/>
              <a:stretch>
                <a:fillRect/>
              </a:stretch>
            </p:blipFill>
            <p:spPr>
              <a:xfrm>
                <a:off x="918519" y="16464690"/>
                <a:ext cx="1370900" cy="137090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71" name="Ink 70">
                <a:extLst>
                  <a:ext uri="{FF2B5EF4-FFF2-40B4-BE49-F238E27FC236}">
                    <a16:creationId xmlns:a16="http://schemas.microsoft.com/office/drawing/2014/main" id="{33665E7E-47F9-1A54-F280-1389DDD6F5FE}"/>
                  </a:ext>
                </a:extLst>
              </p14:cNvPr>
              <p14:cNvContentPartPr/>
              <p14:nvPr/>
            </p14:nvContentPartPr>
            <p14:xfrm>
              <a:off x="1165276" y="17191267"/>
              <a:ext cx="13709" cy="13709"/>
            </p14:xfrm>
          </p:contentPart>
        </mc:Choice>
        <mc:Fallback xmlns="">
          <p:pic>
            <p:nvPicPr>
              <p:cNvPr id="71" name="Ink 70">
                <a:extLst>
                  <a:ext uri="{FF2B5EF4-FFF2-40B4-BE49-F238E27FC236}">
                    <a16:creationId xmlns:a16="http://schemas.microsoft.com/office/drawing/2014/main" id="{33665E7E-47F9-1A54-F280-1389DDD6F5FE}"/>
                  </a:ext>
                </a:extLst>
              </p:cNvPr>
              <p:cNvPicPr/>
              <p:nvPr/>
            </p:nvPicPr>
            <p:blipFill>
              <a:blip r:embed="rId32"/>
              <a:stretch>
                <a:fillRect/>
              </a:stretch>
            </p:blipFill>
            <p:spPr>
              <a:xfrm>
                <a:off x="479826" y="16505817"/>
                <a:ext cx="1370900" cy="137090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72" name="Ink 71">
                <a:extLst>
                  <a:ext uri="{FF2B5EF4-FFF2-40B4-BE49-F238E27FC236}">
                    <a16:creationId xmlns:a16="http://schemas.microsoft.com/office/drawing/2014/main" id="{2FF37B4A-B3AB-C96C-E962-E1217DB13AEF}"/>
                  </a:ext>
                </a:extLst>
              </p14:cNvPr>
              <p14:cNvContentPartPr/>
              <p14:nvPr/>
            </p14:nvContentPartPr>
            <p14:xfrm>
              <a:off x="1357204" y="17328359"/>
              <a:ext cx="13709" cy="13709"/>
            </p14:xfrm>
          </p:contentPart>
        </mc:Choice>
        <mc:Fallback xmlns="">
          <p:pic>
            <p:nvPicPr>
              <p:cNvPr id="72" name="Ink 71">
                <a:extLst>
                  <a:ext uri="{FF2B5EF4-FFF2-40B4-BE49-F238E27FC236}">
                    <a16:creationId xmlns:a16="http://schemas.microsoft.com/office/drawing/2014/main" id="{2FF37B4A-B3AB-C96C-E962-E1217DB13AEF}"/>
                  </a:ext>
                </a:extLst>
              </p:cNvPr>
              <p:cNvPicPr/>
              <p:nvPr/>
            </p:nvPicPr>
            <p:blipFill>
              <a:blip r:embed="rId32"/>
              <a:stretch>
                <a:fillRect/>
              </a:stretch>
            </p:blipFill>
            <p:spPr>
              <a:xfrm>
                <a:off x="671754" y="16642909"/>
                <a:ext cx="1370900" cy="137090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73" name="Ink 72">
                <a:extLst>
                  <a:ext uri="{FF2B5EF4-FFF2-40B4-BE49-F238E27FC236}">
                    <a16:creationId xmlns:a16="http://schemas.microsoft.com/office/drawing/2014/main" id="{710EB97D-8A19-38BF-2440-BAAE296691B0}"/>
                  </a:ext>
                </a:extLst>
              </p14:cNvPr>
              <p14:cNvContentPartPr/>
              <p14:nvPr/>
            </p14:nvContentPartPr>
            <p14:xfrm>
              <a:off x="1398332" y="16615483"/>
              <a:ext cx="13709" cy="13709"/>
            </p14:xfrm>
          </p:contentPart>
        </mc:Choice>
        <mc:Fallback xmlns="">
          <p:pic>
            <p:nvPicPr>
              <p:cNvPr id="73" name="Ink 72">
                <a:extLst>
                  <a:ext uri="{FF2B5EF4-FFF2-40B4-BE49-F238E27FC236}">
                    <a16:creationId xmlns:a16="http://schemas.microsoft.com/office/drawing/2014/main" id="{710EB97D-8A19-38BF-2440-BAAE296691B0}"/>
                  </a:ext>
                </a:extLst>
              </p:cNvPr>
              <p:cNvPicPr/>
              <p:nvPr/>
            </p:nvPicPr>
            <p:blipFill>
              <a:blip r:embed="rId32"/>
              <a:stretch>
                <a:fillRect/>
              </a:stretch>
            </p:blipFill>
            <p:spPr>
              <a:xfrm>
                <a:off x="712882" y="15930033"/>
                <a:ext cx="1370900" cy="137090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84" name="Ink 83">
                <a:extLst>
                  <a:ext uri="{FF2B5EF4-FFF2-40B4-BE49-F238E27FC236}">
                    <a16:creationId xmlns:a16="http://schemas.microsoft.com/office/drawing/2014/main" id="{111AA352-3EF4-FA5A-BD24-154F35BC3281}"/>
                  </a:ext>
                </a:extLst>
              </p14:cNvPr>
              <p14:cNvContentPartPr/>
              <p14:nvPr/>
            </p14:nvContentPartPr>
            <p14:xfrm>
              <a:off x="1261240" y="16930794"/>
              <a:ext cx="13709" cy="13709"/>
            </p14:xfrm>
          </p:contentPart>
        </mc:Choice>
        <mc:Fallback xmlns="">
          <p:pic>
            <p:nvPicPr>
              <p:cNvPr id="84" name="Ink 83">
                <a:extLst>
                  <a:ext uri="{FF2B5EF4-FFF2-40B4-BE49-F238E27FC236}">
                    <a16:creationId xmlns:a16="http://schemas.microsoft.com/office/drawing/2014/main" id="{111AA352-3EF4-FA5A-BD24-154F35BC3281}"/>
                  </a:ext>
                </a:extLst>
              </p:cNvPr>
              <p:cNvPicPr/>
              <p:nvPr/>
            </p:nvPicPr>
            <p:blipFill>
              <a:blip r:embed="rId32"/>
              <a:stretch>
                <a:fillRect/>
              </a:stretch>
            </p:blipFill>
            <p:spPr>
              <a:xfrm>
                <a:off x="575790" y="16245344"/>
                <a:ext cx="1370900" cy="137090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86" name="Ink 85">
                <a:extLst>
                  <a:ext uri="{FF2B5EF4-FFF2-40B4-BE49-F238E27FC236}">
                    <a16:creationId xmlns:a16="http://schemas.microsoft.com/office/drawing/2014/main" id="{AD4BA4EA-643D-C9F4-A586-F284F85D20F6}"/>
                  </a:ext>
                </a:extLst>
              </p14:cNvPr>
              <p14:cNvContentPartPr/>
              <p14:nvPr/>
            </p14:nvContentPartPr>
            <p14:xfrm>
              <a:off x="1439459" y="16766284"/>
              <a:ext cx="13709" cy="13709"/>
            </p14:xfrm>
          </p:contentPart>
        </mc:Choice>
        <mc:Fallback xmlns="">
          <p:pic>
            <p:nvPicPr>
              <p:cNvPr id="86" name="Ink 85">
                <a:extLst>
                  <a:ext uri="{FF2B5EF4-FFF2-40B4-BE49-F238E27FC236}">
                    <a16:creationId xmlns:a16="http://schemas.microsoft.com/office/drawing/2014/main" id="{AD4BA4EA-643D-C9F4-A586-F284F85D20F6}"/>
                  </a:ext>
                </a:extLst>
              </p:cNvPr>
              <p:cNvPicPr/>
              <p:nvPr/>
            </p:nvPicPr>
            <p:blipFill>
              <a:blip r:embed="rId32"/>
              <a:stretch>
                <a:fillRect/>
              </a:stretch>
            </p:blipFill>
            <p:spPr>
              <a:xfrm>
                <a:off x="754009" y="16080834"/>
                <a:ext cx="1370900" cy="137090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88" name="Ink 87">
                <a:extLst>
                  <a:ext uri="{FF2B5EF4-FFF2-40B4-BE49-F238E27FC236}">
                    <a16:creationId xmlns:a16="http://schemas.microsoft.com/office/drawing/2014/main" id="{5298BE51-9A41-9EAA-E31A-FAE42A4C933F}"/>
                  </a:ext>
                </a:extLst>
              </p14:cNvPr>
              <p14:cNvContentPartPr/>
              <p14:nvPr/>
            </p14:nvContentPartPr>
            <p14:xfrm>
              <a:off x="1274950" y="17122722"/>
              <a:ext cx="13709" cy="13709"/>
            </p14:xfrm>
          </p:contentPart>
        </mc:Choice>
        <mc:Fallback xmlns="">
          <p:pic>
            <p:nvPicPr>
              <p:cNvPr id="88" name="Ink 87">
                <a:extLst>
                  <a:ext uri="{FF2B5EF4-FFF2-40B4-BE49-F238E27FC236}">
                    <a16:creationId xmlns:a16="http://schemas.microsoft.com/office/drawing/2014/main" id="{5298BE51-9A41-9EAA-E31A-FAE42A4C933F}"/>
                  </a:ext>
                </a:extLst>
              </p:cNvPr>
              <p:cNvPicPr/>
              <p:nvPr/>
            </p:nvPicPr>
            <p:blipFill>
              <a:blip r:embed="rId32"/>
              <a:stretch>
                <a:fillRect/>
              </a:stretch>
            </p:blipFill>
            <p:spPr>
              <a:xfrm>
                <a:off x="589500" y="16437272"/>
                <a:ext cx="1370900" cy="137090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89" name="Ink 88">
                <a:extLst>
                  <a:ext uri="{FF2B5EF4-FFF2-40B4-BE49-F238E27FC236}">
                    <a16:creationId xmlns:a16="http://schemas.microsoft.com/office/drawing/2014/main" id="{B8BADFF0-EA9E-F773-A390-F1D459C68D41}"/>
                  </a:ext>
                </a:extLst>
              </p14:cNvPr>
              <p14:cNvContentPartPr/>
              <p14:nvPr/>
            </p14:nvContentPartPr>
            <p14:xfrm>
              <a:off x="1494296" y="17013049"/>
              <a:ext cx="13709" cy="13709"/>
            </p14:xfrm>
          </p:contentPart>
        </mc:Choice>
        <mc:Fallback xmlns="">
          <p:pic>
            <p:nvPicPr>
              <p:cNvPr id="89" name="Ink 88">
                <a:extLst>
                  <a:ext uri="{FF2B5EF4-FFF2-40B4-BE49-F238E27FC236}">
                    <a16:creationId xmlns:a16="http://schemas.microsoft.com/office/drawing/2014/main" id="{B8BADFF0-EA9E-F773-A390-F1D459C68D41}"/>
                  </a:ext>
                </a:extLst>
              </p:cNvPr>
              <p:cNvPicPr/>
              <p:nvPr/>
            </p:nvPicPr>
            <p:blipFill>
              <a:blip r:embed="rId32"/>
              <a:stretch>
                <a:fillRect/>
              </a:stretch>
            </p:blipFill>
            <p:spPr>
              <a:xfrm>
                <a:off x="808846" y="16327599"/>
                <a:ext cx="1370900" cy="137090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94" name="Ink 93">
                <a:extLst>
                  <a:ext uri="{FF2B5EF4-FFF2-40B4-BE49-F238E27FC236}">
                    <a16:creationId xmlns:a16="http://schemas.microsoft.com/office/drawing/2014/main" id="{0A7245D3-D80B-9290-4040-0C95AF8614CE}"/>
                  </a:ext>
                </a:extLst>
              </p14:cNvPr>
              <p14:cNvContentPartPr/>
              <p14:nvPr/>
            </p14:nvContentPartPr>
            <p14:xfrm>
              <a:off x="1508005" y="17191267"/>
              <a:ext cx="13709" cy="13709"/>
            </p14:xfrm>
          </p:contentPart>
        </mc:Choice>
        <mc:Fallback xmlns="">
          <p:pic>
            <p:nvPicPr>
              <p:cNvPr id="94" name="Ink 93">
                <a:extLst>
                  <a:ext uri="{FF2B5EF4-FFF2-40B4-BE49-F238E27FC236}">
                    <a16:creationId xmlns:a16="http://schemas.microsoft.com/office/drawing/2014/main" id="{0A7245D3-D80B-9290-4040-0C95AF8614CE}"/>
                  </a:ext>
                </a:extLst>
              </p:cNvPr>
              <p:cNvPicPr/>
              <p:nvPr/>
            </p:nvPicPr>
            <p:blipFill>
              <a:blip r:embed="rId32"/>
              <a:stretch>
                <a:fillRect/>
              </a:stretch>
            </p:blipFill>
            <p:spPr>
              <a:xfrm>
                <a:off x="822555" y="16505817"/>
                <a:ext cx="1370900" cy="137090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13" name="Ink 12">
                <a:extLst>
                  <a:ext uri="{FF2B5EF4-FFF2-40B4-BE49-F238E27FC236}">
                    <a16:creationId xmlns:a16="http://schemas.microsoft.com/office/drawing/2014/main" id="{4E62EEDA-8548-95FE-F14A-F1B8B45D122C}"/>
                  </a:ext>
                </a:extLst>
              </p14:cNvPr>
              <p14:cNvContentPartPr/>
              <p14:nvPr/>
            </p14:nvContentPartPr>
            <p14:xfrm>
              <a:off x="4042610" y="20213052"/>
              <a:ext cx="96252" cy="96252"/>
            </p14:xfrm>
          </p:contentPart>
        </mc:Choice>
        <mc:Fallback xmlns="">
          <p:pic>
            <p:nvPicPr>
              <p:cNvPr id="13" name="Ink 12">
                <a:extLst>
                  <a:ext uri="{FF2B5EF4-FFF2-40B4-BE49-F238E27FC236}">
                    <a16:creationId xmlns:a16="http://schemas.microsoft.com/office/drawing/2014/main" id="{4E62EEDA-8548-95FE-F14A-F1B8B45D122C}"/>
                  </a:ext>
                </a:extLst>
              </p:cNvPr>
              <p:cNvPicPr/>
              <p:nvPr/>
            </p:nvPicPr>
            <p:blipFill>
              <a:blip r:embed="rId32"/>
              <a:stretch>
                <a:fillRect/>
              </a:stretch>
            </p:blipFill>
            <p:spPr>
              <a:xfrm>
                <a:off x="-769990" y="15400452"/>
                <a:ext cx="9625200" cy="96252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29" name="Ink 28">
                <a:extLst>
                  <a:ext uri="{FF2B5EF4-FFF2-40B4-BE49-F238E27FC236}">
                    <a16:creationId xmlns:a16="http://schemas.microsoft.com/office/drawing/2014/main" id="{2064B5DA-D353-1005-F2EE-1541066C3E84}"/>
                  </a:ext>
                </a:extLst>
              </p14:cNvPr>
              <p14:cNvContentPartPr/>
              <p14:nvPr/>
            </p14:nvContentPartPr>
            <p14:xfrm>
              <a:off x="39848589" y="22523116"/>
              <a:ext cx="96252" cy="96252"/>
            </p14:xfrm>
          </p:contentPart>
        </mc:Choice>
        <mc:Fallback xmlns="">
          <p:pic>
            <p:nvPicPr>
              <p:cNvPr id="29" name="Ink 28">
                <a:extLst>
                  <a:ext uri="{FF2B5EF4-FFF2-40B4-BE49-F238E27FC236}">
                    <a16:creationId xmlns:a16="http://schemas.microsoft.com/office/drawing/2014/main" id="{2064B5DA-D353-1005-F2EE-1541066C3E84}"/>
                  </a:ext>
                </a:extLst>
              </p:cNvPr>
              <p:cNvPicPr/>
              <p:nvPr/>
            </p:nvPicPr>
            <p:blipFill>
              <a:blip r:embed="rId32"/>
              <a:stretch>
                <a:fillRect/>
              </a:stretch>
            </p:blipFill>
            <p:spPr>
              <a:xfrm>
                <a:off x="35035989" y="17710516"/>
                <a:ext cx="9625200" cy="962520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80" name="Ink 79">
                <a:extLst>
                  <a:ext uri="{FF2B5EF4-FFF2-40B4-BE49-F238E27FC236}">
                    <a16:creationId xmlns:a16="http://schemas.microsoft.com/office/drawing/2014/main" id="{46C2E68D-D82A-050A-E824-71FC8F10ABE4}"/>
                  </a:ext>
                </a:extLst>
              </p14:cNvPr>
              <p14:cNvContentPartPr/>
              <p14:nvPr/>
            </p14:nvContentPartPr>
            <p14:xfrm>
              <a:off x="19325344" y="32906873"/>
              <a:ext cx="19210" cy="19210"/>
            </p14:xfrm>
          </p:contentPart>
        </mc:Choice>
        <mc:Fallback xmlns="">
          <p:pic>
            <p:nvPicPr>
              <p:cNvPr id="80" name="Ink 79">
                <a:extLst>
                  <a:ext uri="{FF2B5EF4-FFF2-40B4-BE49-F238E27FC236}">
                    <a16:creationId xmlns:a16="http://schemas.microsoft.com/office/drawing/2014/main" id="{46C2E68D-D82A-050A-E824-71FC8F10ABE4}"/>
                  </a:ext>
                </a:extLst>
              </p:cNvPr>
              <p:cNvPicPr/>
              <p:nvPr/>
            </p:nvPicPr>
            <p:blipFill>
              <a:blip r:embed="rId32"/>
              <a:stretch>
                <a:fillRect/>
              </a:stretch>
            </p:blipFill>
            <p:spPr>
              <a:xfrm>
                <a:off x="18364844" y="31946373"/>
                <a:ext cx="1921000" cy="192100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85" name="Ink 84">
                <a:extLst>
                  <a:ext uri="{FF2B5EF4-FFF2-40B4-BE49-F238E27FC236}">
                    <a16:creationId xmlns:a16="http://schemas.microsoft.com/office/drawing/2014/main" id="{47F27C7C-A84C-689A-47B3-B13671DA7D15}"/>
                  </a:ext>
                </a:extLst>
              </p14:cNvPr>
              <p14:cNvContentPartPr/>
              <p14:nvPr/>
            </p14:nvContentPartPr>
            <p14:xfrm>
              <a:off x="15195176" y="33944218"/>
              <a:ext cx="19210" cy="19210"/>
            </p14:xfrm>
          </p:contentPart>
        </mc:Choice>
        <mc:Fallback xmlns="">
          <p:pic>
            <p:nvPicPr>
              <p:cNvPr id="85" name="Ink 84">
                <a:extLst>
                  <a:ext uri="{FF2B5EF4-FFF2-40B4-BE49-F238E27FC236}">
                    <a16:creationId xmlns:a16="http://schemas.microsoft.com/office/drawing/2014/main" id="{47F27C7C-A84C-689A-47B3-B13671DA7D15}"/>
                  </a:ext>
                </a:extLst>
              </p:cNvPr>
              <p:cNvPicPr/>
              <p:nvPr/>
            </p:nvPicPr>
            <p:blipFill>
              <a:blip r:embed="rId32"/>
              <a:stretch>
                <a:fillRect/>
              </a:stretch>
            </p:blipFill>
            <p:spPr>
              <a:xfrm>
                <a:off x="14234676" y="32983718"/>
                <a:ext cx="1921000" cy="1921000"/>
              </a:xfrm>
              <a:prstGeom prst="rect">
                <a:avLst/>
              </a:prstGeom>
            </p:spPr>
          </p:pic>
        </mc:Fallback>
      </mc:AlternateContent>
      <p:cxnSp>
        <p:nvCxnSpPr>
          <p:cNvPr id="31" name="Straight Arrow Connector 30">
            <a:extLst>
              <a:ext uri="{FF2B5EF4-FFF2-40B4-BE49-F238E27FC236}">
                <a16:creationId xmlns:a16="http://schemas.microsoft.com/office/drawing/2014/main" id="{AA057333-F6DF-5CEC-BF95-BC23878F39E2}"/>
              </a:ext>
            </a:extLst>
          </p:cNvPr>
          <p:cNvCxnSpPr>
            <a:cxnSpLocks/>
          </p:cNvCxnSpPr>
          <p:nvPr/>
        </p:nvCxnSpPr>
        <p:spPr>
          <a:xfrm flipH="1">
            <a:off x="9964541" y="12996648"/>
            <a:ext cx="2426247" cy="7442121"/>
          </a:xfrm>
          <a:prstGeom prst="straightConnector1">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96" name="TextBox 95">
            <a:extLst>
              <a:ext uri="{FF2B5EF4-FFF2-40B4-BE49-F238E27FC236}">
                <a16:creationId xmlns:a16="http://schemas.microsoft.com/office/drawing/2014/main" id="{07593D6F-71CB-5F73-9198-7A71C278EA04}"/>
              </a:ext>
            </a:extLst>
          </p:cNvPr>
          <p:cNvSpPr txBox="1"/>
          <p:nvPr/>
        </p:nvSpPr>
        <p:spPr>
          <a:xfrm>
            <a:off x="12344399" y="18059399"/>
            <a:ext cx="2743200"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graphicFrame>
        <p:nvGraphicFramePr>
          <p:cNvPr id="100" name="Table 104">
            <a:extLst>
              <a:ext uri="{FF2B5EF4-FFF2-40B4-BE49-F238E27FC236}">
                <a16:creationId xmlns:a16="http://schemas.microsoft.com/office/drawing/2014/main" id="{304A751B-A124-E2DE-A27C-1F61C68B5171}"/>
              </a:ext>
            </a:extLst>
          </p:cNvPr>
          <p:cNvGraphicFramePr>
            <a:graphicFrameLocks noGrp="1"/>
          </p:cNvGraphicFramePr>
          <p:nvPr>
            <p:extLst>
              <p:ext uri="{D42A27DB-BD31-4B8C-83A1-F6EECF244321}">
                <p14:modId xmlns:p14="http://schemas.microsoft.com/office/powerpoint/2010/main" val="1053791812"/>
              </p:ext>
            </p:extLst>
          </p:nvPr>
        </p:nvGraphicFramePr>
        <p:xfrm>
          <a:off x="21767876" y="13180757"/>
          <a:ext cx="4806888" cy="3208400"/>
        </p:xfrm>
        <a:graphic>
          <a:graphicData uri="http://schemas.openxmlformats.org/drawingml/2006/table">
            <a:tbl>
              <a:tblPr bandRow="1">
                <a:tableStyleId>{93296810-A885-4BE3-A3E7-6D5BEEA58F35}</a:tableStyleId>
              </a:tblPr>
              <a:tblGrid>
                <a:gridCol w="1201722">
                  <a:extLst>
                    <a:ext uri="{9D8B030D-6E8A-4147-A177-3AD203B41FA5}">
                      <a16:colId xmlns:a16="http://schemas.microsoft.com/office/drawing/2014/main" val="894747518"/>
                    </a:ext>
                  </a:extLst>
                </a:gridCol>
                <a:gridCol w="1201722">
                  <a:extLst>
                    <a:ext uri="{9D8B030D-6E8A-4147-A177-3AD203B41FA5}">
                      <a16:colId xmlns:a16="http://schemas.microsoft.com/office/drawing/2014/main" val="2515722303"/>
                    </a:ext>
                  </a:extLst>
                </a:gridCol>
                <a:gridCol w="1201722">
                  <a:extLst>
                    <a:ext uri="{9D8B030D-6E8A-4147-A177-3AD203B41FA5}">
                      <a16:colId xmlns:a16="http://schemas.microsoft.com/office/drawing/2014/main" val="3350171429"/>
                    </a:ext>
                  </a:extLst>
                </a:gridCol>
                <a:gridCol w="1201722">
                  <a:extLst>
                    <a:ext uri="{9D8B030D-6E8A-4147-A177-3AD203B41FA5}">
                      <a16:colId xmlns:a16="http://schemas.microsoft.com/office/drawing/2014/main" val="1264403497"/>
                    </a:ext>
                  </a:extLst>
                </a:gridCol>
              </a:tblGrid>
              <a:tr h="720280">
                <a:tc gridSpan="4">
                  <a:txBody>
                    <a:bodyPr/>
                    <a:lstStyle/>
                    <a:p>
                      <a:r>
                        <a:rPr lang="en-US" sz="2600"/>
                        <a:t>Classification Modeling Confusion Matrix</a:t>
                      </a:r>
                    </a:p>
                  </a:txBody>
                  <a:tcPr>
                    <a:solidFill>
                      <a:srgbClr val="CADFD0"/>
                    </a:solidFill>
                  </a:tcPr>
                </a:tc>
                <a:tc hMerge="1">
                  <a:txBody>
                    <a:bodyPr/>
                    <a:lstStyle/>
                    <a:p>
                      <a:endParaRPr lang="en-US" sz="2600"/>
                    </a:p>
                  </a:txBody>
                  <a:tcPr/>
                </a:tc>
                <a:tc hMerge="1">
                  <a:txBody>
                    <a:bodyPr/>
                    <a:lstStyle/>
                    <a:p>
                      <a:endParaRPr lang="en-US" sz="2600"/>
                    </a:p>
                  </a:txBody>
                  <a:tcPr/>
                </a:tc>
                <a:tc hMerge="1">
                  <a:txBody>
                    <a:bodyPr/>
                    <a:lstStyle/>
                    <a:p>
                      <a:endParaRPr lang="en-US" sz="2600"/>
                    </a:p>
                  </a:txBody>
                  <a:tcPr/>
                </a:tc>
                <a:extLst>
                  <a:ext uri="{0D108BD9-81ED-4DB2-BD59-A6C34878D82A}">
                    <a16:rowId xmlns:a16="http://schemas.microsoft.com/office/drawing/2014/main" val="1859095858"/>
                  </a:ext>
                </a:extLst>
              </a:tr>
              <a:tr h="720280">
                <a:tc>
                  <a:txBody>
                    <a:bodyPr/>
                    <a:lstStyle/>
                    <a:p>
                      <a:endParaRPr lang="en-US" sz="2600"/>
                    </a:p>
                  </a:txBody>
                  <a:tcPr>
                    <a:solidFill>
                      <a:srgbClr val="CADFD0"/>
                    </a:solidFill>
                  </a:tcPr>
                </a:tc>
                <a:tc>
                  <a:txBody>
                    <a:bodyPr/>
                    <a:lstStyle/>
                    <a:p>
                      <a:r>
                        <a:rPr lang="en-US" sz="2600"/>
                        <a:t>False</a:t>
                      </a:r>
                    </a:p>
                  </a:txBody>
                  <a:tcPr>
                    <a:solidFill>
                      <a:srgbClr val="CADFD0"/>
                    </a:solidFill>
                  </a:tcPr>
                </a:tc>
                <a:tc>
                  <a:txBody>
                    <a:bodyPr/>
                    <a:lstStyle/>
                    <a:p>
                      <a:r>
                        <a:rPr lang="en-US" sz="2600"/>
                        <a:t>True</a:t>
                      </a:r>
                    </a:p>
                  </a:txBody>
                  <a:tcPr>
                    <a:solidFill>
                      <a:srgbClr val="CADFD0"/>
                    </a:solidFill>
                  </a:tcPr>
                </a:tc>
                <a:tc>
                  <a:txBody>
                    <a:bodyPr/>
                    <a:lstStyle/>
                    <a:p>
                      <a:r>
                        <a:rPr lang="en-US" sz="2600"/>
                        <a:t>Class Error</a:t>
                      </a:r>
                    </a:p>
                  </a:txBody>
                  <a:tcPr>
                    <a:solidFill>
                      <a:srgbClr val="CADFD0"/>
                    </a:solidFill>
                  </a:tcPr>
                </a:tc>
                <a:extLst>
                  <a:ext uri="{0D108BD9-81ED-4DB2-BD59-A6C34878D82A}">
                    <a16:rowId xmlns:a16="http://schemas.microsoft.com/office/drawing/2014/main" val="3529364606"/>
                  </a:ext>
                </a:extLst>
              </a:tr>
              <a:tr h="720280">
                <a:tc>
                  <a:txBody>
                    <a:bodyPr/>
                    <a:lstStyle/>
                    <a:p>
                      <a:r>
                        <a:rPr lang="en-US" sz="2600"/>
                        <a:t>False</a:t>
                      </a:r>
                    </a:p>
                  </a:txBody>
                  <a:tcPr>
                    <a:solidFill>
                      <a:srgbClr val="CADFD0"/>
                    </a:solidFill>
                  </a:tcPr>
                </a:tc>
                <a:tc>
                  <a:txBody>
                    <a:bodyPr/>
                    <a:lstStyle/>
                    <a:p>
                      <a:r>
                        <a:rPr lang="en-US" sz="2600"/>
                        <a:t>181</a:t>
                      </a:r>
                    </a:p>
                  </a:txBody>
                  <a:tcPr>
                    <a:solidFill>
                      <a:srgbClr val="CADFD0"/>
                    </a:solidFill>
                  </a:tcPr>
                </a:tc>
                <a:tc>
                  <a:txBody>
                    <a:bodyPr/>
                    <a:lstStyle/>
                    <a:p>
                      <a:r>
                        <a:rPr lang="en-US" sz="2600"/>
                        <a:t>22</a:t>
                      </a:r>
                    </a:p>
                  </a:txBody>
                  <a:tcPr>
                    <a:solidFill>
                      <a:srgbClr val="CADFD0"/>
                    </a:solidFill>
                  </a:tcPr>
                </a:tc>
                <a:tc>
                  <a:txBody>
                    <a:bodyPr/>
                    <a:lstStyle/>
                    <a:p>
                      <a:r>
                        <a:rPr lang="en-US" sz="2600"/>
                        <a:t>0.11</a:t>
                      </a:r>
                    </a:p>
                  </a:txBody>
                  <a:tcPr>
                    <a:solidFill>
                      <a:srgbClr val="CADFD0"/>
                    </a:solidFill>
                  </a:tcPr>
                </a:tc>
                <a:extLst>
                  <a:ext uri="{0D108BD9-81ED-4DB2-BD59-A6C34878D82A}">
                    <a16:rowId xmlns:a16="http://schemas.microsoft.com/office/drawing/2014/main" val="2488774669"/>
                  </a:ext>
                </a:extLst>
              </a:tr>
              <a:tr h="720280">
                <a:tc>
                  <a:txBody>
                    <a:bodyPr/>
                    <a:lstStyle/>
                    <a:p>
                      <a:r>
                        <a:rPr lang="en-US" sz="2600"/>
                        <a:t>True</a:t>
                      </a:r>
                    </a:p>
                  </a:txBody>
                  <a:tcPr>
                    <a:solidFill>
                      <a:srgbClr val="CADFD0"/>
                    </a:solidFill>
                  </a:tcPr>
                </a:tc>
                <a:tc>
                  <a:txBody>
                    <a:bodyPr/>
                    <a:lstStyle/>
                    <a:p>
                      <a:r>
                        <a:rPr lang="en-US" sz="2600"/>
                        <a:t>51</a:t>
                      </a:r>
                    </a:p>
                  </a:txBody>
                  <a:tcPr>
                    <a:solidFill>
                      <a:srgbClr val="CADFD0"/>
                    </a:solidFill>
                  </a:tcPr>
                </a:tc>
                <a:tc>
                  <a:txBody>
                    <a:bodyPr/>
                    <a:lstStyle/>
                    <a:p>
                      <a:r>
                        <a:rPr lang="en-US" sz="2600"/>
                        <a:t>28</a:t>
                      </a:r>
                    </a:p>
                  </a:txBody>
                  <a:tcPr>
                    <a:solidFill>
                      <a:srgbClr val="CADFD0"/>
                    </a:solidFill>
                  </a:tcPr>
                </a:tc>
                <a:tc>
                  <a:txBody>
                    <a:bodyPr/>
                    <a:lstStyle/>
                    <a:p>
                      <a:r>
                        <a:rPr lang="en-US" sz="2600"/>
                        <a:t>0.65</a:t>
                      </a:r>
                    </a:p>
                  </a:txBody>
                  <a:tcPr>
                    <a:solidFill>
                      <a:srgbClr val="CADFD0"/>
                    </a:solidFill>
                  </a:tcPr>
                </a:tc>
                <a:extLst>
                  <a:ext uri="{0D108BD9-81ED-4DB2-BD59-A6C34878D82A}">
                    <a16:rowId xmlns:a16="http://schemas.microsoft.com/office/drawing/2014/main" val="2652551623"/>
                  </a:ext>
                </a:extLst>
              </a:tr>
            </a:tbl>
          </a:graphicData>
        </a:graphic>
      </p:graphicFrame>
      <p:pic>
        <p:nvPicPr>
          <p:cNvPr id="118" name="Picture 117">
            <a:extLst>
              <a:ext uri="{FF2B5EF4-FFF2-40B4-BE49-F238E27FC236}">
                <a16:creationId xmlns:a16="http://schemas.microsoft.com/office/drawing/2014/main" id="{746946AC-FDF0-1832-05F8-8689B2432612}"/>
              </a:ext>
            </a:extLst>
          </p:cNvPr>
          <p:cNvPicPr>
            <a:picLocks noChangeAspect="1"/>
          </p:cNvPicPr>
          <p:nvPr/>
        </p:nvPicPr>
        <p:blipFill rotWithShape="1">
          <a:blip r:embed="rId53"/>
          <a:srcRect l="1224" t="2287" r="3133"/>
          <a:stretch/>
        </p:blipFill>
        <p:spPr>
          <a:xfrm>
            <a:off x="671629" y="19339373"/>
            <a:ext cx="4471859" cy="7175700"/>
          </a:xfrm>
          <a:prstGeom prst="rect">
            <a:avLst/>
          </a:prstGeom>
          <a:ln w="57150">
            <a:solidFill>
              <a:schemeClr val="tx1">
                <a:lumMod val="85000"/>
                <a:lumOff val="15000"/>
              </a:schemeClr>
            </a:solidFill>
          </a:ln>
        </p:spPr>
      </p:pic>
      <p:cxnSp>
        <p:nvCxnSpPr>
          <p:cNvPr id="33" name="Straight Arrow Connector 32">
            <a:extLst>
              <a:ext uri="{FF2B5EF4-FFF2-40B4-BE49-F238E27FC236}">
                <a16:creationId xmlns:a16="http://schemas.microsoft.com/office/drawing/2014/main" id="{3E32EE0E-A224-B781-E6B9-924D81A2B54E}"/>
              </a:ext>
            </a:extLst>
          </p:cNvPr>
          <p:cNvCxnSpPr>
            <a:cxnSpLocks/>
          </p:cNvCxnSpPr>
          <p:nvPr/>
        </p:nvCxnSpPr>
        <p:spPr>
          <a:xfrm flipH="1">
            <a:off x="2971759" y="18348986"/>
            <a:ext cx="3274641" cy="5510327"/>
          </a:xfrm>
          <a:prstGeom prst="straightConnector1">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528C9668-B2E5-DCFD-0015-454CFB3D0AAD}"/>
              </a:ext>
            </a:extLst>
          </p:cNvPr>
          <p:cNvCxnSpPr>
            <a:cxnSpLocks/>
          </p:cNvCxnSpPr>
          <p:nvPr/>
        </p:nvCxnSpPr>
        <p:spPr>
          <a:xfrm flipH="1" flipV="1">
            <a:off x="3110601" y="24899383"/>
            <a:ext cx="4300065" cy="1504843"/>
          </a:xfrm>
          <a:prstGeom prst="straightConnector1">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1025" name="Picture 1024">
            <a:extLst>
              <a:ext uri="{FF2B5EF4-FFF2-40B4-BE49-F238E27FC236}">
                <a16:creationId xmlns:a16="http://schemas.microsoft.com/office/drawing/2014/main" id="{E42EC3D0-336D-DAB9-1487-17A21FCA8D52}"/>
              </a:ext>
            </a:extLst>
          </p:cNvPr>
          <p:cNvPicPr>
            <a:picLocks noChangeAspect="1"/>
          </p:cNvPicPr>
          <p:nvPr/>
        </p:nvPicPr>
        <p:blipFill rotWithShape="1">
          <a:blip r:embed="rId54"/>
          <a:srcRect t="23720"/>
          <a:stretch/>
        </p:blipFill>
        <p:spPr>
          <a:xfrm>
            <a:off x="1116326" y="27556774"/>
            <a:ext cx="2998475" cy="503968"/>
          </a:xfrm>
          <a:prstGeom prst="rect">
            <a:avLst/>
          </a:prstGeom>
        </p:spPr>
      </p:pic>
      <p:sp>
        <p:nvSpPr>
          <p:cNvPr id="67" name="TextBox 1">
            <a:extLst>
              <a:ext uri="{FF2B5EF4-FFF2-40B4-BE49-F238E27FC236}">
                <a16:creationId xmlns:a16="http://schemas.microsoft.com/office/drawing/2014/main" id="{2C2C5B94-38B6-A6F3-7FFB-119898F26C69}"/>
              </a:ext>
            </a:extLst>
          </p:cNvPr>
          <p:cNvSpPr txBox="1"/>
          <p:nvPr/>
        </p:nvSpPr>
        <p:spPr>
          <a:xfrm>
            <a:off x="2080219" y="25640034"/>
            <a:ext cx="1574051" cy="49244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600" b="1">
                <a:solidFill>
                  <a:schemeClr val="tx1">
                    <a:lumMod val="75000"/>
                    <a:lumOff val="25000"/>
                  </a:schemeClr>
                </a:solidFill>
                <a:latin typeface="Garamond"/>
                <a:cs typeface="Calibri"/>
              </a:rPr>
              <a:t>Arizona</a:t>
            </a:r>
            <a:endParaRPr lang="en-US" sz="2600" b="1">
              <a:solidFill>
                <a:schemeClr val="tx1">
                  <a:lumMod val="75000"/>
                  <a:lumOff val="25000"/>
                </a:schemeClr>
              </a:solidFill>
              <a:latin typeface="Calibri" panose="020F0502020204030204"/>
              <a:cs typeface="Calibri"/>
            </a:endParaRPr>
          </a:p>
        </p:txBody>
      </p:sp>
      <p:sp>
        <p:nvSpPr>
          <p:cNvPr id="66" name="TextBox 1">
            <a:extLst>
              <a:ext uri="{FF2B5EF4-FFF2-40B4-BE49-F238E27FC236}">
                <a16:creationId xmlns:a16="http://schemas.microsoft.com/office/drawing/2014/main" id="{FE63C5F6-41F9-81ED-3FC7-711E63D476AB}"/>
              </a:ext>
            </a:extLst>
          </p:cNvPr>
          <p:cNvSpPr txBox="1"/>
          <p:nvPr/>
        </p:nvSpPr>
        <p:spPr>
          <a:xfrm>
            <a:off x="2381346" y="21478929"/>
            <a:ext cx="968377" cy="49244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600" b="1">
                <a:solidFill>
                  <a:schemeClr val="tx1">
                    <a:lumMod val="75000"/>
                    <a:lumOff val="25000"/>
                  </a:schemeClr>
                </a:solidFill>
                <a:latin typeface="Garamond"/>
                <a:cs typeface="Calibri"/>
              </a:rPr>
              <a:t>Utah</a:t>
            </a:r>
            <a:endParaRPr lang="en-US" sz="2600" b="1">
              <a:solidFill>
                <a:schemeClr val="tx1">
                  <a:lumMod val="75000"/>
                  <a:lumOff val="25000"/>
                </a:schemeClr>
              </a:solidFill>
              <a:latin typeface="Calibri" panose="020F0502020204030204"/>
              <a:cs typeface="Calibri"/>
            </a:endParaRPr>
          </a:p>
        </p:txBody>
      </p:sp>
      <p:sp>
        <p:nvSpPr>
          <p:cNvPr id="1033" name="Rectangle 1032">
            <a:extLst>
              <a:ext uri="{FF2B5EF4-FFF2-40B4-BE49-F238E27FC236}">
                <a16:creationId xmlns:a16="http://schemas.microsoft.com/office/drawing/2014/main" id="{651F4A18-5529-8179-B134-4B53AAFA5CDF}"/>
              </a:ext>
            </a:extLst>
          </p:cNvPr>
          <p:cNvSpPr/>
          <p:nvPr/>
        </p:nvSpPr>
        <p:spPr>
          <a:xfrm>
            <a:off x="3907736" y="27702500"/>
            <a:ext cx="689197" cy="783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latin typeface="Garamond" panose="02020404030301010803" pitchFamily="18" charset="0"/>
              </a:rPr>
              <a:t>km</a:t>
            </a:r>
          </a:p>
        </p:txBody>
      </p:sp>
      <p:sp>
        <p:nvSpPr>
          <p:cNvPr id="44" name="Rectangle 43">
            <a:extLst>
              <a:ext uri="{FF2B5EF4-FFF2-40B4-BE49-F238E27FC236}">
                <a16:creationId xmlns:a16="http://schemas.microsoft.com/office/drawing/2014/main" id="{E4C47B86-7A7C-C0CA-4167-47DC34F44889}"/>
              </a:ext>
            </a:extLst>
          </p:cNvPr>
          <p:cNvSpPr/>
          <p:nvPr/>
        </p:nvSpPr>
        <p:spPr>
          <a:xfrm>
            <a:off x="12584427" y="21699000"/>
            <a:ext cx="864456" cy="6542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5" name="Picture 114">
            <a:extLst>
              <a:ext uri="{FF2B5EF4-FFF2-40B4-BE49-F238E27FC236}">
                <a16:creationId xmlns:a16="http://schemas.microsoft.com/office/drawing/2014/main" id="{F2C6EF58-E907-8F2C-E140-62BA4657F5D8}"/>
              </a:ext>
            </a:extLst>
          </p:cNvPr>
          <p:cNvPicPr>
            <a:picLocks noChangeAspect="1"/>
          </p:cNvPicPr>
          <p:nvPr/>
        </p:nvPicPr>
        <p:blipFill rotWithShape="1">
          <a:blip r:embed="rId55"/>
          <a:srcRect l="10072" t="26147" r="8671" b="9122"/>
          <a:stretch/>
        </p:blipFill>
        <p:spPr>
          <a:xfrm>
            <a:off x="12643401" y="21924126"/>
            <a:ext cx="716448" cy="355990"/>
          </a:xfrm>
          <a:prstGeom prst="rect">
            <a:avLst/>
          </a:prstGeom>
          <a:ln>
            <a:solidFill>
              <a:schemeClr val="tx1"/>
            </a:solidFill>
          </a:ln>
        </p:spPr>
      </p:pic>
      <p:sp>
        <p:nvSpPr>
          <p:cNvPr id="116" name="TextBox 115">
            <a:extLst>
              <a:ext uri="{FF2B5EF4-FFF2-40B4-BE49-F238E27FC236}">
                <a16:creationId xmlns:a16="http://schemas.microsoft.com/office/drawing/2014/main" id="{C31A41D0-8A91-668C-A5A9-AC3AC28F112B}"/>
              </a:ext>
            </a:extLst>
          </p:cNvPr>
          <p:cNvSpPr txBox="1"/>
          <p:nvPr/>
        </p:nvSpPr>
        <p:spPr>
          <a:xfrm>
            <a:off x="15736388" y="24283475"/>
            <a:ext cx="10780214" cy="2062103"/>
          </a:xfrm>
          <a:prstGeom prst="rect">
            <a:avLst/>
          </a:prstGeom>
          <a:ln>
            <a:noFill/>
          </a:ln>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r>
              <a:rPr lang="en-US" sz="3200" b="1">
                <a:solidFill>
                  <a:srgbClr val="67A478"/>
                </a:solidFill>
              </a:rPr>
              <a:t>NASA</a:t>
            </a:r>
            <a:r>
              <a:rPr lang="en-US" sz="3200">
                <a:solidFill>
                  <a:srgbClr val="67A478"/>
                </a:solidFill>
              </a:rPr>
              <a:t> Earth observations used to map </a:t>
            </a:r>
            <a:r>
              <a:rPr lang="en-US" sz="3200" b="1">
                <a:solidFill>
                  <a:srgbClr val="67A478"/>
                </a:solidFill>
              </a:rPr>
              <a:t>invasive species</a:t>
            </a:r>
            <a:r>
              <a:rPr lang="en-US" sz="3200">
                <a:solidFill>
                  <a:srgbClr val="67A478"/>
                </a:solidFill>
              </a:rPr>
              <a:t>, can help stakeholders like the Grand Staircase-Escalante partners identify and prioritize treatment areas</a:t>
            </a:r>
            <a:endParaRPr lang="en-US" sz="3000" b="1">
              <a:solidFill>
                <a:srgbClr val="67A478"/>
              </a:solidFill>
            </a:endParaRPr>
          </a:p>
        </p:txBody>
      </p:sp>
      <p:pic>
        <p:nvPicPr>
          <p:cNvPr id="3" name="Graphic 55" descr="Magnifying glass outline">
            <a:extLst>
              <a:ext uri="{FF2B5EF4-FFF2-40B4-BE49-F238E27FC236}">
                <a16:creationId xmlns:a16="http://schemas.microsoft.com/office/drawing/2014/main" id="{8FE5D7DE-60A7-6794-2374-F0F4103758F1}"/>
              </a:ext>
            </a:extLst>
          </p:cNvPr>
          <p:cNvPicPr>
            <a:picLocks noChangeAspect="1"/>
          </p:cNvPicPr>
          <p:nvPr/>
        </p:nvPicPr>
        <p:blipFill>
          <a:blip r:embed="rId56">
            <a:extLst>
              <a:ext uri="{96DAC541-7B7A-43D3-8B79-37D633B846F1}">
                <asvg:svgBlip xmlns:asvg="http://schemas.microsoft.com/office/drawing/2016/SVG/main" r:embed="rId57"/>
              </a:ext>
            </a:extLst>
          </a:blip>
          <a:stretch>
            <a:fillRect/>
          </a:stretch>
        </p:blipFill>
        <p:spPr>
          <a:xfrm rot="5100000">
            <a:off x="14073536" y="24632242"/>
            <a:ext cx="1349340" cy="1349340"/>
          </a:xfrm>
          <a:prstGeom prst="rect">
            <a:avLst/>
          </a:prstGeom>
        </p:spPr>
      </p:pic>
      <p:pic>
        <p:nvPicPr>
          <p:cNvPr id="115" name="Picture 114">
            <a:extLst>
              <a:ext uri="{FF2B5EF4-FFF2-40B4-BE49-F238E27FC236}">
                <a16:creationId xmlns:a16="http://schemas.microsoft.com/office/drawing/2014/main" id="{0C9247EC-D74F-20AA-CC59-501501C63777}"/>
              </a:ext>
            </a:extLst>
          </p:cNvPr>
          <p:cNvPicPr>
            <a:picLocks noChangeAspect="1"/>
          </p:cNvPicPr>
          <p:nvPr/>
        </p:nvPicPr>
        <p:blipFill rotWithShape="1">
          <a:blip r:embed="rId54"/>
          <a:srcRect t="23720"/>
          <a:stretch/>
        </p:blipFill>
        <p:spPr>
          <a:xfrm>
            <a:off x="6828929" y="27786811"/>
            <a:ext cx="3209342" cy="503968"/>
          </a:xfrm>
          <a:prstGeom prst="rect">
            <a:avLst/>
          </a:prstGeom>
        </p:spPr>
      </p:pic>
      <p:sp>
        <p:nvSpPr>
          <p:cNvPr id="74" name="TextBox 1">
            <a:extLst>
              <a:ext uri="{FF2B5EF4-FFF2-40B4-BE49-F238E27FC236}">
                <a16:creationId xmlns:a16="http://schemas.microsoft.com/office/drawing/2014/main" id="{4A584200-C5FE-EFB5-18B4-1F2BB548D9C7}"/>
              </a:ext>
            </a:extLst>
          </p:cNvPr>
          <p:cNvSpPr txBox="1"/>
          <p:nvPr/>
        </p:nvSpPr>
        <p:spPr>
          <a:xfrm>
            <a:off x="6971401" y="27529341"/>
            <a:ext cx="350787"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000">
                <a:solidFill>
                  <a:schemeClr val="tx1">
                    <a:lumMod val="75000"/>
                    <a:lumOff val="25000"/>
                  </a:schemeClr>
                </a:solidFill>
                <a:latin typeface="Garamond"/>
                <a:ea typeface="Calibri"/>
                <a:cs typeface="Calibri"/>
              </a:rPr>
              <a:t>0</a:t>
            </a:r>
          </a:p>
        </p:txBody>
      </p:sp>
      <p:sp>
        <p:nvSpPr>
          <p:cNvPr id="76" name="TextBox 3">
            <a:extLst>
              <a:ext uri="{FF2B5EF4-FFF2-40B4-BE49-F238E27FC236}">
                <a16:creationId xmlns:a16="http://schemas.microsoft.com/office/drawing/2014/main" id="{BA10C537-D333-38B9-4237-4C926B6722A4}"/>
              </a:ext>
            </a:extLst>
          </p:cNvPr>
          <p:cNvSpPr txBox="1"/>
          <p:nvPr/>
        </p:nvSpPr>
        <p:spPr>
          <a:xfrm>
            <a:off x="8200368" y="27557538"/>
            <a:ext cx="486486"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000">
                <a:solidFill>
                  <a:schemeClr val="tx1">
                    <a:lumMod val="75000"/>
                    <a:lumOff val="25000"/>
                  </a:schemeClr>
                </a:solidFill>
                <a:latin typeface="Garamond"/>
                <a:ea typeface="Calibri"/>
                <a:cs typeface="Calibri"/>
              </a:rPr>
              <a:t>14</a:t>
            </a:r>
          </a:p>
        </p:txBody>
      </p:sp>
      <p:sp>
        <p:nvSpPr>
          <p:cNvPr id="77" name="TextBox 4">
            <a:extLst>
              <a:ext uri="{FF2B5EF4-FFF2-40B4-BE49-F238E27FC236}">
                <a16:creationId xmlns:a16="http://schemas.microsoft.com/office/drawing/2014/main" id="{37F6893E-915E-DDC3-3AB5-17EA92707F4C}"/>
              </a:ext>
            </a:extLst>
          </p:cNvPr>
          <p:cNvSpPr txBox="1"/>
          <p:nvPr/>
        </p:nvSpPr>
        <p:spPr>
          <a:xfrm>
            <a:off x="9490693" y="27551470"/>
            <a:ext cx="486486"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000">
                <a:solidFill>
                  <a:schemeClr val="tx1">
                    <a:lumMod val="75000"/>
                    <a:lumOff val="25000"/>
                  </a:schemeClr>
                </a:solidFill>
                <a:latin typeface="Garamond"/>
                <a:ea typeface="Calibri"/>
                <a:cs typeface="Calibri"/>
              </a:rPr>
              <a:t>28</a:t>
            </a:r>
          </a:p>
        </p:txBody>
      </p:sp>
      <p:sp>
        <p:nvSpPr>
          <p:cNvPr id="90" name="Rectangle 89">
            <a:extLst>
              <a:ext uri="{FF2B5EF4-FFF2-40B4-BE49-F238E27FC236}">
                <a16:creationId xmlns:a16="http://schemas.microsoft.com/office/drawing/2014/main" id="{98AACB76-D46F-9B45-13B5-76F237913FDB}"/>
              </a:ext>
            </a:extLst>
          </p:cNvPr>
          <p:cNvSpPr/>
          <p:nvPr/>
        </p:nvSpPr>
        <p:spPr>
          <a:xfrm>
            <a:off x="9550655" y="27878147"/>
            <a:ext cx="989246" cy="21645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latin typeface="Garamond" panose="02020404030301010803" pitchFamily="18" charset="0"/>
              </a:rPr>
              <a:t>km</a:t>
            </a:r>
          </a:p>
        </p:txBody>
      </p:sp>
      <p:pic>
        <p:nvPicPr>
          <p:cNvPr id="1027" name="Picture 114">
            <a:extLst>
              <a:ext uri="{FF2B5EF4-FFF2-40B4-BE49-F238E27FC236}">
                <a16:creationId xmlns:a16="http://schemas.microsoft.com/office/drawing/2014/main" id="{AC8AD257-427B-0B9B-6B7E-E952A3421021}"/>
              </a:ext>
            </a:extLst>
          </p:cNvPr>
          <p:cNvPicPr>
            <a:picLocks noChangeAspect="1"/>
          </p:cNvPicPr>
          <p:nvPr/>
        </p:nvPicPr>
        <p:blipFill rotWithShape="1">
          <a:blip r:embed="rId58">
            <a:duotone>
              <a:prstClr val="black"/>
              <a:srgbClr val="29588B">
                <a:tint val="45000"/>
                <a:satMod val="400000"/>
              </a:srgbClr>
            </a:duotone>
          </a:blip>
          <a:srcRect l="10072" t="26147" r="8671" b="9122"/>
          <a:stretch/>
        </p:blipFill>
        <p:spPr>
          <a:xfrm>
            <a:off x="12617673" y="23128613"/>
            <a:ext cx="788143" cy="391614"/>
          </a:xfrm>
          <a:prstGeom prst="rect">
            <a:avLst/>
          </a:prstGeom>
          <a:solidFill>
            <a:srgbClr val="004DA8"/>
          </a:solidFill>
          <a:ln>
            <a:solidFill>
              <a:schemeClr val="tx1"/>
            </a:solidFill>
          </a:ln>
        </p:spPr>
      </p:pic>
      <p:pic>
        <p:nvPicPr>
          <p:cNvPr id="75" name="Picture 74" descr="A space shuttle flying in space&#10;&#10;Description automatically generated">
            <a:extLst>
              <a:ext uri="{FF2B5EF4-FFF2-40B4-BE49-F238E27FC236}">
                <a16:creationId xmlns:a16="http://schemas.microsoft.com/office/drawing/2014/main" id="{CC10A913-C480-FC2B-080E-C0952AC94F24}"/>
              </a:ext>
            </a:extLst>
          </p:cNvPr>
          <p:cNvPicPr>
            <a:picLocks noChangeAspect="1"/>
          </p:cNvPicPr>
          <p:nvPr/>
        </p:nvPicPr>
        <p:blipFill>
          <a:blip r:embed="rId59" cstate="print">
            <a:extLst>
              <a:ext uri="{28A0092B-C50C-407E-A947-70E740481C1C}">
                <a14:useLocalDpi xmlns:a14="http://schemas.microsoft.com/office/drawing/2010/main" val="0"/>
              </a:ext>
            </a:extLst>
          </a:blip>
          <a:stretch>
            <a:fillRect/>
          </a:stretch>
        </p:blipFill>
        <p:spPr>
          <a:xfrm>
            <a:off x="23190201" y="27155077"/>
            <a:ext cx="1852176" cy="2046603"/>
          </a:xfrm>
          <a:prstGeom prst="rect">
            <a:avLst/>
          </a:prstGeom>
        </p:spPr>
      </p:pic>
      <p:sp>
        <p:nvSpPr>
          <p:cNvPr id="56" name="Rectangle: Rounded Corners 55">
            <a:extLst>
              <a:ext uri="{FF2B5EF4-FFF2-40B4-BE49-F238E27FC236}">
                <a16:creationId xmlns:a16="http://schemas.microsoft.com/office/drawing/2014/main" id="{C2AF6682-82AB-A3CD-A85B-F801C86C193C}"/>
              </a:ext>
            </a:extLst>
          </p:cNvPr>
          <p:cNvSpPr/>
          <p:nvPr/>
        </p:nvSpPr>
        <p:spPr>
          <a:xfrm>
            <a:off x="495565" y="4268265"/>
            <a:ext cx="26440867" cy="4508055"/>
          </a:xfrm>
          <a:prstGeom prst="roundRect">
            <a:avLst/>
          </a:prstGeom>
          <a:noFill/>
          <a:ln>
            <a:solidFill>
              <a:srgbClr val="67A47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 name="Picture 121">
            <a:extLst>
              <a:ext uri="{FF2B5EF4-FFF2-40B4-BE49-F238E27FC236}">
                <a16:creationId xmlns:a16="http://schemas.microsoft.com/office/drawing/2014/main" id="{463A762E-9475-008D-86E7-EC6580DF9390}"/>
              </a:ext>
            </a:extLst>
          </p:cNvPr>
          <p:cNvPicPr>
            <a:picLocks noChangeAspect="1"/>
          </p:cNvPicPr>
          <p:nvPr/>
        </p:nvPicPr>
        <p:blipFill>
          <a:blip r:embed="rId60" cstate="print">
            <a:extLst>
              <a:ext uri="{28A0092B-C50C-407E-A947-70E740481C1C}">
                <a14:useLocalDpi xmlns:a14="http://schemas.microsoft.com/office/drawing/2010/main" val="0"/>
              </a:ext>
            </a:extLst>
          </a:blip>
          <a:stretch>
            <a:fillRect/>
          </a:stretch>
        </p:blipFill>
        <p:spPr>
          <a:xfrm>
            <a:off x="2143543" y="23642691"/>
            <a:ext cx="1298700" cy="1565147"/>
          </a:xfrm>
          <a:prstGeom prst="rect">
            <a:avLst/>
          </a:prstGeom>
        </p:spPr>
      </p:pic>
    </p:spTree>
    <p:extLst>
      <p:ext uri="{BB962C8B-B14F-4D97-AF65-F5344CB8AC3E}">
        <p14:creationId xmlns:p14="http://schemas.microsoft.com/office/powerpoint/2010/main" val="2181180001"/>
      </p:ext>
    </p:extLst>
  </p:cSld>
  <p:clrMapOvr>
    <a:masterClrMapping/>
  </p:clrMapOvr>
  <p:extLst>
    <p:ext uri="{6950BFC3-D8DA-4A85-94F7-54DA5524770B}">
      <p188:commentRel xmlns:p188="http://schemas.microsoft.com/office/powerpoint/2018/8/main" r:id="rId2"/>
    </p:ext>
  </p:extLs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7768300CEA98040800874DB78BAF40D" ma:contentTypeVersion="10" ma:contentTypeDescription="Create a new document." ma:contentTypeScope="" ma:versionID="2c9f439f6a5dfb84a3f6fc1da49ba14f">
  <xsd:schema xmlns:xsd="http://www.w3.org/2001/XMLSchema" xmlns:xs="http://www.w3.org/2001/XMLSchema" xmlns:p="http://schemas.microsoft.com/office/2006/metadata/properties" xmlns:ns2="2fdb3ff5-7ac7-4be3-8d50-b7836c5831a2" xmlns:ns3="49bec882-b65d-49ec-87d9-7adf0dbf0ebe" targetNamespace="http://schemas.microsoft.com/office/2006/metadata/properties" ma:root="true" ma:fieldsID="b3f27a2a923af9e36031721b22534e08" ns2:_="" ns3:_="">
    <xsd:import namespace="2fdb3ff5-7ac7-4be3-8d50-b7836c5831a2"/>
    <xsd:import namespace="49bec882-b65d-49ec-87d9-7adf0dbf0eb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2:MediaServiceObjectDetectorVersion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db3ff5-7ac7-4be3-8d50-b7836c5831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ec12c5d1-1fdc-4b92-8d04-0f37a99e289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9bec882-b65d-49ec-87d9-7adf0dbf0eb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fdb3ff5-7ac7-4be3-8d50-b7836c5831a2">
      <Terms xmlns="http://schemas.microsoft.com/office/infopath/2007/PartnerControls"/>
    </lcf76f155ced4ddcb4097134ff3c332f>
    <SharedWithUsers xmlns="49bec882-b65d-49ec-87d9-7adf0dbf0ebe">
      <UserInfo>
        <DisplayName>Olivia Landry</DisplayName>
        <AccountId>21</AccountId>
        <AccountType/>
      </UserInfo>
    </SharedWithUsers>
  </documentManagement>
</p:properties>
</file>

<file path=customXml/itemProps1.xml><?xml version="1.0" encoding="utf-8"?>
<ds:datastoreItem xmlns:ds="http://schemas.openxmlformats.org/officeDocument/2006/customXml" ds:itemID="{3C46F447-3F9E-4855-8DDB-61854E4BDD39}">
  <ds:schemaRefs>
    <ds:schemaRef ds:uri="2fdb3ff5-7ac7-4be3-8d50-b7836c5831a2"/>
    <ds:schemaRef ds:uri="49bec882-b65d-49ec-87d9-7adf0dbf0eb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90CFEE1-6CF9-48A4-847C-73FF7C6846BA}">
  <ds:schemaRefs>
    <ds:schemaRef ds:uri="http://schemas.microsoft.com/sharepoint/v3/contenttype/forms"/>
  </ds:schemaRefs>
</ds:datastoreItem>
</file>

<file path=customXml/itemProps3.xml><?xml version="1.0" encoding="utf-8"?>
<ds:datastoreItem xmlns:ds="http://schemas.openxmlformats.org/officeDocument/2006/customXml" ds:itemID="{EA19850C-B132-4F9E-91AE-B86D28DA0AF3}">
  <ds:schemaRefs>
    <ds:schemaRef ds:uri="2fdb3ff5-7ac7-4be3-8d50-b7836c5831a2"/>
    <ds:schemaRef ds:uri="49bec882-b65d-49ec-87d9-7adf0dbf0eb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11</TotalTime>
  <Words>360</Words>
  <Application>Microsoft Office PowerPoint</Application>
  <PresentationFormat>Custom</PresentationFormat>
  <Paragraphs>70</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Century Gothic</vt:lpstr>
      <vt:lpstr>Garamond</vt:lpstr>
      <vt:lpstr>Office Theme</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Wesley Rancher</cp:lastModifiedBy>
  <cp:revision>3</cp:revision>
  <dcterms:created xsi:type="dcterms:W3CDTF">2019-02-05T16:32:03Z</dcterms:created>
  <dcterms:modified xsi:type="dcterms:W3CDTF">2023-07-26T19:32:15Z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0x01010067768300CEA98040800874DB78BAF40D</vt:lpwstr>
  </property>
  <property fmtid="{D5CDD505-2E9C-101B-9397-08002B2CF9AE}" pid="3" name="MediaServiceImageTags">
    <vt:lpwstr/>
  </property>
  <property fmtid="{D5CDD505-2E9C-101B-9397-08002B2CF9AE}" pid="4" name="Order">
    <vt:lpwstr>42500.0000000000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