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845"/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2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ottom grey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pp area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95" y="5467376"/>
            <a:ext cx="1010529" cy="1010529"/>
          </a:xfrm>
          <a:prstGeom prst="rect">
            <a:avLst/>
          </a:prstGeom>
        </p:spPr>
      </p:pic>
      <p:sp>
        <p:nvSpPr>
          <p:cNvPr id="23" name="author 6"/>
          <p:cNvSpPr>
            <a:spLocks noGrp="1"/>
          </p:cNvSpPr>
          <p:nvPr>
            <p:ph type="body" sz="quarter" idx="16" hasCustomPrompt="1"/>
          </p:nvPr>
        </p:nvSpPr>
        <p:spPr>
          <a:xfrm>
            <a:off x="5660136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2" name="author 5"/>
          <p:cNvSpPr>
            <a:spLocks noGrp="1"/>
          </p:cNvSpPr>
          <p:nvPr>
            <p:ph type="body" sz="quarter" idx="15" hasCustomPrompt="1"/>
          </p:nvPr>
        </p:nvSpPr>
        <p:spPr>
          <a:xfrm>
            <a:off x="5660136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1" name="author 4"/>
          <p:cNvSpPr>
            <a:spLocks noGrp="1"/>
          </p:cNvSpPr>
          <p:nvPr>
            <p:ph type="body" sz="quarter" idx="14" hasCustomPrompt="1"/>
          </p:nvPr>
        </p:nvSpPr>
        <p:spPr>
          <a:xfrm>
            <a:off x="566318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0" name="author 3"/>
          <p:cNvSpPr>
            <a:spLocks noGrp="1"/>
          </p:cNvSpPr>
          <p:nvPr>
            <p:ph type="body" sz="quarter" idx="13" hasCustomPrompt="1"/>
          </p:nvPr>
        </p:nvSpPr>
        <p:spPr>
          <a:xfrm>
            <a:off x="2249424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9" name="author 2"/>
          <p:cNvSpPr>
            <a:spLocks noGrp="1"/>
          </p:cNvSpPr>
          <p:nvPr>
            <p:ph type="body" sz="quarter" idx="12" hasCustomPrompt="1"/>
          </p:nvPr>
        </p:nvSpPr>
        <p:spPr>
          <a:xfrm>
            <a:off x="2249424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7" name="author project lead"/>
          <p:cNvSpPr>
            <a:spLocks noGrp="1"/>
          </p:cNvSpPr>
          <p:nvPr>
            <p:ph type="body" sz="quarter" idx="11" hasCustomPrompt="1"/>
          </p:nvPr>
        </p:nvSpPr>
        <p:spPr>
          <a:xfrm>
            <a:off x="224942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 (Project Lead)</a:t>
            </a:r>
            <a:endParaRPr lang="en-US" dirty="0"/>
          </a:p>
        </p:txBody>
      </p:sp>
      <p:cxnSp>
        <p:nvCxnSpPr>
          <p:cNvPr id="13" name="author rule"/>
          <p:cNvCxnSpPr/>
          <p:nvPr userDrawn="1"/>
        </p:nvCxnSpPr>
        <p:spPr>
          <a:xfrm>
            <a:off x="228600" y="5168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032504"/>
            <a:ext cx="6858000" cy="740664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26464"/>
            <a:ext cx="7772400" cy="2432304"/>
          </a:xfrm>
        </p:spPr>
        <p:txBody>
          <a:bodyPr anchor="b">
            <a:normAutofit/>
          </a:bodyPr>
          <a:lstStyle>
            <a:lvl1pPr marL="0" indent="0" algn="ctr">
              <a:buNone/>
              <a:defRPr sz="8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-2417833" y="1450256"/>
            <a:ext cx="2987040" cy="313932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your team has fewer than four authors you can change the format to move the names to the center, as long as the text stays lined up.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Please do not place an image on this slide.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boxes </a:t>
            </a:r>
            <a:r>
              <a:rPr lang="en-US" b="1" dirty="0" smtClean="0"/>
              <a:t>editable</a:t>
            </a:r>
            <a:r>
              <a:rPr lang="en-US" dirty="0" smtClean="0"/>
              <a:t>, 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ross Cutting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E97845"/>
      </a:accent1>
      <a:accent2>
        <a:srgbClr val="F19C58"/>
      </a:accent2>
      <a:accent3>
        <a:srgbClr val="FEC36E"/>
      </a:accent3>
      <a:accent4>
        <a:srgbClr val="517FAB"/>
      </a:accent4>
      <a:accent5>
        <a:srgbClr val="4D999E"/>
      </a:accent5>
      <a:accent6>
        <a:srgbClr val="4BB18B"/>
      </a:accent6>
      <a:hlink>
        <a:srgbClr val="E97845"/>
      </a:hlink>
      <a:folHlink>
        <a:srgbClr val="E97845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2157</TotalTime>
  <Words>533</Words>
  <Application>Microsoft Office PowerPoint</Application>
  <PresentationFormat>On-screen Show (4:3)</PresentationFormat>
  <Paragraphs>69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111</cp:revision>
  <dcterms:created xsi:type="dcterms:W3CDTF">2015-05-18T13:26:09Z</dcterms:created>
  <dcterms:modified xsi:type="dcterms:W3CDTF">2015-09-08T22:20:28Z</dcterms:modified>
</cp:coreProperties>
</file>