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 varScale="1">
        <p:scale>
          <a:sx n="22" d="100"/>
          <a:sy n="22" d="100"/>
        </p:scale>
        <p:origin x="27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30T11:21:09.755" idx="1">
    <p:pos x="9864" y="12828"/>
    <p:text>Same comment as presentation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1:21.995" idx="2">
    <p:pos x="17082" y="6440"/>
    <p:text>source?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1:36.738" idx="3">
    <p:pos x="12636" y="3492"/>
    <p:text>I think you need an over arching objective about creating the visualizing tool - these bullets seem like sub objectives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2:12.130" idx="4">
    <p:pos x="12696" y="17568"/>
    <p:text>Make sure to include this for FD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Interfacing CALIPSO data through a graphical user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CALIPSO Cross-Cutting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professional-looking photo.</a:t>
            </a:r>
          </a:p>
          <a:p>
            <a:r>
              <a:rPr lang="en-US" dirty="0" smtClean="0"/>
              <a:t>Individual headshots are ok, if they aren’t pixelated and are all the same size.</a:t>
            </a:r>
          </a:p>
          <a:p>
            <a:r>
              <a:rPr lang="en-US" dirty="0" smtClean="0"/>
              <a:t>Include a caption that states the team members’ names.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CALIPSO Science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Charles Trepte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Amber Soja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Include anyone who has helped you with the project.</a:t>
            </a:r>
          </a:p>
          <a:p>
            <a:r>
              <a:rPr lang="en-US" dirty="0" smtClean="0"/>
              <a:t>If this is a continuation project, credit the previous team members and contributors.</a:t>
            </a:r>
          </a:p>
          <a:p>
            <a:r>
              <a:rPr lang="en-US" dirty="0" smtClean="0"/>
              <a:t>If you are including affiliations, use DEVELOP as the affiliation for a DEVELOPer or former DEVELOPer—not their school or former school.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72029" y="19907639"/>
            <a:ext cx="8245570" cy="112051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Cloud-Aerosol Lidar and Infrared Satellite Observation (CALIPSO)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Adding shape drawing and database features</a:t>
            </a:r>
          </a:p>
          <a:p>
            <a:pPr marL="347663" indent="-347663"/>
            <a:r>
              <a:rPr lang="en-US" dirty="0" smtClean="0"/>
              <a:t>Allow users to create tags for shapes</a:t>
            </a:r>
          </a:p>
          <a:p>
            <a:pPr marL="347663" indent="-347663"/>
            <a:r>
              <a:rPr lang="en-US" dirty="0" smtClean="0"/>
              <a:t>Save shapes locally as JavaScript Object Notation (JSON) file types</a:t>
            </a:r>
          </a:p>
          <a:p>
            <a:pPr marL="347663" indent="-347663"/>
            <a:r>
              <a:rPr lang="en-US" dirty="0" smtClean="0"/>
              <a:t>Open source software release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3009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Grant Mercer (Project Lead), Nathan Qian</a:t>
            </a:r>
          </a:p>
          <a:p>
            <a:r>
              <a:rPr lang="en-US" sz="2400" dirty="0" smtClean="0"/>
              <a:t>NASA Langley Research Center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9" y="17407886"/>
            <a:ext cx="3689685" cy="2506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38582" y="16542013"/>
            <a:ext cx="3857916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PolygonDrawer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Draws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Store shapes’ internals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3460435" y="16782318"/>
            <a:ext cx="4205703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Reads shapes from JSON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558" y="19508202"/>
            <a:ext cx="562634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dbPolygon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Converts shape into database entry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768186" y="13460170"/>
            <a:ext cx="3155094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Calipso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Displays Interface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4611" y="13245837"/>
            <a:ext cx="5945858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Holds list of PolygonDrawers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Handles shape manipulations requests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533" y="16757457"/>
            <a:ext cx="5495415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DatabaseManager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Creates and maintains the database</a:t>
            </a:r>
            <a:endParaRPr lang="en-US" sz="2800" dirty="0"/>
          </a:p>
        </p:txBody>
      </p:sp>
      <p:cxnSp>
        <p:nvCxnSpPr>
          <p:cNvPr id="19" name="Straight Connector 18"/>
          <p:cNvCxnSpPr>
            <a:stCxn id="17" idx="0"/>
          </p:cNvCxnSpPr>
          <p:nvPr/>
        </p:nvCxnSpPr>
        <p:spPr>
          <a:xfrm flipV="1">
            <a:off x="10067540" y="14935200"/>
            <a:ext cx="0" cy="1606813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9" idx="1"/>
          </p:cNvCxnSpPr>
          <p:nvPr/>
        </p:nvCxnSpPr>
        <p:spPr>
          <a:xfrm>
            <a:off x="5095875" y="13999890"/>
            <a:ext cx="1998736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211175" y="13998522"/>
            <a:ext cx="2453059" cy="2783796"/>
          </a:xfrm>
          <a:prstGeom prst="line">
            <a:avLst/>
          </a:prstGeom>
          <a:ln w="635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0" idx="0"/>
          </p:cNvCxnSpPr>
          <p:nvPr/>
        </p:nvCxnSpPr>
        <p:spPr>
          <a:xfrm flipH="1">
            <a:off x="3332241" y="14753942"/>
            <a:ext cx="3762370" cy="20035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6" idx="0"/>
          </p:cNvCxnSpPr>
          <p:nvPr/>
        </p:nvCxnSpPr>
        <p:spPr>
          <a:xfrm flipH="1" flipV="1">
            <a:off x="3332240" y="18007765"/>
            <a:ext cx="13492" cy="1500437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24" y="10223432"/>
            <a:ext cx="9429751" cy="6286501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>
            <a:off x="13282672" y="20181970"/>
            <a:ext cx="1155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4562050" y="19348421"/>
            <a:ext cx="2002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Legend</a:t>
            </a:r>
          </a:p>
          <a:p>
            <a:r>
              <a:rPr lang="en-US" sz="2800" dirty="0" smtClean="0"/>
              <a:t>Association</a:t>
            </a:r>
          </a:p>
          <a:p>
            <a:r>
              <a:rPr lang="en-US" sz="2800" dirty="0" smtClean="0"/>
              <a:t>Aggregation</a:t>
            </a:r>
          </a:p>
          <a:p>
            <a:r>
              <a:rPr lang="en-US" sz="2800" dirty="0" smtClean="0"/>
              <a:t>Composition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3282672" y="20562358"/>
            <a:ext cx="1155032" cy="0"/>
          </a:xfrm>
          <a:prstGeom prst="line">
            <a:avLst/>
          </a:prstGeom>
          <a:ln w="63500"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3282672" y="21028156"/>
            <a:ext cx="1155032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47960"/>
            <a:ext cx="10058400" cy="493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10" y="21747960"/>
            <a:ext cx="5844828" cy="49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oss Cut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7845"/>
      </a:accent1>
      <a:accent2>
        <a:srgbClr val="F19C58"/>
      </a:accent2>
      <a:accent3>
        <a:srgbClr val="FEC36E"/>
      </a:accent3>
      <a:accent4>
        <a:srgbClr val="517FAB"/>
      </a:accent4>
      <a:accent5>
        <a:srgbClr val="4D999E"/>
      </a:accent5>
      <a:accent6>
        <a:srgbClr val="4BB18B"/>
      </a:accent6>
      <a:hlink>
        <a:srgbClr val="E97845"/>
      </a:hlink>
      <a:folHlink>
        <a:srgbClr val="E97845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253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Adams, Emily C. (LARC-E3)[SSAI DEVELOP]</cp:lastModifiedBy>
  <cp:revision>84</cp:revision>
  <dcterms:created xsi:type="dcterms:W3CDTF">2015-06-02T14:58:58Z</dcterms:created>
  <dcterms:modified xsi:type="dcterms:W3CDTF">2015-06-30T21:54:28Z</dcterms:modified>
</cp:coreProperties>
</file>