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Tamara Barbakova" initials="TB" lastIdx="2" clrIdx="1">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D2672B"/>
    <a:srgbClr val="9DB13E"/>
    <a:srgbClr val="B8394F"/>
    <a:srgbClr val="FF3333"/>
    <a:srgbClr val="5372B3"/>
    <a:srgbClr val="55AEB2"/>
    <a:srgbClr val="56ADB2"/>
    <a:srgbClr val="D0652A"/>
    <a:srgbClr val="9B3D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4858FE-0EA6-FAC0-272D-B8DE00DE6F56}" v="2" dt="2022-09-09T17:52:25.614"/>
    <p1510:client id="{D55EE571-7E52-F0E9-0CF0-F4B3FA349EF3}" v="7" dt="2022-09-09T16:23:52.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S::tamara.barbakova@ssaihq.com::c5b038eb-f46c-42fd-a929-91fca4bff84e" providerId="AD" clId="Web-{234858FE-0EA6-FAC0-272D-B8DE00DE6F56}"/>
    <pc:docChg chg="">
      <pc:chgData name="Tamara Barbakova" userId="S::tamara.barbakova@ssaihq.com::c5b038eb-f46c-42fd-a929-91fca4bff84e" providerId="AD" clId="Web-{234858FE-0EA6-FAC0-272D-B8DE00DE6F56}" dt="2022-09-09T17:52:25.614" v="1"/>
      <pc:docMkLst>
        <pc:docMk/>
      </pc:docMkLst>
      <pc:sldChg chg="addCm delCm">
        <pc:chgData name="Tamara Barbakova" userId="S::tamara.barbakova@ssaihq.com::c5b038eb-f46c-42fd-a929-91fca4bff84e" providerId="AD" clId="Web-{234858FE-0EA6-FAC0-272D-B8DE00DE6F56}" dt="2022-09-09T17:52:25.614" v="1"/>
        <pc:sldMkLst>
          <pc:docMk/>
          <pc:sldMk cId="1532886728" sldId="259"/>
        </pc:sldMkLst>
      </pc:sldChg>
    </pc:docChg>
  </pc:docChgLst>
  <pc:docChgLst>
    <pc:chgData name="Tamara Barbakova" userId="S::tamara.barbakova@ssaihq.com::c5b038eb-f46c-42fd-a929-91fca4bff84e" providerId="AD" clId="Web-{D55EE571-7E52-F0E9-0CF0-F4B3FA349EF3}"/>
    <pc:docChg chg="modSld">
      <pc:chgData name="Tamara Barbakova" userId="S::tamara.barbakova@ssaihq.com::c5b038eb-f46c-42fd-a929-91fca4bff84e" providerId="AD" clId="Web-{D55EE571-7E52-F0E9-0CF0-F4B3FA349EF3}" dt="2022-09-09T16:23:52.394" v="6" actId="20577"/>
      <pc:docMkLst>
        <pc:docMk/>
      </pc:docMkLst>
      <pc:sldChg chg="modSp addCm">
        <pc:chgData name="Tamara Barbakova" userId="S::tamara.barbakova@ssaihq.com::c5b038eb-f46c-42fd-a929-91fca4bff84e" providerId="AD" clId="Web-{D55EE571-7E52-F0E9-0CF0-F4B3FA349EF3}" dt="2022-09-09T16:23:52.394" v="6" actId="20577"/>
        <pc:sldMkLst>
          <pc:docMk/>
          <pc:sldMk cId="1532886728" sldId="259"/>
        </pc:sldMkLst>
        <pc:spChg chg="mod">
          <ac:chgData name="Tamara Barbakova" userId="S::tamara.barbakova@ssaihq.com::c5b038eb-f46c-42fd-a929-91fca4bff84e" providerId="AD" clId="Web-{D55EE571-7E52-F0E9-0CF0-F4B3FA349EF3}" dt="2022-09-09T16:23:52.394" v="6" actId="20577"/>
          <ac:spMkLst>
            <pc:docMk/>
            <pc:sldMk cId="1532886728" sldId="259"/>
            <ac:spMk id="20" creationId="{BF6D4054-D9A8-4F90-BB4A-7BF5635B5F68}"/>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2" dt="2022-09-09T10:52:25.614" idx="2">
    <p:pos x="15287" y="16374"/>
    <p:text>To avoid clutter, place image credits underneath the acknowledgments.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6F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8350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con&#10;&#10;Description automatically generated">
            <a:extLst>
              <a:ext uri="{FF2B5EF4-FFF2-40B4-BE49-F238E27FC236}">
                <a16:creationId xmlns:a16="http://schemas.microsoft.com/office/drawing/2014/main" id="{A4CFC05D-AD86-4E41-8636-73B5C326920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8783" y="84912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43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27" name="Picture 26" descr="Shape, circle&#10;&#10;Description automatically generated">
            <a:extLst>
              <a:ext uri="{FF2B5EF4-FFF2-40B4-BE49-F238E27FC236}">
                <a16:creationId xmlns:a16="http://schemas.microsoft.com/office/drawing/2014/main" id="{1AF78239-02EB-4B4D-AF51-894666F0DC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0139310-BB19-4DFE-8C24-4633BE4A17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CF72E00B-2CEB-45CD-AF81-AD052619EF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50E3DF6A-B1A5-45F0-BF41-61162AF56C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
        <p:nvSpPr>
          <p:cNvPr id="18" name="Text Placeholder 16">
            <a:extLst>
              <a:ext uri="{FF2B5EF4-FFF2-40B4-BE49-F238E27FC236}">
                <a16:creationId xmlns:a16="http://schemas.microsoft.com/office/drawing/2014/main" id="{F77FC97A-DC8F-4A53-A03C-A5BC187315EE}"/>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5C939232-7625-46DE-9C0F-ABEA36D0C6A0}"/>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BF6D4054-D9A8-4F90-BB4A-7BF5635B5F68}"/>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err="1">
                <a:solidFill>
                  <a:schemeClr val="tx1">
                    <a:lumMod val="75000"/>
                  </a:schemeClr>
                </a:solidFill>
                <a:latin typeface="Garamond"/>
              </a:rPr>
              <a:t>DEVELOPer</a:t>
            </a:r>
            <a:r>
              <a:rPr lang="en-US" dirty="0">
                <a:solidFill>
                  <a:schemeClr val="tx1">
                    <a:lumMod val="75000"/>
                  </a:schemeClr>
                </a:solidFill>
                <a:latin typeface="Garamond"/>
              </a:rPr>
              <a:t> or former </a:t>
            </a:r>
            <a:r>
              <a:rPr lang="en-US"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1100">
              <a:solidFill>
                <a:schemeClr val="tx1">
                  <a:lumMod val="75000"/>
                </a:schemeClr>
              </a:solidFill>
              <a:latin typeface="Garamond"/>
            </a:endParaRPr>
          </a:p>
          <a:p>
            <a:r>
              <a:rPr lang="en-US" sz="1100">
                <a:latin typeface="Garamond"/>
                <a:ea typeface="+mn-lt"/>
                <a:cs typeface="+mn-lt"/>
              </a:rPr>
              <a:t>Image credits:</a:t>
            </a:r>
            <a:endParaRPr lang="en-US" sz="1100">
              <a:latin typeface="Garamond"/>
            </a:endParaRPr>
          </a:p>
          <a:p>
            <a:endParaRPr lang="en-US" sz="1100" dirty="0">
              <a:latin typeface="Garamond"/>
            </a:endParaRPr>
          </a:p>
        </p:txBody>
      </p:sp>
      <p:sp>
        <p:nvSpPr>
          <p:cNvPr id="21" name="TextBox 20">
            <a:extLst>
              <a:ext uri="{FF2B5EF4-FFF2-40B4-BE49-F238E27FC236}">
                <a16:creationId xmlns:a16="http://schemas.microsoft.com/office/drawing/2014/main" id="{6C386939-832D-4432-912D-E8A23A4F64F4}"/>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A1BDEA2F-F9C5-4974-BE6D-C6BB3E40F9C0}"/>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AEAF4FDA-AC76-49CF-8315-D0F9A5B4A8A4}"/>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Props1.xml><?xml version="1.0" encoding="utf-8"?>
<ds:datastoreItem xmlns:ds="http://schemas.openxmlformats.org/officeDocument/2006/customXml" ds:itemID="{7E47655B-A1D5-49AC-8654-2ADD62161E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38215</TotalTime>
  <Words>216</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228</cp:revision>
  <dcterms:created xsi:type="dcterms:W3CDTF">2019-02-05T16:32:03Z</dcterms:created>
  <dcterms:modified xsi:type="dcterms:W3CDTF">2022-09-09T17:58:05Z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