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 id="2" name="Tamara Barbakova" initials="TB" lastIdx="2" clrIdx="1">
    <p:extLst>
      <p:ext uri="{19B8F6BF-5375-455C-9EA6-DF929625EA0E}">
        <p15:presenceInfo xmlns:p15="http://schemas.microsoft.com/office/powerpoint/2012/main" userId="S::tamara.barbakova@ssaihq.com::c5b038eb-f46c-42fd-a929-91fca4bff8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6F99"/>
    <a:srgbClr val="D2672B"/>
    <a:srgbClr val="9DB13E"/>
    <a:srgbClr val="B8394F"/>
    <a:srgbClr val="FF3333"/>
    <a:srgbClr val="5372B3"/>
    <a:srgbClr val="55AEB2"/>
    <a:srgbClr val="56ADB2"/>
    <a:srgbClr val="D0652A"/>
    <a:srgbClr val="9B3D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4858FE-0EA6-FAC0-272D-B8DE00DE6F56}" v="2" dt="2022-09-09T17:52:25.614"/>
    <p1510:client id="{D55EE571-7E52-F0E9-0CF0-F4B3FA349EF3}" v="7" dt="2022-09-09T16:23:52.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S::tamara.barbakova@ssaihq.com::c5b038eb-f46c-42fd-a929-91fca4bff84e" providerId="AD" clId="Web-{234858FE-0EA6-FAC0-272D-B8DE00DE6F56}"/>
    <pc:docChg chg="">
      <pc:chgData name="Tamara Barbakova" userId="S::tamara.barbakova@ssaihq.com::c5b038eb-f46c-42fd-a929-91fca4bff84e" providerId="AD" clId="Web-{234858FE-0EA6-FAC0-272D-B8DE00DE6F56}" dt="2022-09-09T17:52:25.614" v="1"/>
      <pc:docMkLst>
        <pc:docMk/>
      </pc:docMkLst>
      <pc:sldChg chg="addCm delCm">
        <pc:chgData name="Tamara Barbakova" userId="S::tamara.barbakova@ssaihq.com::c5b038eb-f46c-42fd-a929-91fca4bff84e" providerId="AD" clId="Web-{234858FE-0EA6-FAC0-272D-B8DE00DE6F56}" dt="2022-09-09T17:52:25.614" v="1"/>
        <pc:sldMkLst>
          <pc:docMk/>
          <pc:sldMk cId="1532886728" sldId="259"/>
        </pc:sldMkLst>
      </pc:sldChg>
    </pc:docChg>
  </pc:docChgLst>
  <pc:docChgLst>
    <pc:chgData name="Tamara Barbakova" userId="S::tamara.barbakova@ssaihq.com::c5b038eb-f46c-42fd-a929-91fca4bff84e" providerId="AD" clId="Web-{D55EE571-7E52-F0E9-0CF0-F4B3FA349EF3}"/>
    <pc:docChg chg="modSld">
      <pc:chgData name="Tamara Barbakova" userId="S::tamara.barbakova@ssaihq.com::c5b038eb-f46c-42fd-a929-91fca4bff84e" providerId="AD" clId="Web-{D55EE571-7E52-F0E9-0CF0-F4B3FA349EF3}" dt="2022-09-09T16:23:52.394" v="6" actId="20577"/>
      <pc:docMkLst>
        <pc:docMk/>
      </pc:docMkLst>
      <pc:sldChg chg="modSp addCm">
        <pc:chgData name="Tamara Barbakova" userId="S::tamara.barbakova@ssaihq.com::c5b038eb-f46c-42fd-a929-91fca4bff84e" providerId="AD" clId="Web-{D55EE571-7E52-F0E9-0CF0-F4B3FA349EF3}" dt="2022-09-09T16:23:52.394" v="6" actId="20577"/>
        <pc:sldMkLst>
          <pc:docMk/>
          <pc:sldMk cId="1532886728" sldId="259"/>
        </pc:sldMkLst>
        <pc:spChg chg="mod">
          <ac:chgData name="Tamara Barbakova" userId="S::tamara.barbakova@ssaihq.com::c5b038eb-f46c-42fd-a929-91fca4bff84e" providerId="AD" clId="Web-{D55EE571-7E52-F0E9-0CF0-F4B3FA349EF3}" dt="2022-09-09T16:23:52.394" v="6" actId="20577"/>
          <ac:spMkLst>
            <pc:docMk/>
            <pc:sldMk cId="1532886728" sldId="259"/>
            <ac:spMk id="20" creationId="{BF6D4054-D9A8-4F90-BB4A-7BF5635B5F6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2" dt="2022-09-09T10:52:25.614" idx="2">
    <p:pos x="15287" y="16374"/>
    <p:text>To avoid clutter, place image credits underneath the acknowledgments. Font size 11–12 pts
</p:text>
    <p:extLst>
      <p:ext uri="{C676402C-5697-4E1C-873F-D02D1690AC5C}">
        <p15:threadingInfo xmlns:p15="http://schemas.microsoft.com/office/powerpoint/2012/main" timeZoneBias="420"/>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36F99"/>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8" y="34594800"/>
            <a:ext cx="4835012"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236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Icon&#10;&#10;Description automatically generated">
            <a:extLst>
              <a:ext uri="{FF2B5EF4-FFF2-40B4-BE49-F238E27FC236}">
                <a16:creationId xmlns:a16="http://schemas.microsoft.com/office/drawing/2014/main" id="{A4CFC05D-AD86-4E41-8636-73B5C326920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8783" y="849125"/>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4" orient="horz" pos="1920">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36F99"/>
                </a:solidFill>
              </a:rPr>
              <a:t>Study Area</a:t>
            </a:r>
            <a:r>
              <a:rPr lang="en-US" sz="10000" dirty="0">
                <a:solidFill>
                  <a:srgbClr val="236F99"/>
                </a:solidFill>
              </a:rPr>
              <a:t> Urban Development </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2"/>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3"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543038"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pic>
        <p:nvPicPr>
          <p:cNvPr id="27" name="Picture 26" descr="Shape, circle&#10;&#10;Description automatically generated">
            <a:extLst>
              <a:ext uri="{FF2B5EF4-FFF2-40B4-BE49-F238E27FC236}">
                <a16:creationId xmlns:a16="http://schemas.microsoft.com/office/drawing/2014/main" id="{1AF78239-02EB-4B4D-AF51-894666F0DC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06495" y="30815136"/>
            <a:ext cx="2103120"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30139310-BB19-4DFE-8C24-4633BE4A17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16297" y="30815136"/>
            <a:ext cx="2103120"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CF72E00B-2CEB-45CD-AF81-AD052619EF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6098" y="30815136"/>
            <a:ext cx="2103120" cy="2103120"/>
          </a:xfrm>
          <a:prstGeom prst="rect">
            <a:avLst/>
          </a:prstGeom>
        </p:spPr>
      </p:pic>
      <p:pic>
        <p:nvPicPr>
          <p:cNvPr id="46" name="Picture 45" descr="Shape, circle&#10;&#10;Description automatically generated">
            <a:extLst>
              <a:ext uri="{FF2B5EF4-FFF2-40B4-BE49-F238E27FC236}">
                <a16:creationId xmlns:a16="http://schemas.microsoft.com/office/drawing/2014/main" id="{50E3DF6A-B1A5-45F0-BF41-61162AF56C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5899" y="30815136"/>
            <a:ext cx="2103120" cy="2103120"/>
          </a:xfrm>
          <a:prstGeom prst="rect">
            <a:avLst/>
          </a:prstGeom>
        </p:spPr>
      </p:pic>
      <p:sp>
        <p:nvSpPr>
          <p:cNvPr id="18" name="Text Placeholder 16">
            <a:extLst>
              <a:ext uri="{FF2B5EF4-FFF2-40B4-BE49-F238E27FC236}">
                <a16:creationId xmlns:a16="http://schemas.microsoft.com/office/drawing/2014/main" id="{F77FC97A-DC8F-4A53-A03C-A5BC187315EE}"/>
              </a:ext>
            </a:extLst>
          </p:cNvPr>
          <p:cNvSpPr txBox="1">
            <a:spLocks/>
          </p:cNvSpPr>
          <p:nvPr/>
        </p:nvSpPr>
        <p:spPr>
          <a:xfrm>
            <a:off x="945519" y="24002961"/>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9" name="TextBox 18">
            <a:extLst>
              <a:ext uri="{FF2B5EF4-FFF2-40B4-BE49-F238E27FC236}">
                <a16:creationId xmlns:a16="http://schemas.microsoft.com/office/drawing/2014/main" id="{5C939232-7625-46DE-9C0F-ABEA36D0C6A0}"/>
              </a:ext>
            </a:extLst>
          </p:cNvPr>
          <p:cNvSpPr txBox="1"/>
          <p:nvPr/>
        </p:nvSpPr>
        <p:spPr>
          <a:xfrm>
            <a:off x="914400" y="23121024"/>
            <a:ext cx="9628011"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Images</a:t>
            </a:r>
          </a:p>
        </p:txBody>
      </p:sp>
      <p:sp>
        <p:nvSpPr>
          <p:cNvPr id="20" name="Text Placeholder 16">
            <a:extLst>
              <a:ext uri="{FF2B5EF4-FFF2-40B4-BE49-F238E27FC236}">
                <a16:creationId xmlns:a16="http://schemas.microsoft.com/office/drawing/2014/main" id="{BF6D4054-D9A8-4F90-BB4A-7BF5635B5F68}"/>
              </a:ext>
            </a:extLst>
          </p:cNvPr>
          <p:cNvSpPr txBox="1">
            <a:spLocks/>
          </p:cNvSpPr>
          <p:nvPr/>
        </p:nvSpPr>
        <p:spPr>
          <a:xfrm>
            <a:off x="14648791" y="26003711"/>
            <a:ext cx="9704089" cy="317458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a:rPr>
              <a:t>If you are including affiliations, use DEVELOP as the affiliation for a </a:t>
            </a:r>
            <a:r>
              <a:rPr lang="en-US" err="1">
                <a:solidFill>
                  <a:schemeClr val="tx1">
                    <a:lumMod val="75000"/>
                  </a:schemeClr>
                </a:solidFill>
                <a:latin typeface="Garamond"/>
              </a:rPr>
              <a:t>DEVELOPer</a:t>
            </a:r>
            <a:r>
              <a:rPr lang="en-US" dirty="0">
                <a:solidFill>
                  <a:schemeClr val="tx1">
                    <a:lumMod val="75000"/>
                  </a:schemeClr>
                </a:solidFill>
                <a:latin typeface="Garamond"/>
              </a:rPr>
              <a:t> or former </a:t>
            </a:r>
            <a:r>
              <a:rPr lang="en-US" err="1">
                <a:solidFill>
                  <a:schemeClr val="tx1">
                    <a:lumMod val="75000"/>
                  </a:schemeClr>
                </a:solidFill>
                <a:latin typeface="Garamond"/>
              </a:rPr>
              <a:t>DEVELOPer</a:t>
            </a:r>
            <a:r>
              <a:rPr lang="en-US" dirty="0">
                <a:solidFill>
                  <a:schemeClr val="tx1">
                    <a:lumMod val="75000"/>
                  </a:schemeClr>
                </a:solidFill>
                <a:latin typeface="Garamond"/>
              </a:rPr>
              <a:t>—not their school or former school</a:t>
            </a:r>
            <a:r>
              <a:rPr lang="en-US" dirty="0">
                <a:latin typeface="Garamond"/>
              </a:rPr>
              <a:t>.</a:t>
            </a:r>
            <a:endParaRPr lang="en-US" sz="1100">
              <a:solidFill>
                <a:schemeClr val="tx1">
                  <a:lumMod val="75000"/>
                </a:schemeClr>
              </a:solidFill>
              <a:latin typeface="Garamond"/>
            </a:endParaRPr>
          </a:p>
          <a:p>
            <a:r>
              <a:rPr lang="en-US" sz="1100">
                <a:latin typeface="Garamond"/>
                <a:ea typeface="+mn-lt"/>
                <a:cs typeface="+mn-lt"/>
              </a:rPr>
              <a:t>Image credits:</a:t>
            </a:r>
            <a:endParaRPr lang="en-US" sz="1100">
              <a:latin typeface="Garamond"/>
            </a:endParaRPr>
          </a:p>
          <a:p>
            <a:endParaRPr lang="en-US" sz="1100" dirty="0">
              <a:latin typeface="Garamond"/>
            </a:endParaRPr>
          </a:p>
        </p:txBody>
      </p:sp>
      <p:sp>
        <p:nvSpPr>
          <p:cNvPr id="21" name="TextBox 20">
            <a:extLst>
              <a:ext uri="{FF2B5EF4-FFF2-40B4-BE49-F238E27FC236}">
                <a16:creationId xmlns:a16="http://schemas.microsoft.com/office/drawing/2014/main" id="{6C386939-832D-4432-912D-E8A23A4F64F4}"/>
              </a:ext>
            </a:extLst>
          </p:cNvPr>
          <p:cNvSpPr txBox="1"/>
          <p:nvPr/>
        </p:nvSpPr>
        <p:spPr>
          <a:xfrm>
            <a:off x="14630400" y="25096521"/>
            <a:ext cx="7278066"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Acknowledgements</a:t>
            </a:r>
          </a:p>
        </p:txBody>
      </p:sp>
      <p:sp>
        <p:nvSpPr>
          <p:cNvPr id="22" name="Text Placeholder 16">
            <a:extLst>
              <a:ext uri="{FF2B5EF4-FFF2-40B4-BE49-F238E27FC236}">
                <a16:creationId xmlns:a16="http://schemas.microsoft.com/office/drawing/2014/main" id="{A1BDEA2F-F9C5-4974-BE6D-C6BB3E40F9C0}"/>
              </a:ext>
            </a:extLst>
          </p:cNvPr>
          <p:cNvSpPr txBox="1">
            <a:spLocks/>
          </p:cNvSpPr>
          <p:nvPr/>
        </p:nvSpPr>
        <p:spPr>
          <a:xfrm>
            <a:off x="14681086" y="30588535"/>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a:extLst>
              <a:ext uri="{FF2B5EF4-FFF2-40B4-BE49-F238E27FC236}">
                <a16:creationId xmlns:a16="http://schemas.microsoft.com/office/drawing/2014/main" id="{AEAF4FDA-AC76-49CF-8315-D0F9A5B4A8A4}"/>
              </a:ext>
            </a:extLst>
          </p:cNvPr>
          <p:cNvSpPr txBox="1"/>
          <p:nvPr/>
        </p:nvSpPr>
        <p:spPr>
          <a:xfrm>
            <a:off x="14662669" y="29694294"/>
            <a:ext cx="7288030" cy="769441"/>
          </a:xfrm>
          <a:prstGeom prst="rect">
            <a:avLst/>
          </a:prstGeom>
          <a:noFill/>
        </p:spPr>
        <p:txBody>
          <a:bodyPr wrap="square" rtlCol="0">
            <a:spAutoFit/>
          </a:bodyPr>
          <a:lstStyle/>
          <a:p>
            <a:r>
              <a:rPr lang="en-US" sz="4400" b="1" dirty="0">
                <a:solidFill>
                  <a:srgbClr val="236F99"/>
                </a:solidFill>
                <a:latin typeface="Century Gothic" panose="020B0502020202020204" pitchFamily="34" charset="0"/>
              </a:rPr>
              <a:t>Project Partners</a:t>
            </a:r>
          </a:p>
        </p:txBody>
      </p:sp>
    </p:spTree>
    <p:extLst>
      <p:ext uri="{BB962C8B-B14F-4D97-AF65-F5344CB8AC3E}">
        <p14:creationId xmlns:p14="http://schemas.microsoft.com/office/powerpoint/2010/main" val="15328867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Props1.xml><?xml version="1.0" encoding="utf-8"?>
<ds:datastoreItem xmlns:ds="http://schemas.openxmlformats.org/officeDocument/2006/customXml" ds:itemID="{7E47655B-A1D5-49AC-8654-2ADD62161E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EA19850C-B132-4F9E-91AE-B86D28DA0A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21e6a8e8-1dff-48a6-ab9b-8d556c6946c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38215</TotalTime>
  <Words>216</Words>
  <Application>Microsoft Macintosh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228</cp:revision>
  <dcterms:created xsi:type="dcterms:W3CDTF">2019-02-05T16:32:03Z</dcterms:created>
  <dcterms:modified xsi:type="dcterms:W3CDTF">2022-09-09T17:58:05Z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