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13"/>
  </p:handout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72B"/>
    <a:srgbClr val="9DB23F"/>
    <a:srgbClr val="236F99"/>
    <a:srgbClr val="BA3A50"/>
    <a:srgbClr val="8A5A9A"/>
    <a:srgbClr val="8A8480"/>
    <a:srgbClr val="895999"/>
    <a:srgbClr val="C13E2D"/>
    <a:srgbClr val="67A478"/>
    <a:srgbClr val="2E6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 d="100"/>
          <a:sy n="12" d="100"/>
        </p:scale>
        <p:origin x="1348" y="32"/>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7895DAE2-A963-4068-A4F1-006CEA74B252}" authorId="{FE0C74BA-51EA-0BC2-2AC6-D25BBD4D4276}" created="2023-02-02T22:17:13.739">
    <ac:txMkLst xmlns:ac="http://schemas.microsoft.com/office/drawing/2013/main/command">
      <pc:docMk xmlns:pc="http://schemas.microsoft.com/office/powerpoint/2013/main/command"/>
      <pc:sldMk xmlns:pc="http://schemas.microsoft.com/office/powerpoint/2013/main/command" cId="2181180001" sldId="287"/>
      <ac:spMk id="52" creationId="{39121722-2CC9-4763-980C-28A42B367880}"/>
      <ac:txMk cp="0" len="6">
        <ac:context len="7" hash="4172488707"/>
      </ac:txMk>
    </ac:txMkLst>
    <p188:pos x="2358189" y="594193"/>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837529" y="35913696"/>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2185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20.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chart" Target="../charts/chart1.xml"/><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chart" Target="../charts/chart2.xml"/><Relationship Id="rId7" Type="http://schemas.openxmlformats.org/officeDocument/2006/relationships/image" Target="../media/image14.png"/><Relationship Id="rId12" Type="http://schemas.openxmlformats.org/officeDocument/2006/relationships/image" Target="../media/image29.png"/><Relationship Id="rId2" Type="http://schemas.openxmlformats.org/officeDocument/2006/relationships/image" Target="../media/image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8.svg"/><Relationship Id="rId5" Type="http://schemas.openxmlformats.org/officeDocument/2006/relationships/image" Target="../media/image12.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6.jpeg"/><Relationship Id="rId9" Type="http://schemas.openxmlformats.org/officeDocument/2006/relationships/image" Target="../media/image26.sv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png"/><Relationship Id="rId21" Type="http://schemas.openxmlformats.org/officeDocument/2006/relationships/image" Target="../media/image52.png"/><Relationship Id="rId34" Type="http://schemas.openxmlformats.org/officeDocument/2006/relationships/image" Target="../media/image65.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sv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jpe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sv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 Id="rId8" Type="http://schemas.openxmlformats.org/officeDocument/2006/relationships/image" Target="../media/image39.png"/><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36.png"/><Relationship Id="rId26" Type="http://schemas.openxmlformats.org/officeDocument/2006/relationships/image" Target="../media/image60.png"/><Relationship Id="rId21" Type="http://schemas.openxmlformats.org/officeDocument/2006/relationships/image" Target="../media/image76.svg"/><Relationship Id="rId34" Type="http://schemas.openxmlformats.org/officeDocument/2006/relationships/image" Target="../media/image50.png"/><Relationship Id="rId7" Type="http://schemas.openxmlformats.org/officeDocument/2006/relationships/image" Target="../media/image70.png"/><Relationship Id="rId12" Type="http://schemas.openxmlformats.org/officeDocument/2006/relationships/image" Target="../media/image69.svg"/><Relationship Id="rId17" Type="http://schemas.openxmlformats.org/officeDocument/2006/relationships/image" Target="../media/image35.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diagramData" Target="../diagrams/data1.xml"/><Relationship Id="rId16" Type="http://schemas.openxmlformats.org/officeDocument/2006/relationships/image" Target="../media/image34.png"/><Relationship Id="rId20" Type="http://schemas.openxmlformats.org/officeDocument/2006/relationships/image" Target="../media/image75.png"/><Relationship Id="rId29"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2.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53.svg"/><Relationship Id="rId5" Type="http://schemas.openxmlformats.org/officeDocument/2006/relationships/diagramColors" Target="../diagrams/colors1.xml"/><Relationship Id="rId15" Type="http://schemas.openxmlformats.org/officeDocument/2006/relationships/image" Target="../media/image33.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51.png"/><Relationship Id="rId10" Type="http://schemas.openxmlformats.org/officeDocument/2006/relationships/image" Target="../media/image49.svg"/><Relationship Id="rId19" Type="http://schemas.openxmlformats.org/officeDocument/2006/relationships/image" Target="../media/image37.png"/><Relationship Id="rId31" Type="http://schemas.openxmlformats.org/officeDocument/2006/relationships/image" Target="../media/image65.png"/><Relationship Id="rId4" Type="http://schemas.openxmlformats.org/officeDocument/2006/relationships/diagramQuickStyle" Target="../diagrams/quickStyle1.xml"/><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43.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D2672B"/>
                </a:solidFill>
                <a:latin typeface="Century Gothic" panose="020F0302020204030204"/>
              </a:rPr>
              <a:t>Study Area </a:t>
            </a:r>
            <a:r>
              <a:rPr lang="en-US" sz="7200" dirty="0">
                <a:solidFill>
                  <a:srgbClr val="D2672B"/>
                </a:solidFill>
                <a:latin typeface="Century Gothic" panose="020F0302020204030204"/>
              </a:rPr>
              <a:t>Agriculture</a:t>
            </a:r>
            <a:endParaRPr lang="en-US" sz="7500" dirty="0">
              <a:solidFill>
                <a:srgbClr val="D2672B"/>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solidFill>
                  <a:srgbClr val="D2672B"/>
                </a:solidFill>
              </a:rPr>
              <a:t>Project Long Title</a:t>
            </a:r>
          </a:p>
        </p:txBody>
      </p:sp>
      <p:sp>
        <p:nvSpPr>
          <p:cNvPr id="36" name="Text Placeholder 16">
            <a:extLst>
              <a:ext uri="{FF2B5EF4-FFF2-40B4-BE49-F238E27FC236}">
                <a16:creationId xmlns:a16="http://schemas.microsoft.com/office/drawing/2014/main" id="{6F7D960C-9676-454B-BE7C-6FA8E48AA14B}"/>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7DE20039-FB8D-4669-A474-317BAE6B09F8}"/>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72FBF3F2-5488-4F63-9C87-454970B01A18}"/>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ABF1E93A-983B-43E2-9DA0-F34A8269C387}"/>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486C4F6B-642A-4D77-854E-3E09F15BD313}"/>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1F2C59EB-9BB4-463A-84CF-F4BF8DB205A9}"/>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08606C1F-9E3C-4B69-9F41-726941975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393843E8-A173-4627-9D5C-24AB9D716D5A}"/>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descr="Shape, circle&#10;&#10;Description automatically generated">
            <a:extLst>
              <a:ext uri="{FF2B5EF4-FFF2-40B4-BE49-F238E27FC236}">
                <a16:creationId xmlns:a16="http://schemas.microsoft.com/office/drawing/2014/main" id="{A07C99F4-EF35-48BC-89A9-543F87AF1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7420" y="29404838"/>
            <a:ext cx="2103120" cy="2103120"/>
          </a:xfrm>
          <a:prstGeom prst="rect">
            <a:avLst/>
          </a:prstGeom>
        </p:spPr>
      </p:pic>
      <p:pic>
        <p:nvPicPr>
          <p:cNvPr id="47" name="Picture 46" descr="Shape, circle&#10;&#10;Description automatically generated">
            <a:extLst>
              <a:ext uri="{FF2B5EF4-FFF2-40B4-BE49-F238E27FC236}">
                <a16:creationId xmlns:a16="http://schemas.microsoft.com/office/drawing/2014/main" id="{8E297724-B5A5-4D42-B145-A78818864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536" y="29404838"/>
            <a:ext cx="2103120" cy="2103120"/>
          </a:xfrm>
          <a:prstGeom prst="rect">
            <a:avLst/>
          </a:prstGeom>
        </p:spPr>
      </p:pic>
      <p:pic>
        <p:nvPicPr>
          <p:cNvPr id="48" name="Picture 47" descr="Shape, circle&#10;&#10;Description automatically generated">
            <a:extLst>
              <a:ext uri="{FF2B5EF4-FFF2-40B4-BE49-F238E27FC236}">
                <a16:creationId xmlns:a16="http://schemas.microsoft.com/office/drawing/2014/main" id="{2CA46D8F-DBF1-4822-964A-94138AD111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0164" y="29404838"/>
            <a:ext cx="2103120" cy="2103120"/>
          </a:xfrm>
          <a:prstGeom prst="rect">
            <a:avLst/>
          </a:prstGeom>
        </p:spPr>
      </p:pic>
      <p:pic>
        <p:nvPicPr>
          <p:cNvPr id="49" name="Picture 48" descr="Shape, circle&#10;&#10;Description automatically generated">
            <a:extLst>
              <a:ext uri="{FF2B5EF4-FFF2-40B4-BE49-F238E27FC236}">
                <a16:creationId xmlns:a16="http://schemas.microsoft.com/office/drawing/2014/main" id="{4AA0676C-FE81-415F-9A96-DFE2568715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3792" y="29404838"/>
            <a:ext cx="2103120" cy="2103120"/>
          </a:xfrm>
          <a:prstGeom prst="rect">
            <a:avLst/>
          </a:prstGeom>
        </p:spPr>
      </p:pic>
      <p:sp>
        <p:nvSpPr>
          <p:cNvPr id="50" name="TextBox 49">
            <a:extLst>
              <a:ext uri="{FF2B5EF4-FFF2-40B4-BE49-F238E27FC236}">
                <a16:creationId xmlns:a16="http://schemas.microsoft.com/office/drawing/2014/main" id="{1E87E1BC-69E3-426B-87AA-3534A6F897E1}"/>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D2672B"/>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4A39005D-8966-409B-8DB3-0F46D227AAC1}"/>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39121722-2CC9-4763-980C-28A42B367880}"/>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D2672B"/>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98BE10D3-63D5-4A6F-A91E-FB99993E7D28}"/>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BCCD7AA3-D15F-4688-828D-3F390F30B040}"/>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D2672B"/>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A8428E3D-82BF-4111-80E3-174C1D61BB59}"/>
              </a:ext>
            </a:extLst>
          </p:cNvPr>
          <p:cNvSpPr txBox="1">
            <a:spLocks/>
          </p:cNvSpPr>
          <p:nvPr/>
        </p:nvSpPr>
        <p:spPr>
          <a:xfrm>
            <a:off x="14681086" y="30217856"/>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4A5A23B9-B6BE-440A-8C46-931075DBBC9A}"/>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D2672B"/>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636019-906C-4DA3-BB8F-76C287F82D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12631</TotalTime>
  <Words>3249</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61</cp:revision>
  <dcterms:created xsi:type="dcterms:W3CDTF">2019-02-05T16:32:03Z</dcterms:created>
  <dcterms:modified xsi:type="dcterms:W3CDTF">2023-05-17T18:12:25Z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