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9" r:id="rId5"/>
    <p:sldId id="260" r:id="rId6"/>
    <p:sldId id="261" r:id="rId7"/>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7632" userDrawn="1">
          <p15:clr>
            <a:srgbClr val="A4A3A4"/>
          </p15:clr>
        </p15:guide>
        <p15:guide id="2" orient="horz" pos="20736" userDrawn="1">
          <p15:clr>
            <a:srgbClr val="A4A3A4"/>
          </p15:clr>
        </p15:guide>
        <p15:guide id="3" pos="8184" userDrawn="1">
          <p15:clr>
            <a:srgbClr val="A4A3A4"/>
          </p15:clr>
        </p15:guide>
        <p15:guide id="4" pos="1507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25" clrIdx="0">
    <p:extLst>
      <p:ext uri="{19B8F6BF-5375-455C-9EA6-DF929625EA0E}">
        <p15:presenceInfo xmlns:p15="http://schemas.microsoft.com/office/powerpoint/2012/main" userId="S-1-5-21-330711430-3775241029-4075259233-87955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33"/>
    <a:srgbClr val="5372B3"/>
    <a:srgbClr val="55AEB2"/>
    <a:srgbClr val="56ADB2"/>
    <a:srgbClr val="D0652A"/>
    <a:srgbClr val="9B3D3B"/>
    <a:srgbClr val="751811"/>
    <a:srgbClr val="964135"/>
    <a:srgbClr val="7DB761"/>
    <a:srgbClr val="9299A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81" autoAdjust="0"/>
    <p:restoredTop sz="94660"/>
  </p:normalViewPr>
  <p:slideViewPr>
    <p:cSldViewPr snapToGrid="0">
      <p:cViewPr>
        <p:scale>
          <a:sx n="25" d="100"/>
          <a:sy n="25" d="100"/>
        </p:scale>
        <p:origin x="1709" y="-514"/>
      </p:cViewPr>
      <p:guideLst>
        <p:guide pos="7632"/>
        <p:guide orient="horz" pos="20736"/>
        <p:guide pos="8184"/>
        <p:guide pos="1507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11-11T13:36:46.311" idx="10">
    <p:pos x="11229" y="831"/>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300"/>
      </p:ext>
    </p:extLst>
  </p:cm>
  <p:cm authorId="1" dt="2020-11-11T13:40:24.128" idx="11">
    <p:pos x="15850" y="5290"/>
    <p:text>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20-11-11T13:41:30.191" idx="12">
    <p:pos x="2890" y="2794"/>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20-11-11T13:41:55.215" idx="13">
    <p:pos x="3226" y="5650"/>
    <p:text>Use the standard solid round bullet in your application area color.</p:text>
    <p:extLst>
      <p:ext uri="{C676402C-5697-4E1C-873F-D02D1690AC5C}">
        <p15:threadingInfo xmlns:p15="http://schemas.microsoft.com/office/powerpoint/2012/main" timeZoneBias="300"/>
      </p:ext>
    </p:extLst>
  </p:cm>
  <p:cm authorId="1" dt="2020-11-11T13:42:21.470" idx="14">
    <p:pos x="4186" y="14026"/>
    <p:text>Here's where you can find pictures of the satellites:</p:text>
    <p:extLst>
      <p:ext uri="{C676402C-5697-4E1C-873F-D02D1690AC5C}">
        <p15:threadingInfo xmlns:p15="http://schemas.microsoft.com/office/powerpoint/2012/main" timeZoneBias="300"/>
      </p:ext>
    </p:extLst>
  </p:cm>
  <p:cm authorId="1" dt="2020-11-11T13:43:17.338" idx="15">
    <p:pos x="4186" y="14122"/>
    <p:text>http://www.devpedia.developexchange.com/dp/index.php?title=List_of_Satellite_Pictures</p:text>
    <p:extLst>
      <p:ext uri="{C676402C-5697-4E1C-873F-D02D1690AC5C}">
        <p15:threadingInfo xmlns:p15="http://schemas.microsoft.com/office/powerpoint/2012/main" timeZoneBias="300">
          <p15:parentCm authorId="1" idx="14"/>
        </p15:threadingInfo>
      </p:ext>
    </p:extLst>
  </p:cm>
  <p:cm authorId="1" dt="2020-11-11T13:44:10.158" idx="16">
    <p:pos x="3586" y="16546"/>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20-11-11T13:44:33.805" idx="17">
    <p:pos x="3586" y="16642"/>
    <p:text>https://support.office.com/en-us/article/Crop-a-picture-to-fit-in-a-shape-1CE8CF89-6A19-4EE4-82CA-4F8E81469590</p:text>
    <p:extLst>
      <p:ext uri="{C676402C-5697-4E1C-873F-D02D1690AC5C}">
        <p15:threadingInfo xmlns:p15="http://schemas.microsoft.com/office/powerpoint/2012/main" timeZoneBias="300">
          <p15:parentCm authorId="1" idx="16"/>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11-02T11:09:03.589" idx="2">
    <p:pos x="10868" y="715"/>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300"/>
      </p:ext>
    </p:extLst>
  </p:cm>
  <p:cm authorId="1" dt="2020-11-02T11:09:52.661" idx="3">
    <p:pos x="15914" y="4703"/>
    <p:text>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20-11-02T11:10:56.485" idx="4">
    <p:pos x="2405" y="2587"/>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20-11-02T11:12:06.365" idx="5">
    <p:pos x="10110" y="2561"/>
    <p:text>Use the standard solid round bullet in your application area color.</p:text>
    <p:extLst>
      <p:ext uri="{C676402C-5697-4E1C-873F-D02D1690AC5C}">
        <p15:threadingInfo xmlns:p15="http://schemas.microsoft.com/office/powerpoint/2012/main" timeZoneBias="300"/>
      </p:ext>
    </p:extLst>
  </p:cm>
  <p:cm authorId="1" dt="2020-11-02T11:12:42.829" idx="6">
    <p:pos x="11541" y="5628"/>
    <p:text>Here's where you can find pictures of the satellites:</p:text>
    <p:extLst>
      <p:ext uri="{C676402C-5697-4E1C-873F-D02D1690AC5C}">
        <p15:threadingInfo xmlns:p15="http://schemas.microsoft.com/office/powerpoint/2012/main" timeZoneBias="300"/>
      </p:ext>
    </p:extLst>
  </p:cm>
  <p:cm authorId="1" dt="2020-11-02T11:14:09.791" idx="7">
    <p:pos x="11541" y="5724"/>
    <p:text>http://www.devpedia.developexchange.com/dp/index.php?title=List_of_Satellite_Pictures</p:text>
    <p:extLst>
      <p:ext uri="{C676402C-5697-4E1C-873F-D02D1690AC5C}">
        <p15:threadingInfo xmlns:p15="http://schemas.microsoft.com/office/powerpoint/2012/main" timeZoneBias="300">
          <p15:parentCm authorId="1" idx="6"/>
        </p15:threadingInfo>
      </p:ext>
    </p:extLst>
  </p:cm>
  <p:cm authorId="1" dt="2020-11-02T11:14:35.187" idx="8">
    <p:pos x="3663" y="18790"/>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20-11-02T11:15:20.807" idx="9">
    <p:pos x="3663" y="18886"/>
    <p:text>https://support.office.com/en-us/article/Crop-a-picture-to-fit-in-a-shape-1CE8CF89-6A19-4EE4-82CA-4F8E81469590</p:text>
    <p:extLst>
      <p:ext uri="{C676402C-5697-4E1C-873F-D02D1690AC5C}">
        <p15:threadingInfo xmlns:p15="http://schemas.microsoft.com/office/powerpoint/2012/main" timeZoneBias="300">
          <p15:parentCm authorId="1" idx="8"/>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0-11-11T13:51:13.179" idx="18">
    <p:pos x="10666" y="634"/>
    <p:text>Project long title should be between 50 to 60pt font, taking up a max of 3 lines. Only shrink the text size if title cannot fit in provided text box.
</p:text>
    <p:extLst>
      <p:ext uri="{C676402C-5697-4E1C-873F-D02D1690AC5C}">
        <p15:threadingInfo xmlns:p15="http://schemas.microsoft.com/office/powerpoint/2012/main" timeZoneBias="300"/>
      </p:ext>
    </p:extLst>
  </p:cm>
  <p:cm authorId="1" dt="2020-11-11T13:51:37.187" idx="19">
    <p:pos x="15658" y="4426"/>
    <p:text>Short title should be in 100pt font. Only shrink the text size if short title cannot fit in provided text box.
</p:text>
    <p:extLst>
      <p:ext uri="{C676402C-5697-4E1C-873F-D02D1690AC5C}">
        <p15:threadingInfo xmlns:p15="http://schemas.microsoft.com/office/powerpoint/2012/main" timeZoneBias="300"/>
      </p:ext>
    </p:extLst>
  </p:cm>
  <p:cm authorId="1" dt="2020-11-11T13:51:59.316" idx="20">
    <p:pos x="2602" y="2506"/>
    <p:text>Body text should be at least 24pt font. Captions and any other text should be at least 16pt font. Image and legend text should be the correct size, regardless of whether it is editable. Feel free to rename, move, and resize sections as needed.
</p:text>
    <p:extLst>
      <p:ext uri="{C676402C-5697-4E1C-873F-D02D1690AC5C}">
        <p15:threadingInfo xmlns:p15="http://schemas.microsoft.com/office/powerpoint/2012/main" timeZoneBias="300"/>
      </p:ext>
    </p:extLst>
  </p:cm>
  <p:cm authorId="1" dt="2020-11-11T13:52:43.260" idx="21">
    <p:pos x="2698" y="4858"/>
    <p:text>Use the standard solid round bullet in your application area color.
</p:text>
    <p:extLst>
      <p:ext uri="{C676402C-5697-4E1C-873F-D02D1690AC5C}">
        <p15:threadingInfo xmlns:p15="http://schemas.microsoft.com/office/powerpoint/2012/main" timeZoneBias="300"/>
      </p:ext>
    </p:extLst>
  </p:cm>
  <p:cm authorId="1" dt="2020-11-11T13:53:26.491" idx="22">
    <p:pos x="11434" y="7978"/>
    <p:text>Here's where you can find pictures of the satellites:
</p:text>
    <p:extLst>
      <p:ext uri="{C676402C-5697-4E1C-873F-D02D1690AC5C}">
        <p15:threadingInfo xmlns:p15="http://schemas.microsoft.com/office/powerpoint/2012/main" timeZoneBias="300"/>
      </p:ext>
    </p:extLst>
  </p:cm>
  <p:cm authorId="1" dt="2020-11-11T13:53:59.472" idx="23">
    <p:pos x="11434" y="8074"/>
    <p:text>http://www.devpedia.developexchange.com/dp/index.php?title=List_of_Satellite_Pictures</p:text>
    <p:extLst>
      <p:ext uri="{C676402C-5697-4E1C-873F-D02D1690AC5C}">
        <p15:threadingInfo xmlns:p15="http://schemas.microsoft.com/office/powerpoint/2012/main" timeZoneBias="300">
          <p15:parentCm authorId="1" idx="22"/>
        </p15:threadingInfo>
      </p:ext>
    </p:extLst>
  </p:cm>
  <p:cm authorId="1" dt="2020-11-11T13:55:45.025" idx="24">
    <p:pos x="12826" y="18298"/>
    <p:text>List Project Leads first and include their title below their name. Headshots should include professional business attire. Images should be cropped to a circle shape at a 1.8” x 1.8” dimension and centered in aperture shape. Instruction on how to do this can be found here:
</p:text>
    <p:extLst>
      <p:ext uri="{C676402C-5697-4E1C-873F-D02D1690AC5C}">
        <p15:threadingInfo xmlns:p15="http://schemas.microsoft.com/office/powerpoint/2012/main" timeZoneBias="300"/>
      </p:ext>
    </p:extLst>
  </p:cm>
  <p:cm authorId="1" dt="2020-11-11T13:56:13.863" idx="25">
    <p:pos x="12826" y="18394"/>
    <p:text>https://support.office.com/en-us/article/Crop-a-picture-to-fit-in-a-shape-1CE8CF89-6A19-4EE4-82CA-4F8E81469590</p:text>
    <p:extLst>
      <p:ext uri="{C676402C-5697-4E1C-873F-D02D1690AC5C}">
        <p15:threadingInfo xmlns:p15="http://schemas.microsoft.com/office/powerpoint/2012/main" timeZoneBias="300">
          <p15:parentCm authorId="1" idx="24"/>
        </p15:threadingInfo>
      </p:ext>
    </p:extLst>
  </p:cm>
</p:cmLst>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 Agriculture &amp; Food Security">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3D86ECD-70A9-42FC-8B16-62C276B67DD2}"/>
              </a:ext>
            </a:extLst>
          </p:cNvPr>
          <p:cNvSpPr/>
          <p:nvPr userDrawn="1"/>
        </p:nvSpPr>
        <p:spPr>
          <a:xfrm>
            <a:off x="939743" y="34594800"/>
            <a:ext cx="25577857" cy="1066800"/>
          </a:xfrm>
          <a:prstGeom prst="rect">
            <a:avLst/>
          </a:prstGeom>
          <a:solidFill>
            <a:srgbClr val="FF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Rectangle 154"/>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20" name="Text Placeholder 19"/>
          <p:cNvSpPr>
            <a:spLocks noGrp="1"/>
          </p:cNvSpPr>
          <p:nvPr>
            <p:ph type="body" sz="quarter" idx="11" hasCustomPrompt="1"/>
          </p:nvPr>
        </p:nvSpPr>
        <p:spPr>
          <a:xfrm>
            <a:off x="4704382" y="876300"/>
            <a:ext cx="18023236" cy="2171700"/>
          </a:xfrm>
        </p:spPr>
        <p:txBody>
          <a:bodyPr anchor="ctr">
            <a:normAutofit/>
          </a:bodyPr>
          <a:lstStyle>
            <a:lvl1pPr marL="0" indent="0" algn="ctr">
              <a:buNone/>
              <a:defRPr sz="5400" b="1" baseline="0">
                <a:solidFill>
                  <a:srgbClr val="FF3333"/>
                </a:solidFill>
              </a:defRPr>
            </a:lvl1pPr>
            <a:lvl2pPr marL="1371600" indent="0">
              <a:buNone/>
              <a:defRPr/>
            </a:lvl2pPr>
            <a:lvl3pPr marL="2743200" indent="0">
              <a:buNone/>
              <a:defRPr/>
            </a:lvl3pPr>
            <a:lvl4pPr marL="4114800" indent="0">
              <a:buNone/>
              <a:defRPr/>
            </a:lvl4pPr>
            <a:lvl5pPr marL="5486400" indent="0">
              <a:buNone/>
              <a:defRPr/>
            </a:lvl5pPr>
          </a:lstStyle>
          <a:p>
            <a:pPr lvl="0"/>
            <a:r>
              <a:rPr lang="en-US" dirty="0"/>
              <a:t>Project Subtitle</a:t>
            </a:r>
          </a:p>
        </p:txBody>
      </p:sp>
      <p:sp>
        <p:nvSpPr>
          <p:cNvPr id="12" name="Text Placeholder 11"/>
          <p:cNvSpPr txBox="1">
            <a:spLocks/>
          </p:cNvSpPr>
          <p:nvPr userDrawn="1"/>
        </p:nvSpPr>
        <p:spPr>
          <a:xfrm>
            <a:off x="1032388" y="34594800"/>
            <a:ext cx="4002600" cy="1066799"/>
          </a:xfrm>
          <a:prstGeom prst="rect">
            <a:avLst/>
          </a:prstGeom>
        </p:spPr>
        <p:txBody>
          <a:bodyPr anchor="ct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Spring</a:t>
            </a:r>
            <a:r>
              <a:rPr lang="en-US" dirty="0">
                <a:solidFill>
                  <a:schemeClr val="bg1"/>
                </a:solidFill>
              </a:rPr>
              <a:t> 2022|</a:t>
            </a:r>
          </a:p>
        </p:txBody>
      </p:sp>
      <p:pic>
        <p:nvPicPr>
          <p:cNvPr id="4" name="Picture 3"/>
          <p:cNvPicPr>
            <a:picLocks noChangeAspect="1"/>
          </p:cNvPicPr>
          <p:nvPr userDrawn="1"/>
        </p:nvPicPr>
        <p:blipFill>
          <a:blip r:embed="rId3" cstate="print">
            <a:biLevel thresh="50000"/>
            <a:extLst>
              <a:ext uri="{28A0092B-C50C-407E-A947-70E740481C1C}">
                <a14:useLocalDpi xmlns:a14="http://schemas.microsoft.com/office/drawing/2010/main" val="0"/>
              </a:ext>
            </a:extLst>
          </a:blip>
          <a:stretch>
            <a:fillRect/>
          </a:stretch>
        </p:blipFill>
        <p:spPr>
          <a:xfrm>
            <a:off x="23008970" y="34898289"/>
            <a:ext cx="3213614" cy="500102"/>
          </a:xfrm>
          <a:prstGeom prst="rect">
            <a:avLst/>
          </a:prstGeom>
        </p:spPr>
      </p:pic>
      <p:sp>
        <p:nvSpPr>
          <p:cNvPr id="15" name="Rectangle 14">
            <a:extLst>
              <a:ext uri="{FF2B5EF4-FFF2-40B4-BE49-F238E27FC236}">
                <a16:creationId xmlns:a16="http://schemas.microsoft.com/office/drawing/2014/main" id="{51C8F42E-C00B-4D4F-A6CA-4F1417C00DA0}"/>
              </a:ext>
            </a:extLst>
          </p:cNvPr>
          <p:cNvSpPr/>
          <p:nvPr userDrawn="1"/>
        </p:nvSpPr>
        <p:spPr>
          <a:xfrm>
            <a:off x="939743" y="3694001"/>
            <a:ext cx="25577857" cy="232517"/>
          </a:xfrm>
          <a:prstGeom prst="rect">
            <a:avLst/>
          </a:prstGeom>
          <a:solidFill>
            <a:srgbClr val="FF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Logo, icon&#10;&#10;Description automatically generated">
            <a:extLst>
              <a:ext uri="{FF2B5EF4-FFF2-40B4-BE49-F238E27FC236}">
                <a16:creationId xmlns:a16="http://schemas.microsoft.com/office/drawing/2014/main" id="{5712EF17-ABD9-4A1C-B0E7-3B65B4CD349D}"/>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569571" y="844045"/>
            <a:ext cx="3107983" cy="2468880"/>
          </a:xfrm>
          <a:prstGeom prst="rect">
            <a:avLst/>
          </a:prstGeom>
        </p:spPr>
      </p:pic>
    </p:spTree>
    <p:extLst>
      <p:ext uri="{BB962C8B-B14F-4D97-AF65-F5344CB8AC3E}">
        <p14:creationId xmlns:p14="http://schemas.microsoft.com/office/powerpoint/2010/main" val="802720434"/>
      </p:ext>
    </p:extLst>
  </p:cSld>
  <p:clrMapOvr>
    <a:masterClrMapping/>
  </p:clrMapOvr>
  <p:extLst>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464">
          <p15:clr>
            <a:srgbClr val="FBAE40"/>
          </p15:clr>
        </p15:guide>
        <p15:guide id="5" orient="horz" pos="2472">
          <p15:clr>
            <a:srgbClr val="FBAE40"/>
          </p15:clr>
        </p15:guide>
        <p15:guide id="6" orient="horz" pos="22296">
          <p15:clr>
            <a:srgbClr val="FBAE40"/>
          </p15:clr>
        </p15:guide>
        <p15:guide id="7" orient="horz" pos="21792">
          <p15:clr>
            <a:srgbClr val="FBAE40"/>
          </p15:clr>
        </p15:guide>
        <p15:guide id="8" pos="15696" userDrawn="1">
          <p15:clr>
            <a:srgbClr val="FBAE40"/>
          </p15:clr>
        </p15:guide>
        <p15:guide id="9" orient="horz" pos="21480" userDrawn="1">
          <p15:clr>
            <a:srgbClr val="FBAE40"/>
          </p15:clr>
        </p15:guide>
        <p15:guide id="10" pos="15360">
          <p15:clr>
            <a:srgbClr val="FBAE40"/>
          </p15:clr>
        </p15:guide>
        <p15:guide id="11" orient="horz" pos="2928">
          <p15:clr>
            <a:srgbClr val="FBAE40"/>
          </p15:clr>
        </p15:guide>
        <p15:guide id="12" pos="8928">
          <p15:clr>
            <a:srgbClr val="FBAE40"/>
          </p15:clr>
        </p15:guide>
        <p15:guide id="13" pos="9216">
          <p15:clr>
            <a:srgbClr val="FBAE40"/>
          </p15:clr>
        </p15:guide>
        <p15:guide id="14" orient="horz" pos="1920">
          <p15:clr>
            <a:srgbClr val="FBAE40"/>
          </p15:clr>
        </p15:guide>
        <p15:guide id="15" orient="horz" pos="1536">
          <p15:clr>
            <a:srgbClr val="FBAE40"/>
          </p15:clr>
        </p15:guide>
        <p15:guide id="16" orient="horz" pos="936"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2/21/2022</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67"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995303" y="4648200"/>
            <a:ext cx="1522297" cy="29451299"/>
          </a:xfrm>
          <a:prstGeom prst="rect">
            <a:avLst/>
          </a:prstGeom>
        </p:spPr>
        <p:txBody>
          <a:bodyPr vert="vert270" anchor="t">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FF3333"/>
                </a:solidFill>
              </a:rPr>
              <a:t>Study Area</a:t>
            </a:r>
            <a:r>
              <a:rPr lang="en-US" sz="10000" dirty="0">
                <a:solidFill>
                  <a:srgbClr val="FF3333"/>
                </a:solidFill>
              </a:rPr>
              <a:t> Wildfires</a:t>
            </a:r>
          </a:p>
        </p:txBody>
      </p:sp>
      <p:sp>
        <p:nvSpPr>
          <p:cNvPr id="13" name="Text Placeholder 16"/>
          <p:cNvSpPr txBox="1">
            <a:spLocks/>
          </p:cNvSpPr>
          <p:nvPr/>
        </p:nvSpPr>
        <p:spPr>
          <a:xfrm>
            <a:off x="928002" y="5408069"/>
            <a:ext cx="11407715"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a:solidFill>
                  <a:schemeClr val="tx1">
                    <a:lumMod val="75000"/>
                    <a:lumOff val="25000"/>
                  </a:schemeClr>
                </a:solidFill>
                <a:latin typeface="Garamond" panose="02020404030301010803" pitchFamily="18" charset="0"/>
              </a:rPr>
              <a:t>Keep this blank for now.</a:t>
            </a:r>
          </a:p>
          <a:p>
            <a:pPr algn="just"/>
            <a:r>
              <a:rPr lang="en-US" dirty="0">
                <a:solidFill>
                  <a:schemeClr val="tx1">
                    <a:lumMod val="75000"/>
                    <a:lumOff val="25000"/>
                  </a:schemeClr>
                </a:solidFill>
                <a:latin typeface="Garamond" panose="02020404030301010803" pitchFamily="18" charset="0"/>
              </a:rPr>
              <a:t>Body text should be at least 24 point font.</a:t>
            </a:r>
          </a:p>
          <a:p>
            <a:pPr algn="just"/>
            <a:r>
              <a:rPr lang="en-US" dirty="0">
                <a:solidFill>
                  <a:schemeClr val="tx1">
                    <a:lumMod val="75000"/>
                    <a:lumOff val="25000"/>
                  </a:schemeClr>
                </a:solidFill>
                <a:latin typeface="Garamond" panose="02020404030301010803" pitchFamily="18" charset="0"/>
              </a:rPr>
              <a:t>Captions and any other text should be at least 16 point font. Image and legend text should be the correct size, regardless of whether it is editable.</a:t>
            </a:r>
          </a:p>
          <a:p>
            <a:pPr algn="just"/>
            <a:r>
              <a:rPr lang="en-US" dirty="0">
                <a:solidFill>
                  <a:schemeClr val="tx1">
                    <a:lumMod val="75000"/>
                    <a:lumOff val="25000"/>
                  </a:schemeClr>
                </a:solidFill>
                <a:latin typeface="Garamond" panose="02020404030301010803" pitchFamily="18" charset="0"/>
              </a:rPr>
              <a:t>Feel free to rename, move, and resize sections as needed.</a:t>
            </a:r>
          </a:p>
        </p:txBody>
      </p:sp>
      <p:sp>
        <p:nvSpPr>
          <p:cNvPr id="15" name="TextBox 14"/>
          <p:cNvSpPr txBox="1"/>
          <p:nvPr/>
        </p:nvSpPr>
        <p:spPr>
          <a:xfrm>
            <a:off x="928002" y="4516339"/>
            <a:ext cx="11516347" cy="769441"/>
          </a:xfrm>
          <a:prstGeom prst="rect">
            <a:avLst/>
          </a:prstGeom>
          <a:noFill/>
        </p:spPr>
        <p:txBody>
          <a:bodyPr wrap="square" rtlCol="0">
            <a:spAutoFit/>
          </a:bodyPr>
          <a:lstStyle/>
          <a:p>
            <a:r>
              <a:rPr lang="en-US" sz="4400" b="1" dirty="0">
                <a:solidFill>
                  <a:srgbClr val="FF3333"/>
                </a:solidFill>
                <a:latin typeface="Century Gothic" panose="020B0502020202020204" pitchFamily="34" charset="0"/>
              </a:rPr>
              <a:t>Abstract</a:t>
            </a:r>
          </a:p>
        </p:txBody>
      </p:sp>
      <p:sp>
        <p:nvSpPr>
          <p:cNvPr id="14" name="Text Placeholder 16"/>
          <p:cNvSpPr txBox="1">
            <a:spLocks/>
          </p:cNvSpPr>
          <p:nvPr/>
        </p:nvSpPr>
        <p:spPr>
          <a:xfrm>
            <a:off x="822960" y="10178886"/>
            <a:ext cx="11019060" cy="4649088"/>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FF3333"/>
              </a:buClr>
              <a:buFont typeface="Arial" panose="020B0604020202020204" pitchFamily="34" charset="0"/>
              <a:buChar char="•"/>
            </a:pPr>
            <a:r>
              <a:rPr lang="en-US" b="1" dirty="0">
                <a:solidFill>
                  <a:srgbClr val="FF3333"/>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FF3333"/>
              </a:buClr>
              <a:buFont typeface="Arial" panose="020B0604020202020204" pitchFamily="34" charset="0"/>
              <a:buChar char="•"/>
            </a:pPr>
            <a:r>
              <a:rPr lang="en-US" b="1" dirty="0">
                <a:solidFill>
                  <a:srgbClr val="FF3333"/>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FF3333"/>
              </a:buClr>
              <a:buFont typeface="Arial" panose="020B0604020202020204" pitchFamily="34" charset="0"/>
              <a:buChar char="•"/>
            </a:pPr>
            <a:r>
              <a:rPr lang="en-US" b="1" dirty="0">
                <a:solidFill>
                  <a:srgbClr val="FF3333"/>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FF3333"/>
              </a:buClr>
              <a:buFont typeface="Arial" panose="020B0604020202020204" pitchFamily="34" charset="0"/>
              <a:buChar char="•"/>
            </a:pPr>
            <a:r>
              <a:rPr lang="en-US" b="1" dirty="0">
                <a:solidFill>
                  <a:srgbClr val="FF3333"/>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FF3333"/>
              </a:buClr>
              <a:buFont typeface="Arial" panose="020B0604020202020204" pitchFamily="34" charset="0"/>
              <a:buChar char="•"/>
            </a:pPr>
            <a:r>
              <a:rPr lang="en-US" b="1" dirty="0">
                <a:solidFill>
                  <a:srgbClr val="FF3333"/>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16" name="TextBox 15"/>
          <p:cNvSpPr txBox="1"/>
          <p:nvPr/>
        </p:nvSpPr>
        <p:spPr>
          <a:xfrm>
            <a:off x="844614" y="9224166"/>
            <a:ext cx="8568969" cy="769441"/>
          </a:xfrm>
          <a:prstGeom prst="rect">
            <a:avLst/>
          </a:prstGeom>
          <a:noFill/>
        </p:spPr>
        <p:txBody>
          <a:bodyPr wrap="square" rtlCol="0">
            <a:spAutoFit/>
          </a:bodyPr>
          <a:lstStyle/>
          <a:p>
            <a:r>
              <a:rPr lang="en-US" sz="4400" b="1" dirty="0">
                <a:solidFill>
                  <a:srgbClr val="FF3333"/>
                </a:solidFill>
                <a:latin typeface="Century Gothic" panose="020B0502020202020204" pitchFamily="34" charset="0"/>
              </a:rPr>
              <a:t>Objectives</a:t>
            </a:r>
          </a:p>
        </p:txBody>
      </p:sp>
      <p:sp>
        <p:nvSpPr>
          <p:cNvPr id="10" name="Text Placeholder 16"/>
          <p:cNvSpPr txBox="1">
            <a:spLocks/>
          </p:cNvSpPr>
          <p:nvPr/>
        </p:nvSpPr>
        <p:spPr>
          <a:xfrm>
            <a:off x="931962" y="17620681"/>
            <a:ext cx="11407715"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imagery or a workflow here.</a:t>
            </a:r>
          </a:p>
          <a:p>
            <a:r>
              <a:rPr lang="en-US" dirty="0">
                <a:solidFill>
                  <a:schemeClr val="tx1">
                    <a:lumMod val="75000"/>
                    <a:lumOff val="25000"/>
                  </a:schemeClr>
                </a:solidFill>
                <a:latin typeface="Garamond" panose="02020404030301010803" pitchFamily="18" charset="0"/>
              </a:rPr>
              <a:t>Keep text to a minimum.</a:t>
            </a:r>
          </a:p>
          <a:p>
            <a:r>
              <a:rPr lang="en-US" dirty="0">
                <a:solidFill>
                  <a:schemeClr val="tx1">
                    <a:lumMod val="75000"/>
                    <a:lumOff val="25000"/>
                  </a:schemeClr>
                </a:solidFill>
                <a:latin typeface="Garamond" panose="02020404030301010803" pitchFamily="18" charset="0"/>
              </a:rPr>
              <a:t>The font should be easily readable (minimum 16 point font stated above).</a:t>
            </a:r>
          </a:p>
          <a:p>
            <a:r>
              <a:rPr lang="en-US" dirty="0">
                <a:solidFill>
                  <a:schemeClr val="tx1">
                    <a:lumMod val="75000"/>
                    <a:lumOff val="25000"/>
                  </a:schemeClr>
                </a:solidFill>
                <a:latin typeface="Garamond" panose="02020404030301010803" pitchFamily="18" charset="0"/>
              </a:rPr>
              <a:t>Don’t paste images of flowcharts—all images should be editable.</a:t>
            </a:r>
          </a:p>
          <a:p>
            <a:r>
              <a:rPr lang="en-US" dirty="0">
                <a:solidFill>
                  <a:schemeClr val="tx1">
                    <a:lumMod val="75000"/>
                    <a:lumOff val="25000"/>
                  </a:schemeClr>
                </a:solidFill>
                <a:latin typeface="Garamond" panose="02020404030301010803" pitchFamily="18" charset="0"/>
              </a:rPr>
              <a:t>Feel free to delete this text box as appropriate to your workflow.</a:t>
            </a:r>
          </a:p>
        </p:txBody>
      </p:sp>
      <p:sp>
        <p:nvSpPr>
          <p:cNvPr id="17" name="TextBox 16"/>
          <p:cNvSpPr txBox="1"/>
          <p:nvPr/>
        </p:nvSpPr>
        <p:spPr>
          <a:xfrm>
            <a:off x="931962" y="16801277"/>
            <a:ext cx="11407715" cy="769441"/>
          </a:xfrm>
          <a:prstGeom prst="rect">
            <a:avLst/>
          </a:prstGeom>
          <a:noFill/>
        </p:spPr>
        <p:txBody>
          <a:bodyPr wrap="square" rtlCol="0">
            <a:spAutoFit/>
          </a:bodyPr>
          <a:lstStyle/>
          <a:p>
            <a:r>
              <a:rPr lang="en-US" sz="4400" b="1" dirty="0">
                <a:solidFill>
                  <a:srgbClr val="FF3333"/>
                </a:solidFill>
                <a:latin typeface="Century Gothic" panose="020B0502020202020204" pitchFamily="34" charset="0"/>
              </a:rPr>
              <a:t>Methodology</a:t>
            </a:r>
          </a:p>
        </p:txBody>
      </p:sp>
      <p:sp>
        <p:nvSpPr>
          <p:cNvPr id="11" name="Text Placeholder 16"/>
          <p:cNvSpPr txBox="1">
            <a:spLocks/>
          </p:cNvSpPr>
          <p:nvPr/>
        </p:nvSpPr>
        <p:spPr>
          <a:xfrm>
            <a:off x="14605026" y="5359447"/>
            <a:ext cx="8229600"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18" name="TextBox 17"/>
          <p:cNvSpPr txBox="1"/>
          <p:nvPr/>
        </p:nvSpPr>
        <p:spPr>
          <a:xfrm>
            <a:off x="14605026" y="4484915"/>
            <a:ext cx="8229600" cy="769441"/>
          </a:xfrm>
          <a:prstGeom prst="rect">
            <a:avLst/>
          </a:prstGeom>
          <a:noFill/>
        </p:spPr>
        <p:txBody>
          <a:bodyPr wrap="square" rtlCol="0">
            <a:spAutoFit/>
          </a:bodyPr>
          <a:lstStyle/>
          <a:p>
            <a:r>
              <a:rPr lang="en-US" sz="4400" b="1" dirty="0">
                <a:solidFill>
                  <a:srgbClr val="FF3333"/>
                </a:solidFill>
                <a:latin typeface="Century Gothic" panose="020B0502020202020204" pitchFamily="34" charset="0"/>
              </a:rPr>
              <a:t>Study Area</a:t>
            </a:r>
          </a:p>
        </p:txBody>
      </p:sp>
      <p:sp>
        <p:nvSpPr>
          <p:cNvPr id="12" name="Text Placeholder 16"/>
          <p:cNvSpPr txBox="1">
            <a:spLocks/>
          </p:cNvSpPr>
          <p:nvPr/>
        </p:nvSpPr>
        <p:spPr>
          <a:xfrm>
            <a:off x="857622" y="23482742"/>
            <a:ext cx="13024287"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Earth observation icons can be found on </a:t>
            </a:r>
            <a:r>
              <a:rPr lang="en-US" dirty="0" err="1">
                <a:solidFill>
                  <a:schemeClr val="tx1">
                    <a:lumMod val="75000"/>
                  </a:schemeClr>
                </a:solidFill>
                <a:latin typeface="Garamond" panose="02020404030301010803" pitchFamily="18" charset="0"/>
              </a:rPr>
              <a:t>DEVELOPedia</a:t>
            </a:r>
            <a:r>
              <a:rPr lang="en-US" dirty="0">
                <a:solidFill>
                  <a:schemeClr val="tx1">
                    <a:lumMod val="75000"/>
                  </a:schemeClr>
                </a:solidFill>
                <a:latin typeface="Garamond" panose="02020404030301010803" pitchFamily="18" charset="0"/>
              </a:rPr>
              <a:t>.</a:t>
            </a:r>
          </a:p>
          <a:p>
            <a:r>
              <a:rPr lang="en-US" dirty="0">
                <a:solidFill>
                  <a:schemeClr val="tx1">
                    <a:lumMod val="75000"/>
                  </a:schemeClr>
                </a:solidFill>
                <a:latin typeface="Garamond" panose="02020404030301010803" pitchFamily="18" charset="0"/>
              </a:rPr>
              <a:t>Keep any text editable</a:t>
            </a:r>
            <a:r>
              <a:rPr lang="en-US" dirty="0">
                <a:latin typeface="Garamond" panose="02020404030301010803" pitchFamily="18" charset="0"/>
              </a:rPr>
              <a:t>.</a:t>
            </a:r>
          </a:p>
        </p:txBody>
      </p:sp>
      <p:sp>
        <p:nvSpPr>
          <p:cNvPr id="19" name="TextBox 18"/>
          <p:cNvSpPr txBox="1"/>
          <p:nvPr/>
        </p:nvSpPr>
        <p:spPr>
          <a:xfrm>
            <a:off x="840343" y="22581105"/>
            <a:ext cx="9835317" cy="769441"/>
          </a:xfrm>
          <a:prstGeom prst="rect">
            <a:avLst/>
          </a:prstGeom>
          <a:noFill/>
        </p:spPr>
        <p:txBody>
          <a:bodyPr wrap="square" rtlCol="0">
            <a:spAutoFit/>
          </a:bodyPr>
          <a:lstStyle/>
          <a:p>
            <a:r>
              <a:rPr lang="en-US" sz="4400" b="1" dirty="0">
                <a:solidFill>
                  <a:srgbClr val="FF3333"/>
                </a:solidFill>
                <a:latin typeface="Century Gothic" panose="020B0502020202020204" pitchFamily="34" charset="0"/>
              </a:rPr>
              <a:t>Earth Observations</a:t>
            </a:r>
          </a:p>
        </p:txBody>
      </p:sp>
      <p:sp>
        <p:nvSpPr>
          <p:cNvPr id="8" name="Text Placeholder 16"/>
          <p:cNvSpPr txBox="1">
            <a:spLocks/>
          </p:cNvSpPr>
          <p:nvPr/>
        </p:nvSpPr>
        <p:spPr>
          <a:xfrm>
            <a:off x="14618828" y="13112339"/>
            <a:ext cx="9628012"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images.</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a:p>
            <a:r>
              <a:rPr lang="en-US" dirty="0">
                <a:solidFill>
                  <a:schemeClr val="tx1">
                    <a:lumMod val="75000"/>
                    <a:lumOff val="25000"/>
                  </a:schemeClr>
                </a:solidFill>
                <a:latin typeface="Garamond" panose="02020404030301010803" pitchFamily="18" charset="0"/>
              </a:rPr>
              <a:t>Make sure that it has some sort of flow, that it makes sense.  Show your results in a logical order.</a:t>
            </a:r>
          </a:p>
          <a:p>
            <a:r>
              <a:rPr lang="en-US" dirty="0">
                <a:solidFill>
                  <a:schemeClr val="tx1">
                    <a:lumMod val="75000"/>
                    <a:lumOff val="25000"/>
                  </a:schemeClr>
                </a:solidFill>
                <a:latin typeface="Garamond" panose="02020404030301010803" pitchFamily="18" charset="0"/>
              </a:rPr>
              <a:t>No bullets.</a:t>
            </a:r>
          </a:p>
        </p:txBody>
      </p:sp>
      <p:sp>
        <p:nvSpPr>
          <p:cNvPr id="20" name="TextBox 19"/>
          <p:cNvSpPr txBox="1"/>
          <p:nvPr/>
        </p:nvSpPr>
        <p:spPr>
          <a:xfrm>
            <a:off x="14587709" y="12230402"/>
            <a:ext cx="9628011" cy="769441"/>
          </a:xfrm>
          <a:prstGeom prst="rect">
            <a:avLst/>
          </a:prstGeom>
          <a:noFill/>
        </p:spPr>
        <p:txBody>
          <a:bodyPr wrap="square" rtlCol="0">
            <a:spAutoFit/>
          </a:bodyPr>
          <a:lstStyle/>
          <a:p>
            <a:r>
              <a:rPr lang="en-US" sz="4400" b="1" dirty="0">
                <a:solidFill>
                  <a:srgbClr val="FF3333"/>
                </a:solidFill>
                <a:latin typeface="Century Gothic" panose="020B0502020202020204" pitchFamily="34" charset="0"/>
              </a:rPr>
              <a:t>Results</a:t>
            </a:r>
          </a:p>
        </p:txBody>
      </p:sp>
      <p:sp>
        <p:nvSpPr>
          <p:cNvPr id="9" name="Text Placeholder 16"/>
          <p:cNvSpPr txBox="1">
            <a:spLocks/>
          </p:cNvSpPr>
          <p:nvPr/>
        </p:nvSpPr>
        <p:spPr>
          <a:xfrm>
            <a:off x="14577164" y="20560164"/>
            <a:ext cx="109728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buClr>
                <a:srgbClr val="FF3333"/>
              </a:buClr>
              <a:buFont typeface="Arial" panose="020B0604020202020204" pitchFamily="34" charset="0"/>
              <a:buChar char="•"/>
            </a:pPr>
            <a:r>
              <a:rPr lang="en-US" dirty="0">
                <a:solidFill>
                  <a:schemeClr val="tx1">
                    <a:lumMod val="75000"/>
                  </a:schemeClr>
                </a:solidFill>
                <a:latin typeface="Garamond" panose="02020404030301010803" pitchFamily="18" charset="0"/>
              </a:rPr>
              <a:t>Use bullets.</a:t>
            </a:r>
          </a:p>
          <a:p>
            <a:pPr>
              <a:buClr>
                <a:srgbClr val="FF3333"/>
              </a:buClr>
              <a:buFont typeface="Arial" panose="020B0604020202020204" pitchFamily="34" charset="0"/>
              <a:buChar char="•"/>
            </a:pPr>
            <a:r>
              <a:rPr lang="en-US" dirty="0">
                <a:solidFill>
                  <a:schemeClr val="tx1">
                    <a:lumMod val="75000"/>
                  </a:schemeClr>
                </a:solidFill>
                <a:latin typeface="Garamond" panose="02020404030301010803" pitchFamily="18" charset="0"/>
              </a:rPr>
              <a:t>Use complete sentences with periods.</a:t>
            </a:r>
          </a:p>
        </p:txBody>
      </p:sp>
      <p:sp>
        <p:nvSpPr>
          <p:cNvPr id="21" name="TextBox 20"/>
          <p:cNvSpPr txBox="1"/>
          <p:nvPr/>
        </p:nvSpPr>
        <p:spPr>
          <a:xfrm>
            <a:off x="14577164" y="19652975"/>
            <a:ext cx="8229600" cy="769441"/>
          </a:xfrm>
          <a:prstGeom prst="rect">
            <a:avLst/>
          </a:prstGeom>
          <a:noFill/>
        </p:spPr>
        <p:txBody>
          <a:bodyPr wrap="square" rtlCol="0">
            <a:spAutoFit/>
          </a:bodyPr>
          <a:lstStyle/>
          <a:p>
            <a:r>
              <a:rPr lang="en-US" sz="4400" b="1" dirty="0">
                <a:solidFill>
                  <a:srgbClr val="FF3333"/>
                </a:solidFill>
                <a:latin typeface="Century Gothic" panose="020B0502020202020204" pitchFamily="34" charset="0"/>
              </a:rPr>
              <a:t>Conclusions</a:t>
            </a:r>
          </a:p>
        </p:txBody>
      </p:sp>
      <p:sp>
        <p:nvSpPr>
          <p:cNvPr id="7" name="Text Placeholder 16"/>
          <p:cNvSpPr txBox="1">
            <a:spLocks/>
          </p:cNvSpPr>
          <p:nvPr/>
        </p:nvSpPr>
        <p:spPr>
          <a:xfrm>
            <a:off x="14648791" y="25203841"/>
            <a:ext cx="9704089" cy="317458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Include anyone who has helped you with the project.</a:t>
            </a:r>
          </a:p>
          <a:p>
            <a:r>
              <a:rPr lang="en-US" dirty="0">
                <a:solidFill>
                  <a:schemeClr val="tx1">
                    <a:lumMod val="75000"/>
                  </a:schemeClr>
                </a:solidFill>
                <a:latin typeface="Garamond" panose="02020404030301010803" pitchFamily="18" charset="0"/>
              </a:rPr>
              <a:t>If this is a continuation project, credit the previous team members and contributors.</a:t>
            </a:r>
          </a:p>
          <a:p>
            <a:r>
              <a:rPr lang="en-US" dirty="0">
                <a:solidFill>
                  <a:schemeClr val="tx1">
                    <a:lumMod val="75000"/>
                  </a:schemeClr>
                </a:solidFill>
                <a:latin typeface="Garamond" panose="02020404030301010803" pitchFamily="18" charset="0"/>
              </a:rPr>
              <a:t>If you are including affiliations, use DEVELOP as the affiliation for a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 or former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—not their school or former school</a:t>
            </a:r>
            <a:r>
              <a:rPr lang="en-US" dirty="0">
                <a:latin typeface="Garamond" panose="02020404030301010803" pitchFamily="18" charset="0"/>
              </a:rPr>
              <a:t>.</a:t>
            </a:r>
            <a:endParaRPr lang="en-US" sz="2800" dirty="0">
              <a:solidFill>
                <a:schemeClr val="tx1">
                  <a:lumMod val="75000"/>
                </a:schemeClr>
              </a:solidFill>
              <a:latin typeface="Garamond" panose="02020404030301010803" pitchFamily="18" charset="0"/>
            </a:endParaRPr>
          </a:p>
          <a:p>
            <a:endParaRPr lang="en-US" dirty="0"/>
          </a:p>
        </p:txBody>
      </p:sp>
      <p:sp>
        <p:nvSpPr>
          <p:cNvPr id="22" name="TextBox 21"/>
          <p:cNvSpPr txBox="1"/>
          <p:nvPr/>
        </p:nvSpPr>
        <p:spPr>
          <a:xfrm>
            <a:off x="14630400" y="24296651"/>
            <a:ext cx="7278066" cy="769441"/>
          </a:xfrm>
          <a:prstGeom prst="rect">
            <a:avLst/>
          </a:prstGeom>
          <a:noFill/>
        </p:spPr>
        <p:txBody>
          <a:bodyPr wrap="square" rtlCol="0">
            <a:spAutoFit/>
          </a:bodyPr>
          <a:lstStyle/>
          <a:p>
            <a:r>
              <a:rPr lang="en-US" sz="4400" b="1" dirty="0">
                <a:solidFill>
                  <a:srgbClr val="FF3333"/>
                </a:solidFill>
                <a:latin typeface="Century Gothic" panose="020B0502020202020204" pitchFamily="34" charset="0"/>
              </a:rPr>
              <a:t>Acknowledgements</a:t>
            </a:r>
          </a:p>
        </p:txBody>
      </p:sp>
      <p:sp>
        <p:nvSpPr>
          <p:cNvPr id="6" name="Text Placeholder 16"/>
          <p:cNvSpPr txBox="1">
            <a:spLocks/>
          </p:cNvSpPr>
          <p:nvPr/>
        </p:nvSpPr>
        <p:spPr>
          <a:xfrm>
            <a:off x="14681086" y="31996378"/>
            <a:ext cx="9671794" cy="210312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a:p>
            <a:r>
              <a:rPr lang="en-US" dirty="0">
                <a:solidFill>
                  <a:schemeClr val="tx1">
                    <a:lumMod val="75000"/>
                    <a:lumOff val="25000"/>
                  </a:schemeClr>
                </a:solidFill>
                <a:latin typeface="Garamond" panose="02020404030301010803" pitchFamily="18" charset="0"/>
              </a:rPr>
              <a:t>Some logos are on </a:t>
            </a:r>
            <a:r>
              <a:rPr lang="en-US" dirty="0" err="1">
                <a:solidFill>
                  <a:schemeClr val="tx1">
                    <a:lumMod val="75000"/>
                    <a:lumOff val="25000"/>
                  </a:schemeClr>
                </a:solidFill>
                <a:latin typeface="Garamond" panose="02020404030301010803" pitchFamily="18" charset="0"/>
              </a:rPr>
              <a:t>DEVELOPedia</a:t>
            </a:r>
            <a:r>
              <a:rPr lang="en-US" dirty="0">
                <a:solidFill>
                  <a:schemeClr val="tx1">
                    <a:lumMod val="75000"/>
                    <a:lumOff val="25000"/>
                  </a:schemeClr>
                </a:solidFill>
                <a:latin typeface="Garamond" panose="02020404030301010803" pitchFamily="18" charset="0"/>
              </a:rPr>
              <a:t>.</a:t>
            </a:r>
          </a:p>
          <a:p>
            <a:r>
              <a:rPr lang="en-US" dirty="0">
                <a:solidFill>
                  <a:schemeClr val="tx1">
                    <a:lumMod val="75000"/>
                    <a:lumOff val="25000"/>
                  </a:schemeClr>
                </a:solidFill>
                <a:latin typeface="Garamond" panose="02020404030301010803" pitchFamily="18" charset="0"/>
              </a:rPr>
              <a:t>Images and text should be added separately (not as an image).</a:t>
            </a:r>
          </a:p>
        </p:txBody>
      </p:sp>
      <p:sp>
        <p:nvSpPr>
          <p:cNvPr id="23" name="TextBox 22"/>
          <p:cNvSpPr txBox="1"/>
          <p:nvPr/>
        </p:nvSpPr>
        <p:spPr>
          <a:xfrm>
            <a:off x="14662669" y="31102137"/>
            <a:ext cx="7288030" cy="769441"/>
          </a:xfrm>
          <a:prstGeom prst="rect">
            <a:avLst/>
          </a:prstGeom>
          <a:noFill/>
        </p:spPr>
        <p:txBody>
          <a:bodyPr wrap="square" rtlCol="0">
            <a:spAutoFit/>
          </a:bodyPr>
          <a:lstStyle/>
          <a:p>
            <a:r>
              <a:rPr lang="en-US" sz="4400" b="1" dirty="0">
                <a:solidFill>
                  <a:srgbClr val="FF3333"/>
                </a:solidFill>
                <a:latin typeface="Century Gothic" panose="020B0502020202020204" pitchFamily="34" charset="0"/>
              </a:rPr>
              <a:t>Project Partners</a:t>
            </a:r>
          </a:p>
        </p:txBody>
      </p:sp>
      <p:sp>
        <p:nvSpPr>
          <p:cNvPr id="24" name="TextBox 23"/>
          <p:cNvSpPr txBox="1"/>
          <p:nvPr/>
        </p:nvSpPr>
        <p:spPr>
          <a:xfrm>
            <a:off x="936787" y="26554256"/>
            <a:ext cx="4542503" cy="769441"/>
          </a:xfrm>
          <a:prstGeom prst="rect">
            <a:avLst/>
          </a:prstGeom>
          <a:noFill/>
        </p:spPr>
        <p:txBody>
          <a:bodyPr wrap="square" rtlCol="0">
            <a:spAutoFit/>
          </a:bodyPr>
          <a:lstStyle/>
          <a:p>
            <a:r>
              <a:rPr lang="en-US" sz="4400" b="1" dirty="0">
                <a:solidFill>
                  <a:srgbClr val="FF3333"/>
                </a:solidFill>
                <a:latin typeface="Century Gothic" panose="020B0502020202020204" pitchFamily="34" charset="0"/>
              </a:rPr>
              <a:t>Team Members</a:t>
            </a:r>
          </a:p>
        </p:txBody>
      </p:sp>
      <p:sp>
        <p:nvSpPr>
          <p:cNvPr id="25" name="Text Placeholder 16"/>
          <p:cNvSpPr txBox="1">
            <a:spLocks/>
          </p:cNvSpPr>
          <p:nvPr/>
        </p:nvSpPr>
        <p:spPr>
          <a:xfrm>
            <a:off x="935899" y="27415189"/>
            <a:ext cx="9174477" cy="316834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List Team Leads first and include their title below their name. </a:t>
            </a:r>
          </a:p>
          <a:p>
            <a:r>
              <a:rPr lang="en-US" dirty="0">
                <a:solidFill>
                  <a:schemeClr val="tx1">
                    <a:lumMod val="75000"/>
                    <a:lumOff val="25000"/>
                  </a:schemeClr>
                </a:solidFill>
                <a:latin typeface="Garamond" panose="02020404030301010803" pitchFamily="18" charset="0"/>
              </a:rPr>
              <a:t>Headshots should include professional business attire.</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2"/>
              </a:rPr>
              <a:t>here</a:t>
            </a:r>
            <a:r>
              <a:rPr lang="en-US" dirty="0">
                <a:solidFill>
                  <a:schemeClr val="tx1">
                    <a:lumMod val="75000"/>
                    <a:lumOff val="25000"/>
                  </a:schemeClr>
                </a:solidFill>
                <a:latin typeface="Garamond" panose="02020404030301010803" pitchFamily="18" charset="0"/>
              </a:rPr>
              <a:t>.</a:t>
            </a:r>
          </a:p>
        </p:txBody>
      </p:sp>
      <p:sp>
        <p:nvSpPr>
          <p:cNvPr id="5" name="Text Placeholder 4"/>
          <p:cNvSpPr>
            <a:spLocks noGrp="1"/>
          </p:cNvSpPr>
          <p:nvPr>
            <p:ph type="body" sz="quarter" idx="11"/>
          </p:nvPr>
        </p:nvSpPr>
        <p:spPr/>
        <p:txBody>
          <a:bodyPr/>
          <a:lstStyle/>
          <a:p>
            <a:endParaRPr lang="en-US"/>
          </a:p>
        </p:txBody>
      </p:sp>
      <p:sp>
        <p:nvSpPr>
          <p:cNvPr id="98" name="Text Placeholder 16"/>
          <p:cNvSpPr txBox="1">
            <a:spLocks/>
          </p:cNvSpPr>
          <p:nvPr/>
        </p:nvSpPr>
        <p:spPr>
          <a:xfrm>
            <a:off x="722815" y="33095628"/>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schemeClr>
                </a:solidFill>
                <a:latin typeface="Garamond" panose="02020404030301010803" pitchFamily="18" charset="0"/>
              </a:rPr>
              <a:t>Project Lead</a:t>
            </a:r>
          </a:p>
        </p:txBody>
      </p:sp>
      <p:sp>
        <p:nvSpPr>
          <p:cNvPr id="99" name="Text Placeholder 16"/>
          <p:cNvSpPr txBox="1">
            <a:spLocks/>
          </p:cNvSpPr>
          <p:nvPr/>
        </p:nvSpPr>
        <p:spPr>
          <a:xfrm>
            <a:off x="3492336" y="33095627"/>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100" name="Text Placeholder 16"/>
          <p:cNvSpPr txBox="1">
            <a:spLocks/>
          </p:cNvSpPr>
          <p:nvPr/>
        </p:nvSpPr>
        <p:spPr>
          <a:xfrm>
            <a:off x="6381743" y="33095628"/>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104" name="Text Placeholder 16"/>
          <p:cNvSpPr txBox="1">
            <a:spLocks/>
          </p:cNvSpPr>
          <p:nvPr/>
        </p:nvSpPr>
        <p:spPr>
          <a:xfrm>
            <a:off x="9172303" y="33082447"/>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grpSp>
        <p:nvGrpSpPr>
          <p:cNvPr id="4" name="Group 3"/>
          <p:cNvGrpSpPr/>
          <p:nvPr/>
        </p:nvGrpSpPr>
        <p:grpSpPr>
          <a:xfrm>
            <a:off x="1182507" y="31048618"/>
            <a:ext cx="1605051" cy="1645920"/>
            <a:chOff x="1320903" y="31059504"/>
            <a:chExt cx="1605051" cy="1645920"/>
          </a:xfrm>
        </p:grpSpPr>
        <p:pic>
          <p:nvPicPr>
            <p:cNvPr id="47" name="Picture 46"/>
            <p:cNvPicPr>
              <a:picLocks noChangeAspect="1"/>
            </p:cNvPicPr>
            <p:nvPr/>
          </p:nvPicPr>
          <p:blipFill rotWithShape="1">
            <a:blip r:embed="rId3" cstate="print">
              <a:extLst>
                <a:ext uri="{28A0092B-C50C-407E-A947-70E740481C1C}">
                  <a14:useLocalDpi xmlns:a14="http://schemas.microsoft.com/office/drawing/2010/main" val="0"/>
                </a:ext>
              </a:extLst>
            </a:blip>
            <a:srcRect t="27873" r="68067" b="-1"/>
            <a:stretch/>
          </p:blipFill>
          <p:spPr>
            <a:xfrm>
              <a:off x="1320903" y="31059504"/>
              <a:ext cx="1605051" cy="1645920"/>
            </a:xfrm>
            <a:prstGeom prst="ellipse">
              <a:avLst/>
            </a:prstGeom>
          </p:spPr>
        </p:pic>
        <p:sp>
          <p:nvSpPr>
            <p:cNvPr id="49" name="TextBox 48"/>
            <p:cNvSpPr txBox="1"/>
            <p:nvPr/>
          </p:nvSpPr>
          <p:spPr>
            <a:xfrm rot="20028308">
              <a:off x="1468373" y="31610981"/>
              <a:ext cx="1426712" cy="457200"/>
            </a:xfrm>
            <a:prstGeom prst="rect">
              <a:avLst/>
            </a:prstGeom>
          </p:spPr>
          <p:txBody>
            <a:bodyPr wrap="square" numCol="1" spcCol="640080" rtlCol="0">
              <a:spAutoFit/>
            </a:bodyPr>
            <a:lstStyle/>
            <a:p>
              <a:pPr algn="just"/>
              <a:r>
                <a:rPr lang="en-US" sz="2000" b="1" dirty="0">
                  <a:solidFill>
                    <a:schemeClr val="bg1"/>
                  </a:solidFill>
                </a:rPr>
                <a:t>EXAMPLE</a:t>
              </a:r>
            </a:p>
          </p:txBody>
        </p:sp>
      </p:grpSp>
      <p:sp>
        <p:nvSpPr>
          <p:cNvPr id="42" name="Text Placeholder 11">
            <a:extLst>
              <a:ext uri="{FF2B5EF4-FFF2-40B4-BE49-F238E27FC236}">
                <a16:creationId xmlns:a16="http://schemas.microsoft.com/office/drawing/2014/main" id="{6B53F6D1-7A67-4850-87EE-194C08BE1316}"/>
              </a:ext>
            </a:extLst>
          </p:cNvPr>
          <p:cNvSpPr txBox="1">
            <a:spLocks/>
          </p:cNvSpPr>
          <p:nvPr/>
        </p:nvSpPr>
        <p:spPr>
          <a:xfrm>
            <a:off x="4908038" y="34770348"/>
            <a:ext cx="6404732" cy="653305"/>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Node Location</a:t>
            </a:r>
            <a:endParaRPr lang="en-US" dirty="0">
              <a:solidFill>
                <a:schemeClr val="bg1"/>
              </a:solidFill>
            </a:endParaRPr>
          </a:p>
        </p:txBody>
      </p:sp>
      <p:pic>
        <p:nvPicPr>
          <p:cNvPr id="32" name="Picture 31">
            <a:extLst>
              <a:ext uri="{FF2B5EF4-FFF2-40B4-BE49-F238E27FC236}">
                <a16:creationId xmlns:a16="http://schemas.microsoft.com/office/drawing/2014/main" id="{8F019248-A3FE-40F9-ADD4-F2403450309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716231" y="30747808"/>
            <a:ext cx="2123357" cy="2103120"/>
          </a:xfrm>
          <a:prstGeom prst="rect">
            <a:avLst/>
          </a:prstGeom>
        </p:spPr>
      </p:pic>
      <p:pic>
        <p:nvPicPr>
          <p:cNvPr id="50" name="Picture 49">
            <a:extLst>
              <a:ext uri="{FF2B5EF4-FFF2-40B4-BE49-F238E27FC236}">
                <a16:creationId xmlns:a16="http://schemas.microsoft.com/office/drawing/2014/main" id="{6B03CC07-064B-43F7-8384-893FD1C6A06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20757" y="30788021"/>
            <a:ext cx="2123357" cy="2103120"/>
          </a:xfrm>
          <a:prstGeom prst="rect">
            <a:avLst/>
          </a:prstGeom>
        </p:spPr>
      </p:pic>
      <p:pic>
        <p:nvPicPr>
          <p:cNvPr id="51" name="Picture 50">
            <a:extLst>
              <a:ext uri="{FF2B5EF4-FFF2-40B4-BE49-F238E27FC236}">
                <a16:creationId xmlns:a16="http://schemas.microsoft.com/office/drawing/2014/main" id="{E2CDC12C-EF50-4E8C-A3BA-568A541DA42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611704" y="30747808"/>
            <a:ext cx="2123357" cy="2103120"/>
          </a:xfrm>
          <a:prstGeom prst="rect">
            <a:avLst/>
          </a:prstGeom>
        </p:spPr>
      </p:pic>
      <p:pic>
        <p:nvPicPr>
          <p:cNvPr id="52" name="Picture 51">
            <a:extLst>
              <a:ext uri="{FF2B5EF4-FFF2-40B4-BE49-F238E27FC236}">
                <a16:creationId xmlns:a16="http://schemas.microsoft.com/office/drawing/2014/main" id="{D62A620C-B7E5-4CCC-A91C-38AD52F2A4E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25283" y="30820018"/>
            <a:ext cx="2123357" cy="2103120"/>
          </a:xfrm>
          <a:prstGeom prst="rect">
            <a:avLst/>
          </a:prstGeom>
        </p:spPr>
      </p:pic>
    </p:spTree>
    <p:extLst>
      <p:ext uri="{BB962C8B-B14F-4D97-AF65-F5344CB8AC3E}">
        <p14:creationId xmlns:p14="http://schemas.microsoft.com/office/powerpoint/2010/main" val="15328867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endParaRPr lang="en-US"/>
          </a:p>
        </p:txBody>
      </p:sp>
      <p:sp>
        <p:nvSpPr>
          <p:cNvPr id="6" name="Text Placeholder 16">
            <a:extLst>
              <a:ext uri="{FF2B5EF4-FFF2-40B4-BE49-F238E27FC236}">
                <a16:creationId xmlns:a16="http://schemas.microsoft.com/office/drawing/2014/main" id="{022322CC-70F0-3A4A-9AF8-E9511B8085C4}"/>
              </a:ext>
            </a:extLst>
          </p:cNvPr>
          <p:cNvSpPr txBox="1">
            <a:spLocks/>
          </p:cNvSpPr>
          <p:nvPr/>
        </p:nvSpPr>
        <p:spPr>
          <a:xfrm>
            <a:off x="12801599" y="5144429"/>
            <a:ext cx="11430001" cy="487564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FF3333"/>
              </a:buClr>
              <a:buFont typeface="Arial" panose="020B0604020202020204" pitchFamily="34" charset="0"/>
              <a:buChar char="•"/>
            </a:pPr>
            <a:r>
              <a:rPr lang="en-US" b="1" dirty="0">
                <a:solidFill>
                  <a:srgbClr val="FF3333"/>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FF3333"/>
              </a:buClr>
              <a:buFont typeface="Arial" panose="020B0604020202020204" pitchFamily="34" charset="0"/>
              <a:buChar char="•"/>
            </a:pPr>
            <a:r>
              <a:rPr lang="en-US" b="1" dirty="0">
                <a:solidFill>
                  <a:srgbClr val="FF3333"/>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FF3333"/>
              </a:buClr>
              <a:buFont typeface="Arial" panose="020B0604020202020204" pitchFamily="34" charset="0"/>
              <a:buChar char="•"/>
            </a:pPr>
            <a:r>
              <a:rPr lang="en-US" b="1" dirty="0">
                <a:solidFill>
                  <a:srgbClr val="FF3333"/>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FF3333"/>
              </a:buClr>
              <a:buFont typeface="Arial" panose="020B0604020202020204" pitchFamily="34" charset="0"/>
              <a:buChar char="•"/>
            </a:pPr>
            <a:r>
              <a:rPr lang="en-US" b="1" dirty="0">
                <a:solidFill>
                  <a:srgbClr val="FF3333"/>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FF3333"/>
              </a:buClr>
              <a:buFont typeface="Arial" panose="020B0604020202020204" pitchFamily="34" charset="0"/>
              <a:buChar char="•"/>
            </a:pPr>
            <a:r>
              <a:rPr lang="en-US" b="1" dirty="0">
                <a:solidFill>
                  <a:srgbClr val="FF3333"/>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7" name="TextBox 6">
            <a:extLst>
              <a:ext uri="{FF2B5EF4-FFF2-40B4-BE49-F238E27FC236}">
                <a16:creationId xmlns:a16="http://schemas.microsoft.com/office/drawing/2014/main" id="{F39FCAA1-BF5E-9E4A-8FAF-F52102165EDD}"/>
              </a:ext>
            </a:extLst>
          </p:cNvPr>
          <p:cNvSpPr txBox="1"/>
          <p:nvPr/>
        </p:nvSpPr>
        <p:spPr>
          <a:xfrm>
            <a:off x="12743140" y="4489317"/>
            <a:ext cx="3127779" cy="769441"/>
          </a:xfrm>
          <a:prstGeom prst="rect">
            <a:avLst/>
          </a:prstGeom>
          <a:noFill/>
        </p:spPr>
        <p:txBody>
          <a:bodyPr wrap="none" rtlCol="0">
            <a:spAutoFit/>
          </a:bodyPr>
          <a:lstStyle/>
          <a:p>
            <a:r>
              <a:rPr lang="en-US" sz="4400" b="1" dirty="0">
                <a:solidFill>
                  <a:srgbClr val="FF3333"/>
                </a:solidFill>
                <a:latin typeface="Century Gothic" panose="020B0502020202020204" pitchFamily="34" charset="0"/>
              </a:rPr>
              <a:t>Objectives</a:t>
            </a:r>
          </a:p>
        </p:txBody>
      </p:sp>
      <p:sp>
        <p:nvSpPr>
          <p:cNvPr id="8" name="Text Placeholder 16">
            <a:extLst>
              <a:ext uri="{FF2B5EF4-FFF2-40B4-BE49-F238E27FC236}">
                <a16:creationId xmlns:a16="http://schemas.microsoft.com/office/drawing/2014/main" id="{EB680160-7405-D447-A8CD-BDCB522B714B}"/>
              </a:ext>
            </a:extLst>
          </p:cNvPr>
          <p:cNvSpPr txBox="1">
            <a:spLocks/>
          </p:cNvSpPr>
          <p:nvPr/>
        </p:nvSpPr>
        <p:spPr>
          <a:xfrm>
            <a:off x="947057" y="9191797"/>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9" name="TextBox 8">
            <a:extLst>
              <a:ext uri="{FF2B5EF4-FFF2-40B4-BE49-F238E27FC236}">
                <a16:creationId xmlns:a16="http://schemas.microsoft.com/office/drawing/2014/main" id="{415D5172-C4B1-584A-B138-B91FA0653E06}"/>
              </a:ext>
            </a:extLst>
          </p:cNvPr>
          <p:cNvSpPr txBox="1"/>
          <p:nvPr/>
        </p:nvSpPr>
        <p:spPr>
          <a:xfrm>
            <a:off x="868453" y="8531247"/>
            <a:ext cx="3849131" cy="769441"/>
          </a:xfrm>
          <a:prstGeom prst="rect">
            <a:avLst/>
          </a:prstGeom>
          <a:noFill/>
        </p:spPr>
        <p:txBody>
          <a:bodyPr wrap="none" rtlCol="0" anchor="ctr">
            <a:spAutoFit/>
          </a:bodyPr>
          <a:lstStyle/>
          <a:p>
            <a:r>
              <a:rPr lang="en-US" sz="4400" b="1" dirty="0">
                <a:solidFill>
                  <a:srgbClr val="FF3333"/>
                </a:solidFill>
                <a:latin typeface="Century Gothic" panose="020B0502020202020204" pitchFamily="34" charset="0"/>
              </a:rPr>
              <a:t>Methodology</a:t>
            </a:r>
          </a:p>
        </p:txBody>
      </p:sp>
      <p:sp>
        <p:nvSpPr>
          <p:cNvPr id="10" name="Text Placeholder 16">
            <a:extLst>
              <a:ext uri="{FF2B5EF4-FFF2-40B4-BE49-F238E27FC236}">
                <a16:creationId xmlns:a16="http://schemas.microsoft.com/office/drawing/2014/main" id="{F6E98EE7-6F5E-CC42-BAD2-2C25C0D7879E}"/>
              </a:ext>
            </a:extLst>
          </p:cNvPr>
          <p:cNvSpPr txBox="1">
            <a:spLocks/>
          </p:cNvSpPr>
          <p:nvPr/>
        </p:nvSpPr>
        <p:spPr>
          <a:xfrm>
            <a:off x="914399" y="22405269"/>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1" name="TextBox 10">
            <a:extLst>
              <a:ext uri="{FF2B5EF4-FFF2-40B4-BE49-F238E27FC236}">
                <a16:creationId xmlns:a16="http://schemas.microsoft.com/office/drawing/2014/main" id="{AFFEBA6E-4F7E-F948-A164-3B21EC1F8751}"/>
              </a:ext>
            </a:extLst>
          </p:cNvPr>
          <p:cNvSpPr txBox="1"/>
          <p:nvPr/>
        </p:nvSpPr>
        <p:spPr>
          <a:xfrm>
            <a:off x="868453" y="21733563"/>
            <a:ext cx="3172663" cy="769441"/>
          </a:xfrm>
          <a:prstGeom prst="rect">
            <a:avLst/>
          </a:prstGeom>
          <a:noFill/>
        </p:spPr>
        <p:txBody>
          <a:bodyPr wrap="none" rtlCol="0" anchor="ctr">
            <a:spAutoFit/>
          </a:bodyPr>
          <a:lstStyle/>
          <a:p>
            <a:r>
              <a:rPr lang="en-US" sz="4400" b="1" dirty="0">
                <a:solidFill>
                  <a:srgbClr val="FF3333"/>
                </a:solidFill>
                <a:latin typeface="Century Gothic" panose="020B0502020202020204" pitchFamily="34" charset="0"/>
              </a:rPr>
              <a:t>Study Area</a:t>
            </a:r>
          </a:p>
        </p:txBody>
      </p:sp>
      <p:sp>
        <p:nvSpPr>
          <p:cNvPr id="12" name="Text Placeholder 16">
            <a:extLst>
              <a:ext uri="{FF2B5EF4-FFF2-40B4-BE49-F238E27FC236}">
                <a16:creationId xmlns:a16="http://schemas.microsoft.com/office/drawing/2014/main" id="{F2EF5CAE-71C5-8D41-9864-3A6A4186E419}"/>
              </a:ext>
            </a:extLst>
          </p:cNvPr>
          <p:cNvSpPr txBox="1">
            <a:spLocks/>
          </p:cNvSpPr>
          <p:nvPr/>
        </p:nvSpPr>
        <p:spPr>
          <a:xfrm>
            <a:off x="12801599" y="10612130"/>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3" name="TextBox 12">
            <a:extLst>
              <a:ext uri="{FF2B5EF4-FFF2-40B4-BE49-F238E27FC236}">
                <a16:creationId xmlns:a16="http://schemas.microsoft.com/office/drawing/2014/main" id="{98B028C0-78EC-7644-B072-D1D53DAED941}"/>
              </a:ext>
            </a:extLst>
          </p:cNvPr>
          <p:cNvSpPr txBox="1"/>
          <p:nvPr/>
        </p:nvSpPr>
        <p:spPr>
          <a:xfrm>
            <a:off x="12743140" y="9899392"/>
            <a:ext cx="5272597" cy="769441"/>
          </a:xfrm>
          <a:prstGeom prst="rect">
            <a:avLst/>
          </a:prstGeom>
          <a:noFill/>
        </p:spPr>
        <p:txBody>
          <a:bodyPr wrap="none" rtlCol="0">
            <a:spAutoFit/>
          </a:bodyPr>
          <a:lstStyle/>
          <a:p>
            <a:r>
              <a:rPr lang="en-US" sz="4400" b="1" dirty="0">
                <a:solidFill>
                  <a:srgbClr val="FF3333"/>
                </a:solidFill>
                <a:latin typeface="Century Gothic" panose="020B0502020202020204" pitchFamily="34" charset="0"/>
              </a:rPr>
              <a:t>Earth Observations</a:t>
            </a:r>
          </a:p>
        </p:txBody>
      </p:sp>
      <p:sp>
        <p:nvSpPr>
          <p:cNvPr id="14" name="Text Placeholder 16">
            <a:extLst>
              <a:ext uri="{FF2B5EF4-FFF2-40B4-BE49-F238E27FC236}">
                <a16:creationId xmlns:a16="http://schemas.microsoft.com/office/drawing/2014/main" id="{85D5317A-F525-C546-918B-8DA87DAD8FFD}"/>
              </a:ext>
            </a:extLst>
          </p:cNvPr>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5" name="TextBox 14">
            <a:extLst>
              <a:ext uri="{FF2B5EF4-FFF2-40B4-BE49-F238E27FC236}">
                <a16:creationId xmlns:a16="http://schemas.microsoft.com/office/drawing/2014/main" id="{4B870F34-8525-6748-A569-C61FE1D56F02}"/>
              </a:ext>
            </a:extLst>
          </p:cNvPr>
          <p:cNvSpPr txBox="1"/>
          <p:nvPr/>
        </p:nvSpPr>
        <p:spPr>
          <a:xfrm>
            <a:off x="12743140" y="12164771"/>
            <a:ext cx="2012089" cy="769441"/>
          </a:xfrm>
          <a:prstGeom prst="rect">
            <a:avLst/>
          </a:prstGeom>
          <a:noFill/>
        </p:spPr>
        <p:txBody>
          <a:bodyPr wrap="none" rtlCol="0">
            <a:spAutoFit/>
          </a:bodyPr>
          <a:lstStyle/>
          <a:p>
            <a:r>
              <a:rPr lang="en-US" sz="4400" b="1" dirty="0">
                <a:solidFill>
                  <a:srgbClr val="FF3333"/>
                </a:solidFill>
                <a:latin typeface="Century Gothic" panose="020B0502020202020204" pitchFamily="34" charset="0"/>
              </a:rPr>
              <a:t>Results</a:t>
            </a:r>
          </a:p>
        </p:txBody>
      </p:sp>
      <p:sp>
        <p:nvSpPr>
          <p:cNvPr id="16" name="Text Placeholder 16">
            <a:extLst>
              <a:ext uri="{FF2B5EF4-FFF2-40B4-BE49-F238E27FC236}">
                <a16:creationId xmlns:a16="http://schemas.microsoft.com/office/drawing/2014/main" id="{93AF55B4-75F2-4E46-995B-E36887786413}"/>
              </a:ext>
            </a:extLst>
          </p:cNvPr>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FF3333"/>
              </a:buClr>
              <a:buFont typeface="Arial" panose="020B0604020202020204" pitchFamily="34" charset="0"/>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FF3333"/>
              </a:buClr>
              <a:buFont typeface="Arial" panose="020B0604020202020204" pitchFamily="34" charset="0"/>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17" name="TextBox 16">
            <a:extLst>
              <a:ext uri="{FF2B5EF4-FFF2-40B4-BE49-F238E27FC236}">
                <a16:creationId xmlns:a16="http://schemas.microsoft.com/office/drawing/2014/main" id="{4DCE6A74-6ADC-B642-A5A0-6916B3BCA987}"/>
              </a:ext>
            </a:extLst>
          </p:cNvPr>
          <p:cNvSpPr txBox="1"/>
          <p:nvPr/>
        </p:nvSpPr>
        <p:spPr>
          <a:xfrm>
            <a:off x="12710483" y="23268363"/>
            <a:ext cx="3486852" cy="769441"/>
          </a:xfrm>
          <a:prstGeom prst="rect">
            <a:avLst/>
          </a:prstGeom>
          <a:noFill/>
        </p:spPr>
        <p:txBody>
          <a:bodyPr wrap="none" rtlCol="0">
            <a:spAutoFit/>
          </a:bodyPr>
          <a:lstStyle/>
          <a:p>
            <a:r>
              <a:rPr lang="en-US" sz="4400" b="1" dirty="0">
                <a:solidFill>
                  <a:srgbClr val="FF3333"/>
                </a:solidFill>
                <a:latin typeface="Century Gothic" panose="020B0502020202020204" pitchFamily="34" charset="0"/>
              </a:rPr>
              <a:t>Conclusions</a:t>
            </a:r>
          </a:p>
        </p:txBody>
      </p:sp>
      <p:sp>
        <p:nvSpPr>
          <p:cNvPr id="18" name="Text Placeholder 16">
            <a:extLst>
              <a:ext uri="{FF2B5EF4-FFF2-40B4-BE49-F238E27FC236}">
                <a16:creationId xmlns:a16="http://schemas.microsoft.com/office/drawing/2014/main" id="{D35F066C-AA25-734C-B717-5ACBC62F9496}"/>
              </a:ext>
            </a:extLst>
          </p:cNvPr>
          <p:cNvSpPr txBox="1">
            <a:spLocks/>
          </p:cNvSpPr>
          <p:nvPr/>
        </p:nvSpPr>
        <p:spPr>
          <a:xfrm>
            <a:off x="12801599" y="30509234"/>
            <a:ext cx="11430000" cy="322719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2800" dirty="0">
              <a:solidFill>
                <a:schemeClr val="tx1">
                  <a:lumMod val="75000"/>
                  <a:lumOff val="25000"/>
                </a:schemeClr>
              </a:solidFill>
              <a:latin typeface="Garamond" panose="02020404030301010803" pitchFamily="18" charset="0"/>
            </a:endParaRPr>
          </a:p>
        </p:txBody>
      </p:sp>
      <p:sp>
        <p:nvSpPr>
          <p:cNvPr id="19" name="TextBox 18">
            <a:extLst>
              <a:ext uri="{FF2B5EF4-FFF2-40B4-BE49-F238E27FC236}">
                <a16:creationId xmlns:a16="http://schemas.microsoft.com/office/drawing/2014/main" id="{62609C20-1E2B-6A47-92A2-F3B2B7AB5A94}"/>
              </a:ext>
            </a:extLst>
          </p:cNvPr>
          <p:cNvSpPr txBox="1"/>
          <p:nvPr/>
        </p:nvSpPr>
        <p:spPr>
          <a:xfrm>
            <a:off x="12743140" y="29869891"/>
            <a:ext cx="5687776" cy="769441"/>
          </a:xfrm>
          <a:prstGeom prst="rect">
            <a:avLst/>
          </a:prstGeom>
          <a:noFill/>
        </p:spPr>
        <p:txBody>
          <a:bodyPr wrap="none" rtlCol="0">
            <a:spAutoFit/>
          </a:bodyPr>
          <a:lstStyle/>
          <a:p>
            <a:r>
              <a:rPr lang="en-US" sz="4400" b="1" dirty="0">
                <a:solidFill>
                  <a:srgbClr val="FF3333"/>
                </a:solidFill>
                <a:latin typeface="Century Gothic" panose="020B0502020202020204" pitchFamily="34" charset="0"/>
              </a:rPr>
              <a:t>Acknowledgements</a:t>
            </a:r>
          </a:p>
        </p:txBody>
      </p:sp>
      <p:sp>
        <p:nvSpPr>
          <p:cNvPr id="20" name="Text Placeholder 16">
            <a:extLst>
              <a:ext uri="{FF2B5EF4-FFF2-40B4-BE49-F238E27FC236}">
                <a16:creationId xmlns:a16="http://schemas.microsoft.com/office/drawing/2014/main" id="{30B133FB-8DCD-0042-947B-D0EE1DC0C852}"/>
              </a:ext>
            </a:extLst>
          </p:cNvPr>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1" name="TextBox 20">
            <a:extLst>
              <a:ext uri="{FF2B5EF4-FFF2-40B4-BE49-F238E27FC236}">
                <a16:creationId xmlns:a16="http://schemas.microsoft.com/office/drawing/2014/main" id="{54C1EB46-C54F-8B42-84B8-7EBD78A05F23}"/>
              </a:ext>
            </a:extLst>
          </p:cNvPr>
          <p:cNvSpPr txBox="1"/>
          <p:nvPr/>
        </p:nvSpPr>
        <p:spPr>
          <a:xfrm>
            <a:off x="12743140" y="26722615"/>
            <a:ext cx="4403770" cy="769441"/>
          </a:xfrm>
          <a:prstGeom prst="rect">
            <a:avLst/>
          </a:prstGeom>
          <a:noFill/>
        </p:spPr>
        <p:txBody>
          <a:bodyPr wrap="none" rtlCol="0">
            <a:spAutoFit/>
          </a:bodyPr>
          <a:lstStyle/>
          <a:p>
            <a:r>
              <a:rPr lang="en-US" sz="4400" b="1" dirty="0">
                <a:solidFill>
                  <a:srgbClr val="FF3333"/>
                </a:solidFill>
                <a:latin typeface="Century Gothic" panose="020B0502020202020204" pitchFamily="34" charset="0"/>
              </a:rPr>
              <a:t>Project Partners</a:t>
            </a:r>
          </a:p>
        </p:txBody>
      </p:sp>
      <p:sp>
        <p:nvSpPr>
          <p:cNvPr id="22" name="TextBox 21">
            <a:extLst>
              <a:ext uri="{FF2B5EF4-FFF2-40B4-BE49-F238E27FC236}">
                <a16:creationId xmlns:a16="http://schemas.microsoft.com/office/drawing/2014/main" id="{DADBC8F7-A85D-3E4A-834E-92FE4F1AB007}"/>
              </a:ext>
            </a:extLst>
          </p:cNvPr>
          <p:cNvSpPr txBox="1"/>
          <p:nvPr/>
        </p:nvSpPr>
        <p:spPr>
          <a:xfrm>
            <a:off x="868453" y="29869891"/>
            <a:ext cx="4542503" cy="769441"/>
          </a:xfrm>
          <a:prstGeom prst="rect">
            <a:avLst/>
          </a:prstGeom>
          <a:noFill/>
        </p:spPr>
        <p:txBody>
          <a:bodyPr wrap="none" rtlCol="0" anchor="ctr">
            <a:spAutoFit/>
          </a:bodyPr>
          <a:lstStyle/>
          <a:p>
            <a:r>
              <a:rPr lang="en-US" sz="4400" b="1" dirty="0">
                <a:solidFill>
                  <a:srgbClr val="FF3333"/>
                </a:solidFill>
                <a:latin typeface="Century Gothic" panose="020B0502020202020204" pitchFamily="34" charset="0"/>
              </a:rPr>
              <a:t>Team Members</a:t>
            </a:r>
          </a:p>
        </p:txBody>
      </p:sp>
      <p:sp>
        <p:nvSpPr>
          <p:cNvPr id="23" name="TextBox 22">
            <a:extLst>
              <a:ext uri="{FF2B5EF4-FFF2-40B4-BE49-F238E27FC236}">
                <a16:creationId xmlns:a16="http://schemas.microsoft.com/office/drawing/2014/main" id="{D0AD8BC2-BBD0-2E4F-B76A-D6A02E7E27A2}"/>
              </a:ext>
            </a:extLst>
          </p:cNvPr>
          <p:cNvSpPr txBox="1"/>
          <p:nvPr/>
        </p:nvSpPr>
        <p:spPr>
          <a:xfrm>
            <a:off x="914400" y="11639345"/>
            <a:ext cx="11430000" cy="9782832"/>
          </a:xfrm>
          <a:prstGeom prst="rect">
            <a:avLst/>
          </a:prstGeom>
          <a:solidFill>
            <a:srgbClr val="FF3333"/>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METHODOLOGY IMAGES/WORKFLOW.</a:t>
            </a:r>
          </a:p>
          <a:p>
            <a:pPr algn="ctr"/>
            <a:r>
              <a:rPr lang="en-US" sz="5500" b="1" dirty="0">
                <a:solidFill>
                  <a:schemeClr val="bg1"/>
                </a:solidFill>
                <a:latin typeface="Garamond" panose="02020404030301010803" pitchFamily="18" charset="0"/>
              </a:rPr>
              <a:t>DO NOT PLACE IMAGES IN A BOX.</a:t>
            </a:r>
          </a:p>
        </p:txBody>
      </p:sp>
      <p:sp>
        <p:nvSpPr>
          <p:cNvPr id="24" name="TextBox 23">
            <a:extLst>
              <a:ext uri="{FF2B5EF4-FFF2-40B4-BE49-F238E27FC236}">
                <a16:creationId xmlns:a16="http://schemas.microsoft.com/office/drawing/2014/main" id="{C227C87B-2885-494C-A9DD-4F72194374AD}"/>
              </a:ext>
            </a:extLst>
          </p:cNvPr>
          <p:cNvSpPr txBox="1"/>
          <p:nvPr/>
        </p:nvSpPr>
        <p:spPr>
          <a:xfrm>
            <a:off x="12849726" y="15568206"/>
            <a:ext cx="11430000" cy="7338115"/>
          </a:xfrm>
          <a:prstGeom prst="rect">
            <a:avLst/>
          </a:prstGeom>
          <a:solidFill>
            <a:srgbClr val="FF3333"/>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5" name="TextBox 24">
            <a:extLst>
              <a:ext uri="{FF2B5EF4-FFF2-40B4-BE49-F238E27FC236}">
                <a16:creationId xmlns:a16="http://schemas.microsoft.com/office/drawing/2014/main" id="{57A334B8-9023-BA4E-9795-5E426B360402}"/>
              </a:ext>
            </a:extLst>
          </p:cNvPr>
          <p:cNvSpPr txBox="1"/>
          <p:nvPr/>
        </p:nvSpPr>
        <p:spPr>
          <a:xfrm>
            <a:off x="934818" y="24525514"/>
            <a:ext cx="11409581" cy="5183763"/>
          </a:xfrm>
          <a:prstGeom prst="rect">
            <a:avLst/>
          </a:prstGeom>
          <a:solidFill>
            <a:srgbClr val="FF3333"/>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STUDY AREA IMAGES.</a:t>
            </a:r>
          </a:p>
          <a:p>
            <a:pPr algn="ctr"/>
            <a:r>
              <a:rPr lang="en-US" sz="5500" b="1" dirty="0">
                <a:solidFill>
                  <a:schemeClr val="bg1"/>
                </a:solidFill>
                <a:latin typeface="Garamond" panose="02020404030301010803" pitchFamily="18" charset="0"/>
              </a:rPr>
              <a:t>DO NOT PLACE IMAGES IN A BOX.</a:t>
            </a:r>
          </a:p>
        </p:txBody>
      </p:sp>
      <p:sp>
        <p:nvSpPr>
          <p:cNvPr id="27" name="Text Placeholder 16">
            <a:extLst>
              <a:ext uri="{FF2B5EF4-FFF2-40B4-BE49-F238E27FC236}">
                <a16:creationId xmlns:a16="http://schemas.microsoft.com/office/drawing/2014/main" id="{B28218B1-CC26-1748-A80F-C67D9F623F59}"/>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30" name="Text Placeholder 16">
            <a:extLst>
              <a:ext uri="{FF2B5EF4-FFF2-40B4-BE49-F238E27FC236}">
                <a16:creationId xmlns:a16="http://schemas.microsoft.com/office/drawing/2014/main" id="{DE579121-499F-A942-88A7-A0E367204A8F}"/>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3" name="Text Placeholder 16">
            <a:extLst>
              <a:ext uri="{FF2B5EF4-FFF2-40B4-BE49-F238E27FC236}">
                <a16:creationId xmlns:a16="http://schemas.microsoft.com/office/drawing/2014/main" id="{ECBB7FA8-F9CB-4343-9E9B-F0FDC7AE37C7}"/>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6" name="Text Placeholder 16">
            <a:extLst>
              <a:ext uri="{FF2B5EF4-FFF2-40B4-BE49-F238E27FC236}">
                <a16:creationId xmlns:a16="http://schemas.microsoft.com/office/drawing/2014/main" id="{C9A2BDDB-7307-134C-862D-2E2389AD75C6}"/>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7" name="Text Placeholder 16">
            <a:extLst>
              <a:ext uri="{FF2B5EF4-FFF2-40B4-BE49-F238E27FC236}">
                <a16:creationId xmlns:a16="http://schemas.microsoft.com/office/drawing/2014/main" id="{631B4A2A-CE5C-474A-AA98-CC9A62589A0E}"/>
              </a:ext>
            </a:extLst>
          </p:cNvPr>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38" name="TextBox 37">
            <a:extLst>
              <a:ext uri="{FF2B5EF4-FFF2-40B4-BE49-F238E27FC236}">
                <a16:creationId xmlns:a16="http://schemas.microsoft.com/office/drawing/2014/main" id="{1EC47E79-0327-A941-B47B-0BC48AE55838}"/>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FF3333"/>
                </a:solidFill>
                <a:latin typeface="Century Gothic" panose="020B0502020202020204" pitchFamily="34" charset="0"/>
              </a:rPr>
              <a:t>Abstract</a:t>
            </a:r>
          </a:p>
        </p:txBody>
      </p:sp>
      <p:sp>
        <p:nvSpPr>
          <p:cNvPr id="53" name="Text Placeholder 11">
            <a:extLst>
              <a:ext uri="{FF2B5EF4-FFF2-40B4-BE49-F238E27FC236}">
                <a16:creationId xmlns:a16="http://schemas.microsoft.com/office/drawing/2014/main" id="{071EBB9C-2234-4E06-8A3A-32E0FD8AEE91}"/>
              </a:ext>
            </a:extLst>
          </p:cNvPr>
          <p:cNvSpPr txBox="1">
            <a:spLocks/>
          </p:cNvSpPr>
          <p:nvPr/>
        </p:nvSpPr>
        <p:spPr>
          <a:xfrm>
            <a:off x="4908038" y="34770348"/>
            <a:ext cx="6404732" cy="653305"/>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Node Location</a:t>
            </a:r>
            <a:endParaRPr lang="en-US" dirty="0">
              <a:solidFill>
                <a:schemeClr val="bg1"/>
              </a:solidFill>
            </a:endParaRPr>
          </a:p>
        </p:txBody>
      </p:sp>
      <p:sp>
        <p:nvSpPr>
          <p:cNvPr id="54" name="Title 3">
            <a:extLst>
              <a:ext uri="{FF2B5EF4-FFF2-40B4-BE49-F238E27FC236}">
                <a16:creationId xmlns:a16="http://schemas.microsoft.com/office/drawing/2014/main" id="{3538C4ED-B06E-41A2-9040-03BEC61A9E3B}"/>
              </a:ext>
            </a:extLst>
          </p:cNvPr>
          <p:cNvSpPr txBox="1">
            <a:spLocks/>
          </p:cNvSpPr>
          <p:nvPr/>
        </p:nvSpPr>
        <p:spPr>
          <a:xfrm>
            <a:off x="24995303" y="4648200"/>
            <a:ext cx="1522297" cy="29451299"/>
          </a:xfrm>
          <a:prstGeom prst="rect">
            <a:avLst/>
          </a:prstGeom>
        </p:spPr>
        <p:txBody>
          <a:bodyPr vert="vert270" anchor="t">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FF3333"/>
                </a:solidFill>
              </a:rPr>
              <a:t>Study Area</a:t>
            </a:r>
            <a:r>
              <a:rPr lang="en-US" sz="10000" dirty="0">
                <a:solidFill>
                  <a:srgbClr val="FF3333"/>
                </a:solidFill>
              </a:rPr>
              <a:t> Wildfires</a:t>
            </a:r>
          </a:p>
        </p:txBody>
      </p:sp>
      <p:pic>
        <p:nvPicPr>
          <p:cNvPr id="55" name="Picture 54">
            <a:extLst>
              <a:ext uri="{FF2B5EF4-FFF2-40B4-BE49-F238E27FC236}">
                <a16:creationId xmlns:a16="http://schemas.microsoft.com/office/drawing/2014/main" id="{3C71976F-373B-4E5F-97B0-9D2C7C71962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16231" y="30747808"/>
            <a:ext cx="2123357" cy="2103120"/>
          </a:xfrm>
          <a:prstGeom prst="rect">
            <a:avLst/>
          </a:prstGeom>
        </p:spPr>
      </p:pic>
      <p:pic>
        <p:nvPicPr>
          <p:cNvPr id="56" name="Picture 55">
            <a:extLst>
              <a:ext uri="{FF2B5EF4-FFF2-40B4-BE49-F238E27FC236}">
                <a16:creationId xmlns:a16="http://schemas.microsoft.com/office/drawing/2014/main" id="{E94F8C50-6FCC-4F40-9C34-2DBC57995C6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20757" y="30788021"/>
            <a:ext cx="2123357" cy="2103120"/>
          </a:xfrm>
          <a:prstGeom prst="rect">
            <a:avLst/>
          </a:prstGeom>
        </p:spPr>
      </p:pic>
      <p:pic>
        <p:nvPicPr>
          <p:cNvPr id="57" name="Picture 56">
            <a:extLst>
              <a:ext uri="{FF2B5EF4-FFF2-40B4-BE49-F238E27FC236}">
                <a16:creationId xmlns:a16="http://schemas.microsoft.com/office/drawing/2014/main" id="{B777D8DA-6C48-4F78-A146-2F2E2116ED8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11704" y="30747808"/>
            <a:ext cx="2123357" cy="2103120"/>
          </a:xfrm>
          <a:prstGeom prst="rect">
            <a:avLst/>
          </a:prstGeom>
        </p:spPr>
      </p:pic>
      <p:pic>
        <p:nvPicPr>
          <p:cNvPr id="58" name="Picture 57">
            <a:extLst>
              <a:ext uri="{FF2B5EF4-FFF2-40B4-BE49-F238E27FC236}">
                <a16:creationId xmlns:a16="http://schemas.microsoft.com/office/drawing/2014/main" id="{7ECB70DD-2B58-4B23-8FD8-AB0AE33952F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5283" y="30820018"/>
            <a:ext cx="2123357" cy="2103120"/>
          </a:xfrm>
          <a:prstGeom prst="rect">
            <a:avLst/>
          </a:prstGeom>
        </p:spPr>
      </p:pic>
    </p:spTree>
    <p:extLst>
      <p:ext uri="{BB962C8B-B14F-4D97-AF65-F5344CB8AC3E}">
        <p14:creationId xmlns:p14="http://schemas.microsoft.com/office/powerpoint/2010/main" val="3629063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endParaRPr lang="en-US" dirty="0"/>
          </a:p>
        </p:txBody>
      </p:sp>
      <p:sp>
        <p:nvSpPr>
          <p:cNvPr id="6" name="TextBox 5">
            <a:extLst>
              <a:ext uri="{FF2B5EF4-FFF2-40B4-BE49-F238E27FC236}">
                <a16:creationId xmlns:a16="http://schemas.microsoft.com/office/drawing/2014/main" id="{1E09F9D8-C002-1442-ACAE-5563A1CB966F}"/>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FF3333"/>
                </a:solidFill>
                <a:latin typeface="Century Gothic" panose="020B0502020202020204" pitchFamily="34" charset="0"/>
              </a:rPr>
              <a:t>Abstract</a:t>
            </a:r>
          </a:p>
        </p:txBody>
      </p:sp>
      <p:sp>
        <p:nvSpPr>
          <p:cNvPr id="7" name="Text Placeholder 16">
            <a:extLst>
              <a:ext uri="{FF2B5EF4-FFF2-40B4-BE49-F238E27FC236}">
                <a16:creationId xmlns:a16="http://schemas.microsoft.com/office/drawing/2014/main" id="{7735D678-F608-5940-BC93-72C0B6736AC4}"/>
              </a:ext>
            </a:extLst>
          </p:cNvPr>
          <p:cNvSpPr txBox="1">
            <a:spLocks/>
          </p:cNvSpPr>
          <p:nvPr/>
        </p:nvSpPr>
        <p:spPr>
          <a:xfrm>
            <a:off x="914399" y="8633186"/>
            <a:ext cx="11430000" cy="47900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FF3333"/>
              </a:buClr>
              <a:buFont typeface="Arial" panose="020B0604020202020204" pitchFamily="34" charset="0"/>
              <a:buChar char="•"/>
            </a:pPr>
            <a:r>
              <a:rPr lang="en-US" b="1" dirty="0">
                <a:solidFill>
                  <a:srgbClr val="FF3333"/>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FF3333"/>
              </a:buClr>
              <a:buFont typeface="Arial" panose="020B0604020202020204" pitchFamily="34" charset="0"/>
              <a:buChar char="•"/>
            </a:pPr>
            <a:r>
              <a:rPr lang="en-US" b="1" dirty="0">
                <a:solidFill>
                  <a:srgbClr val="FF3333"/>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FF3333"/>
              </a:buClr>
              <a:buFont typeface="Arial" panose="020B0604020202020204" pitchFamily="34" charset="0"/>
              <a:buChar char="•"/>
            </a:pPr>
            <a:r>
              <a:rPr lang="en-US" b="1" dirty="0">
                <a:solidFill>
                  <a:srgbClr val="FF3333"/>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FF3333"/>
              </a:buClr>
              <a:buFont typeface="Arial" panose="020B0604020202020204" pitchFamily="34" charset="0"/>
              <a:buChar char="•"/>
            </a:pPr>
            <a:r>
              <a:rPr lang="en-US" b="1" dirty="0">
                <a:solidFill>
                  <a:srgbClr val="FF3333"/>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FF3333"/>
              </a:buClr>
              <a:buFont typeface="Arial" panose="020B0604020202020204" pitchFamily="34" charset="0"/>
              <a:buChar char="•"/>
            </a:pPr>
            <a:r>
              <a:rPr lang="en-US" b="1" dirty="0">
                <a:solidFill>
                  <a:srgbClr val="FF3333"/>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8" name="TextBox 7">
            <a:extLst>
              <a:ext uri="{FF2B5EF4-FFF2-40B4-BE49-F238E27FC236}">
                <a16:creationId xmlns:a16="http://schemas.microsoft.com/office/drawing/2014/main" id="{2FA18D74-515D-E147-9A3F-2CA270F236BD}"/>
              </a:ext>
            </a:extLst>
          </p:cNvPr>
          <p:cNvSpPr txBox="1"/>
          <p:nvPr/>
        </p:nvSpPr>
        <p:spPr>
          <a:xfrm>
            <a:off x="878674" y="7894465"/>
            <a:ext cx="3127779" cy="769441"/>
          </a:xfrm>
          <a:prstGeom prst="rect">
            <a:avLst/>
          </a:prstGeom>
          <a:noFill/>
        </p:spPr>
        <p:txBody>
          <a:bodyPr wrap="none" rtlCol="0">
            <a:spAutoFit/>
          </a:bodyPr>
          <a:lstStyle/>
          <a:p>
            <a:r>
              <a:rPr lang="en-US" sz="4400" b="1" dirty="0">
                <a:solidFill>
                  <a:srgbClr val="FF3333"/>
                </a:solidFill>
                <a:latin typeface="Century Gothic" panose="020B0502020202020204" pitchFamily="34" charset="0"/>
              </a:rPr>
              <a:t>Objectives</a:t>
            </a:r>
          </a:p>
        </p:txBody>
      </p:sp>
      <p:sp>
        <p:nvSpPr>
          <p:cNvPr id="9" name="Text Placeholder 16">
            <a:extLst>
              <a:ext uri="{FF2B5EF4-FFF2-40B4-BE49-F238E27FC236}">
                <a16:creationId xmlns:a16="http://schemas.microsoft.com/office/drawing/2014/main" id="{7DAC266A-61CF-9E48-AE9F-925ABA5BF387}"/>
              </a:ext>
            </a:extLst>
          </p:cNvPr>
          <p:cNvSpPr txBox="1">
            <a:spLocks/>
          </p:cNvSpPr>
          <p:nvPr/>
        </p:nvSpPr>
        <p:spPr>
          <a:xfrm>
            <a:off x="12866914" y="8633187"/>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0" name="TextBox 9">
            <a:extLst>
              <a:ext uri="{FF2B5EF4-FFF2-40B4-BE49-F238E27FC236}">
                <a16:creationId xmlns:a16="http://schemas.microsoft.com/office/drawing/2014/main" id="{8C2F6467-8691-E649-92B4-804436DC48AC}"/>
              </a:ext>
            </a:extLst>
          </p:cNvPr>
          <p:cNvSpPr txBox="1"/>
          <p:nvPr/>
        </p:nvSpPr>
        <p:spPr>
          <a:xfrm>
            <a:off x="12796468" y="7894465"/>
            <a:ext cx="3849131" cy="769441"/>
          </a:xfrm>
          <a:prstGeom prst="rect">
            <a:avLst/>
          </a:prstGeom>
          <a:noFill/>
        </p:spPr>
        <p:txBody>
          <a:bodyPr wrap="none" rtlCol="0">
            <a:spAutoFit/>
          </a:bodyPr>
          <a:lstStyle/>
          <a:p>
            <a:r>
              <a:rPr lang="en-US" sz="4400" b="1" dirty="0">
                <a:solidFill>
                  <a:srgbClr val="FF3333"/>
                </a:solidFill>
                <a:latin typeface="Century Gothic" panose="020B0502020202020204" pitchFamily="34" charset="0"/>
              </a:rPr>
              <a:t>Methodology</a:t>
            </a:r>
          </a:p>
        </p:txBody>
      </p:sp>
      <p:sp>
        <p:nvSpPr>
          <p:cNvPr id="11" name="Text Placeholder 16">
            <a:extLst>
              <a:ext uri="{FF2B5EF4-FFF2-40B4-BE49-F238E27FC236}">
                <a16:creationId xmlns:a16="http://schemas.microsoft.com/office/drawing/2014/main" id="{8A8CD813-359A-464E-A37E-3D383D57C90F}"/>
              </a:ext>
            </a:extLst>
          </p:cNvPr>
          <p:cNvSpPr txBox="1">
            <a:spLocks/>
          </p:cNvSpPr>
          <p:nvPr/>
        </p:nvSpPr>
        <p:spPr>
          <a:xfrm>
            <a:off x="12903490"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2" name="TextBox 11">
            <a:extLst>
              <a:ext uri="{FF2B5EF4-FFF2-40B4-BE49-F238E27FC236}">
                <a16:creationId xmlns:a16="http://schemas.microsoft.com/office/drawing/2014/main" id="{1C9529B2-F3E4-9347-B50D-4C6C30F6379A}"/>
              </a:ext>
            </a:extLst>
          </p:cNvPr>
          <p:cNvSpPr txBox="1"/>
          <p:nvPr/>
        </p:nvSpPr>
        <p:spPr>
          <a:xfrm>
            <a:off x="12796468" y="4484915"/>
            <a:ext cx="3172663" cy="769441"/>
          </a:xfrm>
          <a:prstGeom prst="rect">
            <a:avLst/>
          </a:prstGeom>
          <a:noFill/>
        </p:spPr>
        <p:txBody>
          <a:bodyPr wrap="none" rtlCol="0">
            <a:spAutoFit/>
          </a:bodyPr>
          <a:lstStyle/>
          <a:p>
            <a:r>
              <a:rPr lang="en-US" sz="4400" b="1" dirty="0">
                <a:solidFill>
                  <a:srgbClr val="FF3333"/>
                </a:solidFill>
                <a:latin typeface="Century Gothic" panose="020B0502020202020204" pitchFamily="34" charset="0"/>
              </a:rPr>
              <a:t>Study Area</a:t>
            </a:r>
          </a:p>
        </p:txBody>
      </p:sp>
      <p:sp>
        <p:nvSpPr>
          <p:cNvPr id="13" name="Text Placeholder 16">
            <a:extLst>
              <a:ext uri="{FF2B5EF4-FFF2-40B4-BE49-F238E27FC236}">
                <a16:creationId xmlns:a16="http://schemas.microsoft.com/office/drawing/2014/main" id="{57151EBC-96AD-E447-A8F3-56C077BCBFFD}"/>
              </a:ext>
            </a:extLst>
          </p:cNvPr>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4" name="TextBox 13">
            <a:extLst>
              <a:ext uri="{FF2B5EF4-FFF2-40B4-BE49-F238E27FC236}">
                <a16:creationId xmlns:a16="http://schemas.microsoft.com/office/drawing/2014/main" id="{C4C6BBD5-3DC0-DD4B-B1A1-E90118D650EA}"/>
              </a:ext>
            </a:extLst>
          </p:cNvPr>
          <p:cNvSpPr txBox="1"/>
          <p:nvPr/>
        </p:nvSpPr>
        <p:spPr>
          <a:xfrm>
            <a:off x="12796468" y="14082593"/>
            <a:ext cx="5272597" cy="769441"/>
          </a:xfrm>
          <a:prstGeom prst="rect">
            <a:avLst/>
          </a:prstGeom>
          <a:noFill/>
        </p:spPr>
        <p:txBody>
          <a:bodyPr wrap="none" rtlCol="0">
            <a:spAutoFit/>
          </a:bodyPr>
          <a:lstStyle/>
          <a:p>
            <a:r>
              <a:rPr lang="en-US" sz="4400" b="1" dirty="0">
                <a:solidFill>
                  <a:srgbClr val="FF3333"/>
                </a:solidFill>
                <a:latin typeface="Century Gothic" panose="020B0502020202020204" pitchFamily="34" charset="0"/>
              </a:rPr>
              <a:t>Earth Observations</a:t>
            </a:r>
          </a:p>
        </p:txBody>
      </p:sp>
      <p:sp>
        <p:nvSpPr>
          <p:cNvPr id="15" name="Text Placeholder 16">
            <a:extLst>
              <a:ext uri="{FF2B5EF4-FFF2-40B4-BE49-F238E27FC236}">
                <a16:creationId xmlns:a16="http://schemas.microsoft.com/office/drawing/2014/main" id="{CB207A03-290E-FD44-8E29-4632A93A2237}"/>
              </a:ext>
            </a:extLst>
          </p:cNvPr>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6" name="TextBox 15">
            <a:extLst>
              <a:ext uri="{FF2B5EF4-FFF2-40B4-BE49-F238E27FC236}">
                <a16:creationId xmlns:a16="http://schemas.microsoft.com/office/drawing/2014/main" id="{795BE288-5056-EC41-BDC7-5E2ED9A0E8FC}"/>
              </a:ext>
            </a:extLst>
          </p:cNvPr>
          <p:cNvSpPr txBox="1"/>
          <p:nvPr/>
        </p:nvSpPr>
        <p:spPr>
          <a:xfrm>
            <a:off x="878674" y="14082593"/>
            <a:ext cx="2012089" cy="769441"/>
          </a:xfrm>
          <a:prstGeom prst="rect">
            <a:avLst/>
          </a:prstGeom>
          <a:noFill/>
        </p:spPr>
        <p:txBody>
          <a:bodyPr wrap="none" rtlCol="0">
            <a:spAutoFit/>
          </a:bodyPr>
          <a:lstStyle/>
          <a:p>
            <a:r>
              <a:rPr lang="en-US" sz="4400" b="1" dirty="0">
                <a:solidFill>
                  <a:srgbClr val="FF3333"/>
                </a:solidFill>
                <a:latin typeface="Century Gothic" panose="020B0502020202020204" pitchFamily="34" charset="0"/>
              </a:rPr>
              <a:t>Results</a:t>
            </a:r>
          </a:p>
        </p:txBody>
      </p:sp>
      <p:sp>
        <p:nvSpPr>
          <p:cNvPr id="17" name="Text Placeholder 16">
            <a:extLst>
              <a:ext uri="{FF2B5EF4-FFF2-40B4-BE49-F238E27FC236}">
                <a16:creationId xmlns:a16="http://schemas.microsoft.com/office/drawing/2014/main" id="{691CBEA6-0A83-B542-AE88-E9C84807F471}"/>
              </a:ext>
            </a:extLst>
          </p:cNvPr>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FF3333"/>
              </a:buClr>
              <a:buFont typeface="Arial" panose="020B0604020202020204" pitchFamily="34" charset="0"/>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FF3333"/>
              </a:buClr>
              <a:buFont typeface="Arial" panose="020B0604020202020204" pitchFamily="34" charset="0"/>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18" name="TextBox 17">
            <a:extLst>
              <a:ext uri="{FF2B5EF4-FFF2-40B4-BE49-F238E27FC236}">
                <a16:creationId xmlns:a16="http://schemas.microsoft.com/office/drawing/2014/main" id="{3A62E210-8A6E-D34C-9E05-7B82914A6814}"/>
              </a:ext>
            </a:extLst>
          </p:cNvPr>
          <p:cNvSpPr txBox="1"/>
          <p:nvPr/>
        </p:nvSpPr>
        <p:spPr>
          <a:xfrm>
            <a:off x="878674" y="26069475"/>
            <a:ext cx="3486852" cy="769441"/>
          </a:xfrm>
          <a:prstGeom prst="rect">
            <a:avLst/>
          </a:prstGeom>
          <a:noFill/>
        </p:spPr>
        <p:txBody>
          <a:bodyPr wrap="none" rtlCol="0">
            <a:spAutoFit/>
          </a:bodyPr>
          <a:lstStyle/>
          <a:p>
            <a:r>
              <a:rPr lang="en-US" sz="4400" b="1" dirty="0">
                <a:solidFill>
                  <a:srgbClr val="FF3333"/>
                </a:solidFill>
                <a:latin typeface="Century Gothic" panose="020B0502020202020204" pitchFamily="34" charset="0"/>
              </a:rPr>
              <a:t>Conclusions</a:t>
            </a:r>
          </a:p>
        </p:txBody>
      </p:sp>
      <p:sp>
        <p:nvSpPr>
          <p:cNvPr id="19" name="Text Placeholder 16">
            <a:extLst>
              <a:ext uri="{FF2B5EF4-FFF2-40B4-BE49-F238E27FC236}">
                <a16:creationId xmlns:a16="http://schemas.microsoft.com/office/drawing/2014/main" id="{CD73F9B8-ABC1-1F41-AE91-37F33A9DC64D}"/>
              </a:ext>
            </a:extLst>
          </p:cNvPr>
          <p:cNvSpPr txBox="1">
            <a:spLocks/>
          </p:cNvSpPr>
          <p:nvPr/>
        </p:nvSpPr>
        <p:spPr>
          <a:xfrm>
            <a:off x="914399" y="30493700"/>
            <a:ext cx="11405247"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20" name="TextBox 19">
            <a:extLst>
              <a:ext uri="{FF2B5EF4-FFF2-40B4-BE49-F238E27FC236}">
                <a16:creationId xmlns:a16="http://schemas.microsoft.com/office/drawing/2014/main" id="{278133B7-1010-7C41-954B-770A4C1824BE}"/>
              </a:ext>
            </a:extLst>
          </p:cNvPr>
          <p:cNvSpPr txBox="1"/>
          <p:nvPr/>
        </p:nvSpPr>
        <p:spPr>
          <a:xfrm>
            <a:off x="878674" y="29800569"/>
            <a:ext cx="5687776" cy="769441"/>
          </a:xfrm>
          <a:prstGeom prst="rect">
            <a:avLst/>
          </a:prstGeom>
          <a:noFill/>
        </p:spPr>
        <p:txBody>
          <a:bodyPr wrap="none" rtlCol="0">
            <a:spAutoFit/>
          </a:bodyPr>
          <a:lstStyle/>
          <a:p>
            <a:r>
              <a:rPr lang="en-US" sz="4400" b="1" dirty="0">
                <a:solidFill>
                  <a:srgbClr val="FF3333"/>
                </a:solidFill>
                <a:latin typeface="Century Gothic" panose="020B0502020202020204" pitchFamily="34" charset="0"/>
              </a:rPr>
              <a:t>Acknowledgements</a:t>
            </a:r>
          </a:p>
        </p:txBody>
      </p:sp>
      <p:sp>
        <p:nvSpPr>
          <p:cNvPr id="21" name="Text Placeholder 16">
            <a:extLst>
              <a:ext uri="{FF2B5EF4-FFF2-40B4-BE49-F238E27FC236}">
                <a16:creationId xmlns:a16="http://schemas.microsoft.com/office/drawing/2014/main" id="{782D6DBF-9A76-D247-833E-71F78AE8A5B6}"/>
              </a:ext>
            </a:extLst>
          </p:cNvPr>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2" name="TextBox 21">
            <a:extLst>
              <a:ext uri="{FF2B5EF4-FFF2-40B4-BE49-F238E27FC236}">
                <a16:creationId xmlns:a16="http://schemas.microsoft.com/office/drawing/2014/main" id="{35F04D17-159C-EA4E-9393-C3A943C5C23C}"/>
              </a:ext>
            </a:extLst>
          </p:cNvPr>
          <p:cNvSpPr txBox="1"/>
          <p:nvPr/>
        </p:nvSpPr>
        <p:spPr>
          <a:xfrm>
            <a:off x="12796468" y="26069475"/>
            <a:ext cx="4403770" cy="769441"/>
          </a:xfrm>
          <a:prstGeom prst="rect">
            <a:avLst/>
          </a:prstGeom>
          <a:noFill/>
        </p:spPr>
        <p:txBody>
          <a:bodyPr wrap="none" rtlCol="0">
            <a:spAutoFit/>
          </a:bodyPr>
          <a:lstStyle/>
          <a:p>
            <a:r>
              <a:rPr lang="en-US" sz="4400" b="1" dirty="0">
                <a:solidFill>
                  <a:srgbClr val="FF3333"/>
                </a:solidFill>
                <a:latin typeface="Century Gothic" panose="020B0502020202020204" pitchFamily="34" charset="0"/>
              </a:rPr>
              <a:t>Project Partners</a:t>
            </a:r>
          </a:p>
        </p:txBody>
      </p:sp>
      <p:sp>
        <p:nvSpPr>
          <p:cNvPr id="23" name="TextBox 22">
            <a:extLst>
              <a:ext uri="{FF2B5EF4-FFF2-40B4-BE49-F238E27FC236}">
                <a16:creationId xmlns:a16="http://schemas.microsoft.com/office/drawing/2014/main" id="{800BAEA5-7DF3-7B4C-848E-F499B639D6B0}"/>
              </a:ext>
            </a:extLst>
          </p:cNvPr>
          <p:cNvSpPr txBox="1"/>
          <p:nvPr/>
        </p:nvSpPr>
        <p:spPr>
          <a:xfrm>
            <a:off x="12796468" y="29800569"/>
            <a:ext cx="4542503" cy="769441"/>
          </a:xfrm>
          <a:prstGeom prst="rect">
            <a:avLst/>
          </a:prstGeom>
          <a:noFill/>
        </p:spPr>
        <p:txBody>
          <a:bodyPr wrap="none" rtlCol="0">
            <a:spAutoFit/>
          </a:bodyPr>
          <a:lstStyle/>
          <a:p>
            <a:r>
              <a:rPr lang="en-US" sz="4400" b="1" dirty="0">
                <a:solidFill>
                  <a:srgbClr val="FF3333"/>
                </a:solidFill>
                <a:latin typeface="Century Gothic" panose="020B0502020202020204" pitchFamily="34" charset="0"/>
              </a:rPr>
              <a:t>Team Members</a:t>
            </a:r>
          </a:p>
        </p:txBody>
      </p:sp>
      <p:sp>
        <p:nvSpPr>
          <p:cNvPr id="24" name="TextBox 23">
            <a:extLst>
              <a:ext uri="{FF2B5EF4-FFF2-40B4-BE49-F238E27FC236}">
                <a16:creationId xmlns:a16="http://schemas.microsoft.com/office/drawing/2014/main" id="{5E64D11C-05BC-2942-952B-68E30AB390CB}"/>
              </a:ext>
            </a:extLst>
          </p:cNvPr>
          <p:cNvSpPr txBox="1"/>
          <p:nvPr/>
        </p:nvSpPr>
        <p:spPr>
          <a:xfrm>
            <a:off x="914401" y="17901089"/>
            <a:ext cx="23316196" cy="7796837"/>
          </a:xfrm>
          <a:prstGeom prst="rect">
            <a:avLst/>
          </a:prstGeom>
          <a:solidFill>
            <a:srgbClr val="FF3333"/>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5" name="Text Placeholder 16">
            <a:extLst>
              <a:ext uri="{FF2B5EF4-FFF2-40B4-BE49-F238E27FC236}">
                <a16:creationId xmlns:a16="http://schemas.microsoft.com/office/drawing/2014/main" id="{E01B6B43-D4ED-EA42-827C-8337590F8AE5}"/>
              </a:ext>
            </a:extLst>
          </p:cNvPr>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28" name="Text Placeholder 16">
            <a:extLst>
              <a:ext uri="{FF2B5EF4-FFF2-40B4-BE49-F238E27FC236}">
                <a16:creationId xmlns:a16="http://schemas.microsoft.com/office/drawing/2014/main" id="{DD8CBF97-F41D-5647-940A-3EA90AE9F8CB}"/>
              </a:ext>
            </a:extLst>
          </p:cNvPr>
          <p:cNvSpPr txBox="1">
            <a:spLocks/>
          </p:cNvSpPr>
          <p:nvPr/>
        </p:nvSpPr>
        <p:spPr>
          <a:xfrm>
            <a:off x="12724635" y="32974678"/>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31" name="Text Placeholder 16">
            <a:extLst>
              <a:ext uri="{FF2B5EF4-FFF2-40B4-BE49-F238E27FC236}">
                <a16:creationId xmlns:a16="http://schemas.microsoft.com/office/drawing/2014/main" id="{4229E517-2A8A-194C-8893-AE6D7BCD84EA}"/>
              </a:ext>
            </a:extLst>
          </p:cNvPr>
          <p:cNvSpPr txBox="1">
            <a:spLocks/>
          </p:cNvSpPr>
          <p:nvPr/>
        </p:nvSpPr>
        <p:spPr>
          <a:xfrm>
            <a:off x="18563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7" name="Text Placeholder 16">
            <a:extLst>
              <a:ext uri="{FF2B5EF4-FFF2-40B4-BE49-F238E27FC236}">
                <a16:creationId xmlns:a16="http://schemas.microsoft.com/office/drawing/2014/main" id="{CC6544D5-6C7E-9446-AF0D-195CE4259DEE}"/>
              </a:ext>
            </a:extLst>
          </p:cNvPr>
          <p:cNvSpPr txBox="1">
            <a:spLocks/>
          </p:cNvSpPr>
          <p:nvPr/>
        </p:nvSpPr>
        <p:spPr>
          <a:xfrm>
            <a:off x="15644243"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43" name="Text Placeholder 16">
            <a:extLst>
              <a:ext uri="{FF2B5EF4-FFF2-40B4-BE49-F238E27FC236}">
                <a16:creationId xmlns:a16="http://schemas.microsoft.com/office/drawing/2014/main" id="{4229E517-2A8A-194C-8893-AE6D7BCD84EA}"/>
              </a:ext>
            </a:extLst>
          </p:cNvPr>
          <p:cNvSpPr txBox="1">
            <a:spLocks/>
          </p:cNvSpPr>
          <p:nvPr/>
        </p:nvSpPr>
        <p:spPr>
          <a:xfrm>
            <a:off x="21484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41" name="Text Placeholder 11">
            <a:extLst>
              <a:ext uri="{FF2B5EF4-FFF2-40B4-BE49-F238E27FC236}">
                <a16:creationId xmlns:a16="http://schemas.microsoft.com/office/drawing/2014/main" id="{E542C530-A607-4FF6-B3EE-1394FEC2DC5B}"/>
              </a:ext>
            </a:extLst>
          </p:cNvPr>
          <p:cNvSpPr txBox="1">
            <a:spLocks/>
          </p:cNvSpPr>
          <p:nvPr/>
        </p:nvSpPr>
        <p:spPr>
          <a:xfrm>
            <a:off x="4908038" y="34770348"/>
            <a:ext cx="6404732" cy="653305"/>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Node Location</a:t>
            </a:r>
            <a:endParaRPr lang="en-US" dirty="0">
              <a:solidFill>
                <a:schemeClr val="bg1"/>
              </a:solidFill>
            </a:endParaRPr>
          </a:p>
        </p:txBody>
      </p:sp>
      <p:sp>
        <p:nvSpPr>
          <p:cNvPr id="42" name="Title 3">
            <a:extLst>
              <a:ext uri="{FF2B5EF4-FFF2-40B4-BE49-F238E27FC236}">
                <a16:creationId xmlns:a16="http://schemas.microsoft.com/office/drawing/2014/main" id="{05175735-2E7F-464A-B5B2-031593F81A9F}"/>
              </a:ext>
            </a:extLst>
          </p:cNvPr>
          <p:cNvSpPr txBox="1">
            <a:spLocks/>
          </p:cNvSpPr>
          <p:nvPr/>
        </p:nvSpPr>
        <p:spPr>
          <a:xfrm>
            <a:off x="24995303" y="4648200"/>
            <a:ext cx="1522297" cy="29451299"/>
          </a:xfrm>
          <a:prstGeom prst="rect">
            <a:avLst/>
          </a:prstGeom>
        </p:spPr>
        <p:txBody>
          <a:bodyPr vert="vert270" anchor="t">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FF3333"/>
                </a:solidFill>
              </a:rPr>
              <a:t>Study Area</a:t>
            </a:r>
            <a:r>
              <a:rPr lang="en-US" sz="10000" dirty="0">
                <a:solidFill>
                  <a:srgbClr val="FF3333"/>
                </a:solidFill>
              </a:rPr>
              <a:t> Wildfires</a:t>
            </a:r>
          </a:p>
        </p:txBody>
      </p:sp>
      <p:pic>
        <p:nvPicPr>
          <p:cNvPr id="48" name="Picture 47">
            <a:extLst>
              <a:ext uri="{FF2B5EF4-FFF2-40B4-BE49-F238E27FC236}">
                <a16:creationId xmlns:a16="http://schemas.microsoft.com/office/drawing/2014/main" id="{544DFDFA-59B9-4410-9958-9AF0820FFC9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770466" y="30747808"/>
            <a:ext cx="2123357" cy="2103120"/>
          </a:xfrm>
          <a:prstGeom prst="rect">
            <a:avLst/>
          </a:prstGeom>
        </p:spPr>
      </p:pic>
      <p:pic>
        <p:nvPicPr>
          <p:cNvPr id="49" name="Picture 48">
            <a:extLst>
              <a:ext uri="{FF2B5EF4-FFF2-40B4-BE49-F238E27FC236}">
                <a16:creationId xmlns:a16="http://schemas.microsoft.com/office/drawing/2014/main" id="{74AC38FB-7207-4359-AF7D-44F286EA202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874992" y="30788021"/>
            <a:ext cx="2123357" cy="2103120"/>
          </a:xfrm>
          <a:prstGeom prst="rect">
            <a:avLst/>
          </a:prstGeom>
        </p:spPr>
      </p:pic>
      <p:pic>
        <p:nvPicPr>
          <p:cNvPr id="50" name="Picture 49">
            <a:extLst>
              <a:ext uri="{FF2B5EF4-FFF2-40B4-BE49-F238E27FC236}">
                <a16:creationId xmlns:a16="http://schemas.microsoft.com/office/drawing/2014/main" id="{483AA458-97A8-4CA2-835E-84C38C24DAB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665939" y="30747808"/>
            <a:ext cx="2123357" cy="2103120"/>
          </a:xfrm>
          <a:prstGeom prst="rect">
            <a:avLst/>
          </a:prstGeom>
        </p:spPr>
      </p:pic>
      <p:pic>
        <p:nvPicPr>
          <p:cNvPr id="51" name="Picture 50">
            <a:extLst>
              <a:ext uri="{FF2B5EF4-FFF2-40B4-BE49-F238E27FC236}">
                <a16:creationId xmlns:a16="http://schemas.microsoft.com/office/drawing/2014/main" id="{31237A1A-3168-4E3E-86FB-BF581FAC239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979518" y="30820018"/>
            <a:ext cx="2123357" cy="2103120"/>
          </a:xfrm>
          <a:prstGeom prst="rect">
            <a:avLst/>
          </a:prstGeom>
        </p:spPr>
      </p:pic>
    </p:spTree>
    <p:extLst>
      <p:ext uri="{BB962C8B-B14F-4D97-AF65-F5344CB8AC3E}">
        <p14:creationId xmlns:p14="http://schemas.microsoft.com/office/powerpoint/2010/main" val="91335564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1" ma:contentTypeDescription="Create a new document." ma:contentTypeScope="" ma:versionID="86d0b29d60577673ac2a80c771800e8d">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1742b45ea780c5805b1395eedee79f51"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EE7F321-9404-409B-8A43-4AF9B7083E3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90CFEE1-6CF9-48A4-847C-73FF7C6846BA}">
  <ds:schemaRefs>
    <ds:schemaRef ds:uri="http://schemas.microsoft.com/sharepoint/v3/contenttype/forms"/>
  </ds:schemaRefs>
</ds:datastoreItem>
</file>

<file path=customXml/itemProps3.xml><?xml version="1.0" encoding="utf-8"?>
<ds:datastoreItem xmlns:ds="http://schemas.openxmlformats.org/officeDocument/2006/customXml" ds:itemID="{EA19850C-B132-4F9E-91AE-B86D28DA0AF3}">
  <ds:schemaRef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7df78d0b-135a-4de7-9166-7c181cd87fb4"/>
    <ds:schemaRef ds:uri="http://purl.org/dc/dcmitype/"/>
    <ds:schemaRef ds:uri="http://schemas.microsoft.com/office/infopath/2007/PartnerControls"/>
    <ds:schemaRef ds:uri="21e6a8e8-1dff-48a6-ab9b-8d556c6946c0"/>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TotalTime>35393</TotalTime>
  <Words>1453</Words>
  <Application>Microsoft Office PowerPoint</Application>
  <PresentationFormat>Custom</PresentationFormat>
  <Paragraphs>133</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Century Gothic</vt:lpstr>
      <vt:lpstr>Garamond</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Hunter, Shanise Y. (LARC-E3)[SSAI DEVELOP]</cp:lastModifiedBy>
  <cp:revision>206</cp:revision>
  <dcterms:created xsi:type="dcterms:W3CDTF">2019-02-05T16:32:03Z</dcterms:created>
  <dcterms:modified xsi:type="dcterms:W3CDTF">2022-02-28T17:18:09Z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ies>
</file>