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
  </p:notesMasterIdLst>
  <p:sldIdLst>
    <p:sldId id="256" r:id="rId5"/>
    <p:sldId id="257" r:id="rId6"/>
    <p:sldId id="258"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4D99"/>
    <a:srgbClr val="964135"/>
    <a:srgbClr val="42ACCE"/>
    <a:srgbClr val="000000"/>
    <a:srgbClr val="7DB761"/>
    <a:srgbClr val="E97844"/>
    <a:srgbClr val="3F4268"/>
    <a:srgbClr val="238754"/>
    <a:srgbClr val="EBA34C"/>
    <a:srgbClr val="929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05" autoAdjust="0"/>
    <p:restoredTop sz="94675" autoAdjust="0"/>
  </p:normalViewPr>
  <p:slideViewPr>
    <p:cSldViewPr snapToGrid="0" showGuides="1">
      <p:cViewPr varScale="1">
        <p:scale>
          <a:sx n="20" d="100"/>
          <a:sy n="20" d="100"/>
        </p:scale>
        <p:origin x="3480" y="320"/>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9/8/20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904D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904D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904D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351998" y="34009628"/>
            <a:ext cx="4131322" cy="738664"/>
          </a:xfrm>
          <a:prstGeom prst="rect">
            <a:avLst/>
          </a:prstGeom>
          <a:noFill/>
        </p:spPr>
        <p:txBody>
          <a:bodyPr wrap="square" rtlCol="0">
            <a:spAutoFit/>
          </a:bodyPr>
          <a:lstStyle/>
          <a:p>
            <a:pPr algn="ctr"/>
            <a:r>
              <a:rPr lang="en-US" sz="4200" spc="200" baseline="0" dirty="0">
                <a:solidFill>
                  <a:schemeClr val="bg1"/>
                </a:solidFill>
                <a:latin typeface="Century Gothic" panose="020B0502020202020204" pitchFamily="34" charset="0"/>
              </a:rPr>
              <a:t> Fall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364045" y="1262807"/>
            <a:ext cx="2539978" cy="2587752"/>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04D99"/>
                </a:solidFill>
                <a:latin typeface="Century Gothic" panose="020B0502020202020204" pitchFamily="34" charset="0"/>
              </a:rPr>
              <a:t>Study Area </a:t>
            </a:r>
            <a:r>
              <a:rPr lang="en-US" sz="10000" dirty="0">
                <a:solidFill>
                  <a:srgbClr val="904D99"/>
                </a:solidFill>
                <a:latin typeface="Century Gothic" panose="020B0502020202020204" pitchFamily="34" charset="0"/>
              </a:rPr>
              <a:t>Health &amp; Air Quality</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904D99"/>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04D99"/>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04D99"/>
              </a:buClr>
            </a:pPr>
            <a:r>
              <a:rPr lang="en-US" b="1" dirty="0">
                <a:solidFill>
                  <a:srgbClr val="904D99"/>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04D99"/>
              </a:buClr>
            </a:pPr>
            <a:r>
              <a:rPr lang="en-US" b="1" dirty="0">
                <a:solidFill>
                  <a:srgbClr val="904D99"/>
                </a:solidFill>
                <a:latin typeface="Garamond" panose="02020404030301010803" pitchFamily="18" charset="0"/>
              </a:rPr>
              <a:t>Objectives</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04D99"/>
              </a:buClr>
            </a:pPr>
            <a:r>
              <a:rPr lang="en-US" b="1" dirty="0">
                <a:solidFill>
                  <a:srgbClr val="904D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04D99"/>
              </a:buClr>
            </a:pPr>
            <a:r>
              <a:rPr lang="en-US" b="1" dirty="0">
                <a:solidFill>
                  <a:srgbClr val="904D99"/>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904D99"/>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904D99"/>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04D99"/>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04D99"/>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904D99"/>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904D99"/>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904D99"/>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904D99"/>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a:noFill/>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04D99"/>
                </a:solidFill>
                <a:latin typeface="Century Gothic" panose="020B0502020202020204" pitchFamily="34" charset="0"/>
              </a:rPr>
              <a:t>Study Area </a:t>
            </a:r>
            <a:r>
              <a:rPr lang="en-US" sz="10000" dirty="0">
                <a:solidFill>
                  <a:srgbClr val="904D99"/>
                </a:solidFill>
                <a:latin typeface="Century Gothic" panose="020B0502020202020204" pitchFamily="34" charset="0"/>
              </a:rPr>
              <a:t>Health &amp; Air Quality</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904D99"/>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04D99"/>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04D99"/>
              </a:buClr>
            </a:pPr>
            <a:r>
              <a:rPr lang="en-US" b="1" dirty="0">
                <a:solidFill>
                  <a:srgbClr val="904D99"/>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04D99"/>
              </a:buClr>
            </a:pPr>
            <a:r>
              <a:rPr lang="en-US" b="1" dirty="0">
                <a:solidFill>
                  <a:srgbClr val="904D99"/>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04D99"/>
              </a:buClr>
            </a:pPr>
            <a:r>
              <a:rPr lang="en-US" b="1" dirty="0">
                <a:solidFill>
                  <a:srgbClr val="904D99"/>
                </a:solidFill>
                <a:latin typeface="Garamond" panose="02020404030301010803" pitchFamily="18" charset="0"/>
              </a:rPr>
              <a:t>Ensure</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904D99"/>
              </a:buClr>
            </a:pPr>
            <a:r>
              <a:rPr lang="en-US" b="1" dirty="0">
                <a:solidFill>
                  <a:srgbClr val="904D99"/>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04D99"/>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04D99"/>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904D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04D99"/>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04D99"/>
              </a:buClr>
            </a:pPr>
            <a:r>
              <a:rPr lang="en-US" b="1" dirty="0">
                <a:solidFill>
                  <a:srgbClr val="904D99"/>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04D99"/>
              </a:buClr>
            </a:pPr>
            <a:r>
              <a:rPr lang="en-US" b="1" dirty="0">
                <a:solidFill>
                  <a:srgbClr val="904D99"/>
                </a:solidFill>
                <a:latin typeface="Garamond" panose="02020404030301010803" pitchFamily="18" charset="0"/>
              </a:rPr>
              <a:t>Objectives</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04D99"/>
              </a:buClr>
            </a:pPr>
            <a:r>
              <a:rPr lang="en-US" b="1" dirty="0">
                <a:solidFill>
                  <a:srgbClr val="904D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04D99"/>
              </a:buClr>
            </a:pPr>
            <a:r>
              <a:rPr lang="en-US" b="1" dirty="0">
                <a:solidFill>
                  <a:srgbClr val="904D99"/>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04D99"/>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04D99"/>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04D99"/>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04D99"/>
                </a:solidFill>
                <a:latin typeface="Century Gothic" panose="020B0502020202020204" pitchFamily="34" charset="0"/>
              </a:rPr>
              <a:t>Study Area </a:t>
            </a:r>
            <a:r>
              <a:rPr lang="en-US" sz="10000" dirty="0">
                <a:solidFill>
                  <a:srgbClr val="904D99"/>
                </a:solidFill>
                <a:latin typeface="Century Gothic" panose="020B0502020202020204" pitchFamily="34" charset="0"/>
              </a:rPr>
              <a:t>Health &amp; Air Quality</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904D99"/>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127597E-CBD2-458C-9CE7-C4A41282AA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DC685A-14E7-480F-A519-FC1A7214EA68}">
  <ds:schemaRefs>
    <ds:schemaRef ds:uri="http://schemas.microsoft.com/sharepoint/v3/contenttype/forms"/>
  </ds:schemaRefs>
</ds:datastoreItem>
</file>

<file path=customXml/itemProps3.xml><?xml version="1.0" encoding="utf-8"?>
<ds:datastoreItem xmlns:ds="http://schemas.openxmlformats.org/officeDocument/2006/customXml" ds:itemID="{6FABC1B9-7692-459D-BB89-D83B5CE4AD72}">
  <ds:schemaRefs>
    <ds:schemaRef ds:uri="http://schemas.microsoft.com/office/infopath/2007/PartnerControls"/>
    <ds:schemaRef ds:uri="http://schemas.microsoft.com/office/2006/metadata/properties"/>
    <ds:schemaRef ds:uri="http://purl.org/dc/elements/1.1/"/>
    <ds:schemaRef ds:uri="7df78d0b-135a-4de7-9166-7c181cd87fb4"/>
    <ds:schemaRef ds:uri="http://schemas.microsoft.com/office/2006/documentManagement/types"/>
    <ds:schemaRef ds:uri="21e6a8e8-1dff-48a6-ab9b-8d556c6946c0"/>
    <ds:schemaRef ds:uri="http://purl.org/dc/terms/"/>
    <ds:schemaRef ds:uri="http://www.w3.org/XML/1998/namespace"/>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9187</TotalTime>
  <Words>1250</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41</cp:revision>
  <dcterms:created xsi:type="dcterms:W3CDTF">2019-11-06T20:00:51Z</dcterms:created>
  <dcterms:modified xsi:type="dcterms:W3CDTF">2020-09-08T23:43:36Z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