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2259A8"/>
    <a:srgbClr val="379CC3"/>
    <a:srgbClr val="2559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52698" autoAdjust="0"/>
  </p:normalViewPr>
  <p:slideViewPr>
    <p:cSldViewPr snapToGrid="0" showGuides="1">
      <p:cViewPr varScale="1">
        <p:scale>
          <a:sx n="57" d="100"/>
          <a:sy n="57" d="100"/>
        </p:scale>
        <p:origin x="2586" y="48"/>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1B57AF"/>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39800"/>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algn="r"/>
            <a:r>
              <a:rPr lang="en-US" dirty="0">
                <a:solidFill>
                  <a:schemeClr val="bg1"/>
                </a:solidFill>
              </a:rPr>
              <a:t>Node Name (e.g. Virginia – Langley) </a:t>
            </a:r>
            <a:r>
              <a:rPr lang="en-US">
                <a:solidFill>
                  <a:schemeClr val="bg1"/>
                </a:solidFill>
              </a:rPr>
              <a:t>| </a:t>
            </a:r>
            <a:r>
              <a:rPr lang="en-US" smtClean="0">
                <a:solidFill>
                  <a:schemeClr val="bg1"/>
                </a:solidFill>
              </a:rPr>
              <a:t>Fall</a:t>
            </a:r>
            <a:r>
              <a:rPr lang="en-US"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GOOD </a:t>
            </a:r>
          </a:p>
        </p:txBody>
      </p:sp>
      <p:sp>
        <p:nvSpPr>
          <p:cNvPr id="4" name="Text Placeholder 2"/>
          <p:cNvSpPr txBox="1">
            <a:spLocks/>
          </p:cNvSpPr>
          <p:nvPr/>
        </p:nvSpPr>
        <p:spPr>
          <a:xfrm>
            <a:off x="8891159" y="1158019"/>
            <a:ext cx="2948416"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21399" y="4555913"/>
            <a:ext cx="3655725"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1B57AF"/>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1B57AF"/>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1B57AF"/>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1B57AF"/>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1B57AF"/>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1B57AF"/>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1B57AF"/>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1B57AF"/>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1B57AF"/>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1B57AF"/>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141</cp:revision>
  <dcterms:created xsi:type="dcterms:W3CDTF">2019-02-11T19:14:02Z</dcterms:created>
  <dcterms:modified xsi:type="dcterms:W3CDTF">2019-09-16T20:48:51Z</dcterms:modified>
</cp:coreProperties>
</file>