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9CC3"/>
    <a:srgbClr val="7DB761"/>
    <a:srgbClr val="9299A8"/>
    <a:srgbClr val="964135"/>
    <a:srgbClr val="E97844"/>
    <a:srgbClr val="7DB961"/>
    <a:srgbClr val="238754"/>
    <a:srgbClr val="75AADB"/>
    <a:srgbClr val="2559A8"/>
    <a:srgbClr val="3F42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67" autoAdjust="0"/>
    <p:restoredTop sz="94660"/>
  </p:normalViewPr>
  <p:slideViewPr>
    <p:cSldViewPr snapToGrid="0">
      <p:cViewPr varScale="1">
        <p:scale>
          <a:sx n="20" d="100"/>
          <a:sy n="20" d="100"/>
        </p:scale>
        <p:origin x="311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satellites:</p:text>
    <p:extLst>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satellites:</p:text>
    <p:extLst>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satellites:</p:text>
    <p:extLst>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379C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379C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379CC3"/>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0533" y="891700"/>
            <a:ext cx="2508115" cy="2176272"/>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400" y="34529480"/>
            <a:ext cx="4480560" cy="903722"/>
          </a:xfrm>
          <a:prstGeom prst="rect">
            <a:avLst/>
          </a:prstGeom>
        </p:spPr>
      </p:pic>
    </p:spTree>
    <p:extLst>
      <p:ext uri="{BB962C8B-B14F-4D97-AF65-F5344CB8AC3E}">
        <p14:creationId xmlns:p14="http://schemas.microsoft.com/office/powerpoint/2010/main" val="804774885"/>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536"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9/16/2019</a:t>
            </a:fld>
            <a:endParaRPr lang="en-US" dirty="0"/>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dirty="0"/>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379CC3"/>
                </a:solidFill>
              </a:rPr>
              <a:t>Study Area</a:t>
            </a:r>
            <a:r>
              <a:rPr lang="en-US" sz="10000" dirty="0">
                <a:solidFill>
                  <a:srgbClr val="379CC3"/>
                </a:solidFill>
              </a:rPr>
              <a:t> Water Resources</a:t>
            </a: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a:solidFill>
                  <a:srgbClr val="379CC3"/>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a:solidFill>
                  <a:srgbClr val="379CC3"/>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79CC3"/>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379CC3"/>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a:solidFill>
                  <a:srgbClr val="379CC3"/>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379CC3"/>
                </a:solidFill>
              </a:rPr>
              <a:t> Node – Location (e.g. Virginia – Langley) | </a:t>
            </a:r>
            <a:r>
              <a:rPr lang="en-US" sz="5200" spc="100" dirty="0" smtClean="0">
                <a:solidFill>
                  <a:srgbClr val="379CC3"/>
                </a:solidFill>
              </a:rPr>
              <a:t>Fall</a:t>
            </a:r>
            <a:r>
              <a:rPr lang="en-US" sz="5200" dirty="0" smtClean="0">
                <a:solidFill>
                  <a:srgbClr val="379CC3"/>
                </a:solidFill>
              </a:rPr>
              <a:t> </a:t>
            </a:r>
            <a:r>
              <a:rPr lang="en-US" sz="5200" dirty="0">
                <a:solidFill>
                  <a:srgbClr val="379CC3"/>
                </a:solidFill>
              </a:rPr>
              <a:t>2019</a:t>
            </a:r>
          </a:p>
        </p:txBody>
      </p:sp>
      <p:sp>
        <p:nvSpPr>
          <p:cNvPr id="36" name="TextBox 35"/>
          <p:cNvSpPr txBox="1"/>
          <p:nvPr/>
        </p:nvSpPr>
        <p:spPr>
          <a:xfrm>
            <a:off x="914400" y="11639345"/>
            <a:ext cx="11430000" cy="9782832"/>
          </a:xfrm>
          <a:prstGeom prst="rect">
            <a:avLst/>
          </a:prstGeom>
          <a:solidFill>
            <a:srgbClr val="379CC3"/>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37" name="TextBox 36"/>
          <p:cNvSpPr txBox="1"/>
          <p:nvPr/>
        </p:nvSpPr>
        <p:spPr>
          <a:xfrm>
            <a:off x="12801600" y="15568206"/>
            <a:ext cx="11430000" cy="7338115"/>
          </a:xfrm>
          <a:prstGeom prst="rect">
            <a:avLst/>
          </a:prstGeom>
          <a:solidFill>
            <a:srgbClr val="379CC3"/>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38" name="TextBox 37"/>
          <p:cNvSpPr txBox="1"/>
          <p:nvPr/>
        </p:nvSpPr>
        <p:spPr>
          <a:xfrm>
            <a:off x="934818" y="24525514"/>
            <a:ext cx="11409581" cy="5183763"/>
          </a:xfrm>
          <a:prstGeom prst="rect">
            <a:avLst/>
          </a:prstGeom>
          <a:solidFill>
            <a:srgbClr val="379CC3"/>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4" name="Group 3"/>
          <p:cNvGrpSpPr/>
          <p:nvPr/>
        </p:nvGrpSpPr>
        <p:grpSpPr>
          <a:xfrm>
            <a:off x="844023" y="30803119"/>
            <a:ext cx="2834640" cy="3088358"/>
            <a:chOff x="844023" y="30803119"/>
            <a:chExt cx="2834640" cy="3088358"/>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054" y="30803119"/>
              <a:ext cx="2104579" cy="2103120"/>
            </a:xfrm>
            <a:prstGeom prst="rect">
              <a:avLst/>
            </a:prstGeom>
          </p:spPr>
        </p:pic>
        <p:sp>
          <p:nvSpPr>
            <p:cNvPr id="7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13" name="Group 12"/>
          <p:cNvGrpSpPr/>
          <p:nvPr/>
        </p:nvGrpSpPr>
        <p:grpSpPr>
          <a:xfrm>
            <a:off x="6683239" y="30803119"/>
            <a:ext cx="2834640" cy="2672859"/>
            <a:chOff x="6683239" y="30803119"/>
            <a:chExt cx="2834640" cy="2672859"/>
          </a:xfrm>
        </p:grpSpPr>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8270" y="30803119"/>
              <a:ext cx="2104579" cy="2103120"/>
            </a:xfrm>
            <a:prstGeom prst="rect">
              <a:avLst/>
            </a:prstGeom>
          </p:spPr>
        </p:pic>
        <p:sp>
          <p:nvSpPr>
            <p:cNvPr id="73"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5" name="Group 4"/>
          <p:cNvGrpSpPr/>
          <p:nvPr/>
        </p:nvGrpSpPr>
        <p:grpSpPr>
          <a:xfrm>
            <a:off x="9602847" y="30803119"/>
            <a:ext cx="2834640" cy="2672859"/>
            <a:chOff x="9602847" y="30803119"/>
            <a:chExt cx="2834640" cy="2672859"/>
          </a:xfrm>
        </p:grpSpPr>
        <p:pic>
          <p:nvPicPr>
            <p:cNvPr id="41" name="Picture 4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7878" y="30803119"/>
              <a:ext cx="2104579" cy="2103120"/>
            </a:xfrm>
            <a:prstGeom prst="rect">
              <a:avLst/>
            </a:prstGeom>
          </p:spPr>
        </p:pic>
        <p:sp>
          <p:nvSpPr>
            <p:cNvPr id="76"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 name="Group 2"/>
          <p:cNvGrpSpPr/>
          <p:nvPr/>
        </p:nvGrpSpPr>
        <p:grpSpPr>
          <a:xfrm>
            <a:off x="3763631" y="30803119"/>
            <a:ext cx="2834640" cy="2672859"/>
            <a:chOff x="3763631" y="30803119"/>
            <a:chExt cx="2834640" cy="2672859"/>
          </a:xfrm>
        </p:grpSpPr>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28662" y="30803119"/>
              <a:ext cx="2104579" cy="2103120"/>
            </a:xfrm>
            <a:prstGeom prst="rect">
              <a:avLst/>
            </a:prstGeom>
          </p:spPr>
        </p:pic>
        <p:sp>
          <p:nvSpPr>
            <p:cNvPr id="79"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81" name="Text Placeholder 16"/>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Abstract</a:t>
            </a:r>
          </a:p>
        </p:txBody>
      </p:sp>
    </p:spTree>
    <p:extLst>
      <p:ext uri="{BB962C8B-B14F-4D97-AF65-F5344CB8AC3E}">
        <p14:creationId xmlns:p14="http://schemas.microsoft.com/office/powerpoint/2010/main" val="3688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379CC3"/>
                </a:solidFill>
              </a:rPr>
              <a:t>Study Area</a:t>
            </a:r>
            <a:r>
              <a:rPr lang="en-US" sz="10000" dirty="0">
                <a:solidFill>
                  <a:srgbClr val="379CC3"/>
                </a:solidFill>
              </a:rPr>
              <a:t> Water Resources</a:t>
            </a: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78674" y="8736672"/>
            <a:ext cx="3127779"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Objectives</a:t>
            </a:r>
          </a:p>
        </p:txBody>
      </p:sp>
      <p:sp>
        <p:nvSpPr>
          <p:cNvPr id="10" name="Text Placeholder 16"/>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796468" y="8736672"/>
            <a:ext cx="3849131"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Methodology</a:t>
            </a:r>
          </a:p>
        </p:txBody>
      </p:sp>
      <p:sp>
        <p:nvSpPr>
          <p:cNvPr id="11" name="Text Placeholder 16"/>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96468" y="4484915"/>
            <a:ext cx="3172663"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Study Area</a:t>
            </a:r>
          </a:p>
        </p:txBody>
      </p:sp>
      <p:sp>
        <p:nvSpPr>
          <p:cNvPr id="12" name="Text Placeholder 16"/>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96468" y="14082593"/>
            <a:ext cx="5272597"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878674" y="14082593"/>
            <a:ext cx="2012089"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79CC3"/>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379CC3"/>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878674" y="26069475"/>
            <a:ext cx="3486852"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878674" y="29800569"/>
            <a:ext cx="5687776"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Acknowledgements</a:t>
            </a:r>
          </a:p>
        </p:txBody>
      </p:sp>
      <p:sp>
        <p:nvSpPr>
          <p:cNvPr id="6" name="Text Placeholder 16"/>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96468" y="26069475"/>
            <a:ext cx="4403770"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Project Partners</a:t>
            </a:r>
          </a:p>
        </p:txBody>
      </p:sp>
      <p:sp>
        <p:nvSpPr>
          <p:cNvPr id="24" name="TextBox 23"/>
          <p:cNvSpPr txBox="1"/>
          <p:nvPr/>
        </p:nvSpPr>
        <p:spPr>
          <a:xfrm>
            <a:off x="12796468" y="29800569"/>
            <a:ext cx="4542503"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379CC3"/>
                </a:solidFill>
              </a:rPr>
              <a:t> Node – Location (e.g. Virginia – Langley) | </a:t>
            </a:r>
            <a:r>
              <a:rPr lang="en-US" sz="5200" spc="100" dirty="0" smtClean="0">
                <a:solidFill>
                  <a:srgbClr val="379CC3"/>
                </a:solidFill>
              </a:rPr>
              <a:t>Fall</a:t>
            </a:r>
            <a:r>
              <a:rPr lang="en-US" sz="5200" dirty="0" smtClean="0">
                <a:solidFill>
                  <a:srgbClr val="379CC3"/>
                </a:solidFill>
              </a:rPr>
              <a:t> </a:t>
            </a:r>
            <a:r>
              <a:rPr lang="en-US" sz="5200" dirty="0">
                <a:solidFill>
                  <a:srgbClr val="379CC3"/>
                </a:solidFill>
              </a:rPr>
              <a:t>2019</a:t>
            </a:r>
          </a:p>
        </p:txBody>
      </p:sp>
      <p:sp>
        <p:nvSpPr>
          <p:cNvPr id="37" name="TextBox 36"/>
          <p:cNvSpPr txBox="1"/>
          <p:nvPr/>
        </p:nvSpPr>
        <p:spPr>
          <a:xfrm>
            <a:off x="914401" y="17901089"/>
            <a:ext cx="23316196" cy="7796837"/>
          </a:xfrm>
          <a:prstGeom prst="rect">
            <a:avLst/>
          </a:prstGeom>
          <a:solidFill>
            <a:srgbClr val="379CC3"/>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8" name="Text Placeholder 16"/>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38" name="Group 37"/>
          <p:cNvGrpSpPr/>
          <p:nvPr/>
        </p:nvGrpSpPr>
        <p:grpSpPr>
          <a:xfrm>
            <a:off x="12724635" y="30809650"/>
            <a:ext cx="2834640" cy="3088358"/>
            <a:chOff x="844023" y="30803119"/>
            <a:chExt cx="2834640" cy="3088358"/>
          </a:xfrm>
        </p:grpSpPr>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054" y="30803119"/>
              <a:ext cx="2104579" cy="2103120"/>
            </a:xfrm>
            <a:prstGeom prst="rect">
              <a:avLst/>
            </a:prstGeom>
          </p:spPr>
        </p:pic>
        <p:sp>
          <p:nvSpPr>
            <p:cNvPr id="4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1" name="Group 40"/>
          <p:cNvGrpSpPr/>
          <p:nvPr/>
        </p:nvGrpSpPr>
        <p:grpSpPr>
          <a:xfrm>
            <a:off x="18563851" y="30809650"/>
            <a:ext cx="2834640" cy="2672859"/>
            <a:chOff x="6683239" y="30803119"/>
            <a:chExt cx="2834640" cy="2672859"/>
          </a:xfrm>
        </p:grpSpPr>
        <p:pic>
          <p:nvPicPr>
            <p:cNvPr id="42" name="Picture 4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8270" y="30803119"/>
              <a:ext cx="2104579" cy="2103120"/>
            </a:xfrm>
            <a:prstGeom prst="rect">
              <a:avLst/>
            </a:prstGeom>
          </p:spPr>
        </p:pic>
        <p:sp>
          <p:nvSpPr>
            <p:cNvPr id="46"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7" name="Group 46"/>
          <p:cNvGrpSpPr/>
          <p:nvPr/>
        </p:nvGrpSpPr>
        <p:grpSpPr>
          <a:xfrm>
            <a:off x="21483459" y="30809650"/>
            <a:ext cx="2834640" cy="2672859"/>
            <a:chOff x="9602847" y="30803119"/>
            <a:chExt cx="2834640" cy="2672859"/>
          </a:xfrm>
        </p:grpSpPr>
        <p:pic>
          <p:nvPicPr>
            <p:cNvPr id="48" name="Picture 4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7878" y="30803119"/>
              <a:ext cx="2104579" cy="2103120"/>
            </a:xfrm>
            <a:prstGeom prst="rect">
              <a:avLst/>
            </a:prstGeom>
          </p:spPr>
        </p:pic>
        <p:sp>
          <p:nvSpPr>
            <p:cNvPr id="49"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50" name="Group 49"/>
          <p:cNvGrpSpPr/>
          <p:nvPr/>
        </p:nvGrpSpPr>
        <p:grpSpPr>
          <a:xfrm>
            <a:off x="15644243" y="30809650"/>
            <a:ext cx="2834640" cy="2672859"/>
            <a:chOff x="3763631" y="30803119"/>
            <a:chExt cx="2834640" cy="2672859"/>
          </a:xfrm>
        </p:grpSpPr>
        <p:pic>
          <p:nvPicPr>
            <p:cNvPr id="51" name="Picture 5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28662" y="30803119"/>
              <a:ext cx="2104579" cy="2103120"/>
            </a:xfrm>
            <a:prstGeom prst="rect">
              <a:avLst/>
            </a:prstGeom>
          </p:spPr>
        </p:pic>
        <p:sp>
          <p:nvSpPr>
            <p:cNvPr id="52"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3902488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379CC3"/>
                </a:solidFill>
              </a:rPr>
              <a:t>Study Area</a:t>
            </a:r>
            <a:r>
              <a:rPr lang="en-US" sz="10000" dirty="0">
                <a:solidFill>
                  <a:srgbClr val="379CC3"/>
                </a:solidFill>
              </a:rPr>
              <a:t> Water Resources</a:t>
            </a: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Methodology</a:t>
            </a:r>
          </a:p>
        </p:txBody>
      </p:sp>
      <p:sp>
        <p:nvSpPr>
          <p:cNvPr id="11" name="Text Placeholder 16"/>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79280" y="4484915"/>
            <a:ext cx="3172663"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79280" y="13705246"/>
            <a:ext cx="2012089"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79CC3"/>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379CC3"/>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79280" y="20036436"/>
            <a:ext cx="3486852"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79280" y="29869891"/>
            <a:ext cx="5687776"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79280" y="26396045"/>
            <a:ext cx="4403770"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379CC3"/>
                </a:solidFill>
              </a:rPr>
              <a:t> Node – Location (e.g. Virginia – Langley) | </a:t>
            </a:r>
            <a:r>
              <a:rPr lang="en-US" sz="5200" spc="100" dirty="0" smtClean="0">
                <a:solidFill>
                  <a:srgbClr val="379CC3"/>
                </a:solidFill>
              </a:rPr>
              <a:t>Fall</a:t>
            </a:r>
            <a:r>
              <a:rPr lang="en-US" sz="5200" dirty="0" smtClean="0">
                <a:solidFill>
                  <a:srgbClr val="379CC3"/>
                </a:solidFill>
              </a:rPr>
              <a:t> </a:t>
            </a:r>
            <a:r>
              <a:rPr lang="en-US" sz="5200" dirty="0">
                <a:solidFill>
                  <a:srgbClr val="379CC3"/>
                </a:solidFill>
              </a:rPr>
              <a:t>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Abstract</a:t>
            </a:r>
          </a:p>
        </p:txBody>
      </p:sp>
      <p:sp>
        <p:nvSpPr>
          <p:cNvPr id="55" name="Text Placeholder 16"/>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36" name="Group 35"/>
          <p:cNvGrpSpPr/>
          <p:nvPr/>
        </p:nvGrpSpPr>
        <p:grpSpPr>
          <a:xfrm>
            <a:off x="844023" y="30803119"/>
            <a:ext cx="2834640" cy="3088358"/>
            <a:chOff x="844023" y="30803119"/>
            <a:chExt cx="2834640" cy="3088358"/>
          </a:xfrm>
        </p:grpSpPr>
        <p:pic>
          <p:nvPicPr>
            <p:cNvPr id="37" name="Picture 3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054" y="30803119"/>
              <a:ext cx="2104579" cy="2103120"/>
            </a:xfrm>
            <a:prstGeom prst="rect">
              <a:avLst/>
            </a:prstGeom>
          </p:spPr>
        </p:pic>
        <p:sp>
          <p:nvSpPr>
            <p:cNvPr id="38"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39" name="Group 38"/>
          <p:cNvGrpSpPr/>
          <p:nvPr/>
        </p:nvGrpSpPr>
        <p:grpSpPr>
          <a:xfrm>
            <a:off x="6683239" y="30803119"/>
            <a:ext cx="2834640" cy="2672859"/>
            <a:chOff x="6683239" y="30803119"/>
            <a:chExt cx="2834640" cy="2672859"/>
          </a:xfrm>
        </p:grpSpPr>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8270" y="30803119"/>
              <a:ext cx="2104579" cy="2103120"/>
            </a:xfrm>
            <a:prstGeom prst="rect">
              <a:avLst/>
            </a:prstGeom>
          </p:spPr>
        </p:pic>
        <p:sp>
          <p:nvSpPr>
            <p:cNvPr id="4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2" name="Group 41"/>
          <p:cNvGrpSpPr/>
          <p:nvPr/>
        </p:nvGrpSpPr>
        <p:grpSpPr>
          <a:xfrm>
            <a:off x="9602847" y="30803119"/>
            <a:ext cx="2834640" cy="2672859"/>
            <a:chOff x="9602847" y="30803119"/>
            <a:chExt cx="2834640" cy="2672859"/>
          </a:xfrm>
        </p:grpSpPr>
        <p:pic>
          <p:nvPicPr>
            <p:cNvPr id="46" name="Picture 4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7878" y="30803119"/>
              <a:ext cx="2104579" cy="2103120"/>
            </a:xfrm>
            <a:prstGeom prst="rect">
              <a:avLst/>
            </a:prstGeom>
          </p:spPr>
        </p:pic>
        <p:sp>
          <p:nvSpPr>
            <p:cNvPr id="47"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8" name="Group 47"/>
          <p:cNvGrpSpPr/>
          <p:nvPr/>
        </p:nvGrpSpPr>
        <p:grpSpPr>
          <a:xfrm>
            <a:off x="3763631" y="30803119"/>
            <a:ext cx="2834640" cy="2672859"/>
            <a:chOff x="3763631" y="30803119"/>
            <a:chExt cx="2834640" cy="2672859"/>
          </a:xfrm>
        </p:grpSpPr>
        <p:pic>
          <p:nvPicPr>
            <p:cNvPr id="49" name="Picture 4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28662" y="30803119"/>
              <a:ext cx="2104579"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2554426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2412</TotalTime>
  <Words>1256</Words>
  <Application>Microsoft Office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Bengtsson, Zachary A. (ARC-SGE)[SSAI DEVELOP]</cp:lastModifiedBy>
  <cp:revision>187</cp:revision>
  <dcterms:created xsi:type="dcterms:W3CDTF">2019-02-05T16:32:03Z</dcterms:created>
  <dcterms:modified xsi:type="dcterms:W3CDTF">2019-09-16T20:31:01Z</dcterms:modified>
</cp:coreProperties>
</file>