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8"/>
  </p:notesMasterIdLst>
  <p:sldIdLst>
    <p:sldId id="376" r:id="rId5"/>
    <p:sldId id="377" r:id="rId6"/>
    <p:sldId id="324" r:id="rId7"/>
    <p:sldId id="282" r:id="rId8"/>
    <p:sldId id="323" r:id="rId9"/>
    <p:sldId id="367" r:id="rId10"/>
    <p:sldId id="326" r:id="rId11"/>
    <p:sldId id="327" r:id="rId12"/>
    <p:sldId id="341" r:id="rId13"/>
    <p:sldId id="366" r:id="rId14"/>
    <p:sldId id="342" r:id="rId15"/>
    <p:sldId id="370" r:id="rId16"/>
    <p:sldId id="30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A59A28-5186-FBAC-6040-BFBCDC5A434B}" name="Vanessa Machuca" initials="VM" userId="S::vanesaa.machuca@ssaihq.com::27ddf80d-735b-4a89-b36b-d85a25e74389" providerId="AD"/>
  <p188:author id="{9D8AA032-6115-F5B6-CE74-8B3B7334F923}" name="Melodi Hess" initials="MH" userId="S::melodi.hess@ssaihq.com::d36743e0-bf4f-4a08-b26d-0bce7335fd07" providerId="AD"/>
  <p188:author id="{EABB514C-5F0B-93A5-222B-B16DBF30FDD2}" name="Kathleen Lange" initials="KL" userId="Kathleen Lange" providerId="None"/>
  <p188:author id="{3710D983-E6E8-4EF7-DD9B-C026DD84F20F}" name="Byles, Robert C. (LARC-E3)[SSAI DEVELOP]" initials="BRC(ED" userId="S::rcbyles@ndc.nasa.gov::f2fd4499-2563-4908-9210-b44e2282d021" providerId="AD"/>
  <p188:author id="{E5361BEC-FDEB-7B0E-1D75-A181005D660E}" name="Ben Dahan" initials="BD" userId="S::benjamin.dahan@ssaihq.com::89d5074a-c120-4fd2-83a7-c2acdd5744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6F99"/>
    <a:srgbClr val="5372B3"/>
    <a:srgbClr val="9DB23F"/>
    <a:srgbClr val="BA3A50"/>
    <a:srgbClr val="8A8480"/>
    <a:srgbClr val="C13E2D"/>
    <a:srgbClr val="67A478"/>
    <a:srgbClr val="895999"/>
    <a:srgbClr val="FFFFFF"/>
    <a:srgbClr val="8841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64" autoAdjust="0"/>
    <p:restoredTop sz="69647" autoAdjust="0"/>
  </p:normalViewPr>
  <p:slideViewPr>
    <p:cSldViewPr snapToGrid="0">
      <p:cViewPr varScale="1">
        <p:scale>
          <a:sx n="49" d="100"/>
          <a:sy n="49" d="100"/>
        </p:scale>
        <p:origin x="62" y="28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Short title font size: 32pt</a:t>
            </a:r>
            <a:br>
              <a:rPr lang="en-US" sz="1800" dirty="0">
                <a:effectLst/>
                <a:latin typeface="Segoe UI" panose="020B0502040204020203" pitchFamily="34" charset="0"/>
              </a:rPr>
            </a:br>
            <a:r>
              <a:rPr lang="en-US" sz="1800" dirty="0">
                <a:effectLst/>
                <a:latin typeface="Segoe UI" panose="020B0502040204020203" pitchFamily="34" charset="0"/>
              </a:rPr>
              <a:t>Long title font size: 22pt</a:t>
            </a:r>
            <a:br>
              <a:rPr lang="en-US" sz="1800" dirty="0">
                <a:effectLst/>
                <a:latin typeface="Segoe UI" panose="020B0502040204020203" pitchFamily="34" charset="0"/>
              </a:rPr>
            </a:br>
            <a:r>
              <a:rPr lang="en-US" sz="1800" dirty="0">
                <a:effectLst/>
                <a:latin typeface="Segoe UI" panose="020B0502040204020203" pitchFamily="34" charset="0"/>
              </a:rPr>
              <a:t>Team names font size: 20pt</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129806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1929144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3130018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559670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13</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Short title font size: 32pt</a:t>
            </a:r>
            <a:br>
              <a:rPr lang="en-US" sz="1200" dirty="0">
                <a:effectLst/>
                <a:latin typeface="Segoe UI" panose="020B0502040204020203" pitchFamily="34" charset="0"/>
              </a:rPr>
            </a:br>
            <a:r>
              <a:rPr lang="en-US" sz="1200" dirty="0">
                <a:effectLst/>
                <a:latin typeface="Segoe UI" panose="020B0502040204020203" pitchFamily="34" charset="0"/>
              </a:rPr>
              <a:t>Long title font size: 22pt</a:t>
            </a:r>
            <a:br>
              <a:rPr lang="en-US" sz="1200" dirty="0">
                <a:effectLst/>
                <a:latin typeface="Segoe UI" panose="020B0502040204020203" pitchFamily="34" charset="0"/>
              </a:rPr>
            </a:br>
            <a:r>
              <a:rPr lang="en-US" sz="1200" dirty="0">
                <a:effectLst/>
                <a:latin typeface="Segoe UI" panose="020B0502040204020203" pitchFamily="34" charset="0"/>
              </a:rPr>
              <a:t>Team names font size: 20pt</a:t>
            </a:r>
            <a:endParaRPr lang="en-US" sz="12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602256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944964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509083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2977830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useful tools, such as Gridlines, are not available on the online version of PowerPoint. If you need help with formatting for this reason, reach out to the PC team! Design and aesthetics are critical to science communication; these PowerPoint tools can help you ensure your presentation elements are neatly arranged.</a:t>
            </a: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80368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endParaRPr lang="en-US" dirty="0"/>
          </a:p>
          <a:p>
            <a:endParaRPr lang="en-US" dirty="0"/>
          </a:p>
          <a:p>
            <a:r>
              <a:rPr lang="en-US" dirty="0"/>
              <a:t>If the PC team notices frequent incorrect citations, or citations for images without Creative Commons licensing, you may be asked to resubmit the deliverable! </a:t>
            </a:r>
          </a:p>
          <a:p>
            <a:endParaRPr lang="en-US"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841951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spcAft>
                <a:spcPts val="600"/>
              </a:spcAft>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611153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4682219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jpg"/><Relationship Id="rId5" Type="http://schemas.microsoft.com/office/2007/relationships/hdphoto" Target="../media/hdphoto1.wdp"/><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18" t="19871" r="2732" b="42118"/>
          <a:stretch/>
        </p:blipFill>
        <p:spPr>
          <a:xfrm>
            <a:off x="-1"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grpSp>
        <p:nvGrpSpPr>
          <p:cNvPr id="21" name="Group 20">
            <a:extLst>
              <a:ext uri="{FF2B5EF4-FFF2-40B4-BE49-F238E27FC236}">
                <a16:creationId xmlns:a16="http://schemas.microsoft.com/office/drawing/2014/main" id="{89B87B34-A52C-4050-83DA-B3642D0651B0}"/>
              </a:ext>
            </a:extLst>
          </p:cNvPr>
          <p:cNvGrpSpPr/>
          <p:nvPr userDrawn="1"/>
        </p:nvGrpSpPr>
        <p:grpSpPr>
          <a:xfrm>
            <a:off x="-1" y="5504115"/>
            <a:ext cx="12192001" cy="1206277"/>
            <a:chOff x="-1" y="5504115"/>
            <a:chExt cx="12192001" cy="1206277"/>
          </a:xfrm>
        </p:grpSpPr>
        <p:grpSp>
          <p:nvGrpSpPr>
            <p:cNvPr id="8" name="Group 7">
              <a:extLst>
                <a:ext uri="{FF2B5EF4-FFF2-40B4-BE49-F238E27FC236}">
                  <a16:creationId xmlns:a16="http://schemas.microsoft.com/office/drawing/2014/main" id="{C8161D97-9320-4D1A-9538-0B84AB6D5EC9}"/>
                </a:ext>
              </a:extLst>
            </p:cNvPr>
            <p:cNvGrpSpPr/>
            <p:nvPr userDrawn="1"/>
          </p:nvGrpSpPr>
          <p:grpSpPr>
            <a:xfrm>
              <a:off x="-1" y="6356349"/>
              <a:ext cx="12192001" cy="354043"/>
              <a:chOff x="-1" y="6356349"/>
              <a:chExt cx="12192001" cy="35404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grpSp>
        <p:pic>
          <p:nvPicPr>
            <p:cNvPr id="22" name="Picture 21">
              <a:extLst>
                <a:ext uri="{FF2B5EF4-FFF2-40B4-BE49-F238E27FC236}">
                  <a16:creationId xmlns:a16="http://schemas.microsoft.com/office/drawing/2014/main" id="{1C27C43F-6D74-4574-8B5B-4A92FB5271A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Tree>
    <p:extLst>
      <p:ext uri="{BB962C8B-B14F-4D97-AF65-F5344CB8AC3E}">
        <p14:creationId xmlns:p14="http://schemas.microsoft.com/office/powerpoint/2010/main" val="92884131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68"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a:stretch/>
        </p:blipFill>
        <p:spPr>
          <a:xfrm>
            <a:off x="2103307" y="1939388"/>
            <a:ext cx="7685312" cy="3131623"/>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dirty="0">
                <a:solidFill>
                  <a:srgbClr val="5372B3">
                    <a:alpha val="10000"/>
                  </a:srgbClr>
                </a:solidFill>
                <a:latin typeface="Century Gothic" panose="020B0502020202020204" pitchFamily="34" charset="0"/>
              </a:rPr>
              <a:t>ANNIVERSARY</a:t>
            </a:r>
            <a:endParaRPr lang="en-US" sz="2400" b="1" spc="4000" baseline="0" dirty="0">
              <a:solidFill>
                <a:srgbClr val="5372B3">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64D109E-410F-49CA-BE07-08A67EF619EA}"/>
              </a:ext>
            </a:extLst>
          </p:cNvPr>
          <p:cNvGrpSpPr/>
          <p:nvPr userDrawn="1"/>
        </p:nvGrpSpPr>
        <p:grpSpPr>
          <a:xfrm>
            <a:off x="-1" y="5504115"/>
            <a:ext cx="12192001" cy="1206277"/>
            <a:chOff x="-1" y="5504115"/>
            <a:chExt cx="12192001" cy="1206277"/>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pic>
          <p:nvPicPr>
            <p:cNvPr id="31" name="Picture 30">
              <a:extLst>
                <a:ext uri="{FF2B5EF4-FFF2-40B4-BE49-F238E27FC236}">
                  <a16:creationId xmlns:a16="http://schemas.microsoft.com/office/drawing/2014/main" id="{F83F1E3B-E296-4F85-922E-FA6665073D0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Term Year </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hidden="1">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4" cstate="print">
            <a:duotone>
              <a:prstClr val="black"/>
              <a:srgbClr val="88419D">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9871" r="2067" b="42118"/>
          <a:stretch/>
        </p:blipFill>
        <p:spPr>
          <a:xfrm>
            <a:off x="-337270" y="1246410"/>
            <a:ext cx="12615088"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sp>
        <p:nvSpPr>
          <p:cNvPr id="15" name="TextBox 14">
            <a:extLst>
              <a:ext uri="{FF2B5EF4-FFF2-40B4-BE49-F238E27FC236}">
                <a16:creationId xmlns:a16="http://schemas.microsoft.com/office/drawing/2014/main" id="{808E4868-FCA3-47F2-9CF2-C262A649D519}"/>
              </a:ext>
            </a:extLst>
          </p:cNvPr>
          <p:cNvSpPr txBox="1"/>
          <p:nvPr userDrawn="1"/>
        </p:nvSpPr>
        <p:spPr>
          <a:xfrm>
            <a:off x="4752595"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30692"/>
            <a:ext cx="8509484"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5372B3"/>
                </a:solidFill>
                <a:latin typeface="Century Gothic"/>
              </a:rPr>
              <a:t>Study Area </a:t>
            </a:r>
            <a:r>
              <a:rPr lang="en-US" sz="3200" b="0" spc="0" baseline="0" dirty="0">
                <a:solidFill>
                  <a:srgbClr val="5372B3"/>
                </a:solidFill>
              </a:rPr>
              <a:t>Climate</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5372B3"/>
                </a:solidFill>
                <a:latin typeface="Century Gothic"/>
                <a:sym typeface="Wingdings" panose="05000000000000000000" pitchFamily="2" charset="2"/>
              </a:rPr>
              <a:t></a:t>
            </a:r>
            <a:r>
              <a:rPr lang="en-US" sz="2000" dirty="0">
                <a:solidFill>
                  <a:srgbClr val="67A478"/>
                </a:solidFill>
                <a:latin typeface="Century Gothic"/>
              </a:rPr>
              <a:t> </a:t>
            </a:r>
            <a:r>
              <a:rPr lang="en-US" sz="2000" dirty="0">
                <a:solidFill>
                  <a:schemeClr val="tx1">
                    <a:lumMod val="75000"/>
                    <a:lumOff val="25000"/>
                  </a:schemeClr>
                </a:solidFill>
                <a:latin typeface="Century Gothic"/>
              </a:rPr>
              <a:t>Team Member 2 </a:t>
            </a:r>
            <a:r>
              <a:rPr lang="en-US" sz="2000" dirty="0">
                <a:solidFill>
                  <a:srgbClr val="5372B3"/>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5372B3"/>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dirty="0">
                <a:solidFill>
                  <a:srgbClr val="FF0000"/>
                </a:solidFill>
              </a:rPr>
              <a:t>NO TEXT WITHIN THIS AREA</a:t>
            </a:r>
          </a:p>
        </p:txBody>
      </p:sp>
    </p:spTree>
    <p:extLst>
      <p:ext uri="{BB962C8B-B14F-4D97-AF65-F5344CB8AC3E}">
        <p14:creationId xmlns:p14="http://schemas.microsoft.com/office/powerpoint/2010/main" val="17769765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12192000" cy="11465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18" r:id="rId3"/>
    <p:sldLayoutId id="2147483679" r:id="rId4"/>
    <p:sldLayoutId id="2147483720" r:id="rId5"/>
    <p:sldLayoutId id="2147483769" r:id="rId6"/>
    <p:sldLayoutId id="2147483771" r:id="rId7"/>
    <p:sldLayoutId id="2147483707" r:id="rId8"/>
    <p:sldLayoutId id="2147483728" r:id="rId9"/>
    <p:sldLayoutId id="2147483690"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200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
            <a:extLst>
              <a:ext uri="{FF2B5EF4-FFF2-40B4-BE49-F238E27FC236}">
                <a16:creationId xmlns:a16="http://schemas.microsoft.com/office/drawing/2014/main" id="{72E3E10C-272D-4E74-AA9B-155DFA9B7752}"/>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F0302020204030204"/>
              </a:rPr>
              <a:t>SEPARATE &amp; EDITABLE: THE BAD </a:t>
            </a:r>
          </a:p>
        </p:txBody>
      </p:sp>
      <p:sp>
        <p:nvSpPr>
          <p:cNvPr id="42" name="Text Placeholder 2">
            <a:extLst>
              <a:ext uri="{FF2B5EF4-FFF2-40B4-BE49-F238E27FC236}">
                <a16:creationId xmlns:a16="http://schemas.microsoft.com/office/drawing/2014/main" id="{4D132323-F058-442C-AF0C-35C72F5014F5}"/>
              </a:ext>
            </a:extLst>
          </p:cNvPr>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3" name="Group 42">
            <a:extLst>
              <a:ext uri="{FF2B5EF4-FFF2-40B4-BE49-F238E27FC236}">
                <a16:creationId xmlns:a16="http://schemas.microsoft.com/office/drawing/2014/main" id="{723BFC8B-9034-4C66-B929-2515C0B047AB}"/>
              </a:ext>
            </a:extLst>
          </p:cNvPr>
          <p:cNvGrpSpPr/>
          <p:nvPr/>
        </p:nvGrpSpPr>
        <p:grpSpPr>
          <a:xfrm>
            <a:off x="452570" y="1228958"/>
            <a:ext cx="7373017" cy="4735630"/>
            <a:chOff x="156116" y="1326995"/>
            <a:chExt cx="7373017" cy="4735630"/>
          </a:xfrm>
        </p:grpSpPr>
        <p:pic>
          <p:nvPicPr>
            <p:cNvPr id="44" name="Picture 43">
              <a:extLst>
                <a:ext uri="{FF2B5EF4-FFF2-40B4-BE49-F238E27FC236}">
                  <a16:creationId xmlns:a16="http://schemas.microsoft.com/office/drawing/2014/main" id="{905B1A91-0CDC-40A5-9DB9-9CFCCFE47965}"/>
                </a:ext>
              </a:extLst>
            </p:cNvPr>
            <p:cNvPicPr>
              <a:picLocks noChangeAspect="1"/>
            </p:cNvPicPr>
            <p:nvPr/>
          </p:nvPicPr>
          <p:blipFill rotWithShape="1">
            <a:blip r:embed="rId3"/>
            <a:srcRect l="4202"/>
            <a:stretch/>
          </p:blipFill>
          <p:spPr>
            <a:xfrm>
              <a:off x="156116" y="1326995"/>
              <a:ext cx="7373017" cy="4324768"/>
            </a:xfrm>
            <a:prstGeom prst="rect">
              <a:avLst/>
            </a:prstGeom>
          </p:spPr>
        </p:pic>
        <p:pic>
          <p:nvPicPr>
            <p:cNvPr id="45" name="Picture 44">
              <a:extLst>
                <a:ext uri="{FF2B5EF4-FFF2-40B4-BE49-F238E27FC236}">
                  <a16:creationId xmlns:a16="http://schemas.microsoft.com/office/drawing/2014/main" id="{CA5303C2-9F36-47D6-8CB7-F2799A2E43A9}"/>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46" name="Picture 45">
              <a:extLst>
                <a:ext uri="{FF2B5EF4-FFF2-40B4-BE49-F238E27FC236}">
                  <a16:creationId xmlns:a16="http://schemas.microsoft.com/office/drawing/2014/main" id="{8E177288-F63C-4B05-B3CE-7D83BDBADFAE}"/>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2823707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5A02EC5-9887-4792-9515-D2161C1AFFA8}"/>
              </a:ext>
            </a:extLst>
          </p:cNvPr>
          <p:cNvPicPr>
            <a:picLocks noChangeAspect="1"/>
          </p:cNvPicPr>
          <p:nvPr/>
        </p:nvPicPr>
        <p:blipFill>
          <a:blip r:embed="rId3"/>
          <a:stretch>
            <a:fillRect/>
          </a:stretch>
        </p:blipFill>
        <p:spPr>
          <a:xfrm>
            <a:off x="896758" y="873511"/>
            <a:ext cx="4892409" cy="5656612"/>
          </a:xfrm>
          <a:prstGeom prst="rect">
            <a:avLst/>
          </a:prstGeom>
        </p:spPr>
      </p:pic>
      <p:sp>
        <p:nvSpPr>
          <p:cNvPr id="24" name="Text Placeholder 2">
            <a:extLst>
              <a:ext uri="{FF2B5EF4-FFF2-40B4-BE49-F238E27FC236}">
                <a16:creationId xmlns:a16="http://schemas.microsoft.com/office/drawing/2014/main" id="{1741B5AA-E591-4F00-86AA-62491427EDB8}"/>
              </a:ext>
            </a:extLst>
          </p:cNvPr>
          <p:cNvSpPr txBox="1">
            <a:spLocks/>
          </p:cNvSpPr>
          <p:nvPr/>
        </p:nvSpPr>
        <p:spPr>
          <a:xfrm>
            <a:off x="6645319" y="1423070"/>
            <a:ext cx="4333333" cy="380104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400" b="1" u="sng" dirty="0">
                <a:solidFill>
                  <a:schemeClr val="tx1">
                    <a:lumMod val="75000"/>
                    <a:lumOff val="25000"/>
                  </a:schemeClr>
                </a:solidFill>
                <a:latin typeface="Century Gothic" panose="020F0302020204030204"/>
              </a:rPr>
              <a:t>Bad Example</a:t>
            </a:r>
            <a:r>
              <a:rPr lang="en-US" sz="24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5372B3"/>
              </a:buClr>
            </a:pPr>
            <a:r>
              <a:rPr lang="en-US" sz="24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5372B3"/>
              </a:buClr>
            </a:pPr>
            <a:r>
              <a:rPr lang="en-US"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5372B3"/>
              </a:buClr>
            </a:pPr>
            <a:r>
              <a:rPr lang="en-US"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5372B3"/>
              </a:buClr>
            </a:pPr>
            <a:r>
              <a:rPr lang="en-US" sz="24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5372B3"/>
              </a:buClr>
            </a:pPr>
            <a:r>
              <a:rPr lang="en-US" sz="2400" dirty="0">
                <a:solidFill>
                  <a:schemeClr val="tx1">
                    <a:lumMod val="75000"/>
                    <a:lumOff val="25000"/>
                  </a:schemeClr>
                </a:solidFill>
                <a:latin typeface="Century Gothic" panose="020F0302020204030204"/>
              </a:rPr>
              <a:t>No locational context for where this state is located</a:t>
            </a:r>
          </a:p>
        </p:txBody>
      </p:sp>
      <p:sp>
        <p:nvSpPr>
          <p:cNvPr id="25" name="Title 4">
            <a:extLst>
              <a:ext uri="{FF2B5EF4-FFF2-40B4-BE49-F238E27FC236}">
                <a16:creationId xmlns:a16="http://schemas.microsoft.com/office/drawing/2014/main" id="{6254860F-7C36-4E61-8D86-E67348AC1B77}"/>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F0302020204030204"/>
              </a:rPr>
              <a:t>SEPARATE &amp; EDITABLE: THE BAD </a:t>
            </a:r>
          </a:p>
        </p:txBody>
      </p:sp>
    </p:spTree>
    <p:extLst>
      <p:ext uri="{BB962C8B-B14F-4D97-AF65-F5344CB8AC3E}">
        <p14:creationId xmlns:p14="http://schemas.microsoft.com/office/powerpoint/2010/main" val="2964386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Title 4">
            <a:extLst>
              <a:ext uri="{FF2B5EF4-FFF2-40B4-BE49-F238E27FC236}">
                <a16:creationId xmlns:a16="http://schemas.microsoft.com/office/drawing/2014/main" id="{B95B2074-E404-41C0-9732-7CDF5FBDB072}"/>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F0302020204030204"/>
              </a:rPr>
              <a:t>SEPARATE &amp; EDITABLE: THE GOOD </a:t>
            </a:r>
          </a:p>
        </p:txBody>
      </p:sp>
      <p:sp>
        <p:nvSpPr>
          <p:cNvPr id="218" name="Text Placeholder 2">
            <a:extLst>
              <a:ext uri="{FF2B5EF4-FFF2-40B4-BE49-F238E27FC236}">
                <a16:creationId xmlns:a16="http://schemas.microsoft.com/office/drawing/2014/main" id="{BEDEE0DF-23BA-4B00-80BC-4C2B633E6F71}"/>
              </a:ext>
            </a:extLst>
          </p:cNvPr>
          <p:cNvSpPr txBox="1">
            <a:spLocks/>
          </p:cNvSpPr>
          <p:nvPr/>
        </p:nvSpPr>
        <p:spPr>
          <a:xfrm>
            <a:off x="8371304" y="1013368"/>
            <a:ext cx="3275508"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5372B3"/>
              </a:buClr>
            </a:pPr>
            <a:r>
              <a:rPr lang="en-US" sz="2400" dirty="0">
                <a:solidFill>
                  <a:schemeClr val="tx1">
                    <a:lumMod val="75000"/>
                    <a:lumOff val="25000"/>
                  </a:schemeClr>
                </a:solidFill>
                <a:latin typeface="Century Gothic" panose="020F0302020204030204"/>
              </a:rPr>
              <a:t>All text is </a:t>
            </a:r>
            <a:r>
              <a:rPr lang="en-US" sz="2400" b="1" dirty="0">
                <a:solidFill>
                  <a:schemeClr val="tx1">
                    <a:lumMod val="75000"/>
                    <a:lumOff val="25000"/>
                  </a:schemeClr>
                </a:solidFill>
                <a:latin typeface="Century Gothic" panose="020F0302020204030204"/>
              </a:rPr>
              <a:t>separate</a:t>
            </a:r>
            <a:r>
              <a:rPr lang="en-US" sz="2400" dirty="0">
                <a:solidFill>
                  <a:schemeClr val="tx1">
                    <a:lumMod val="75000"/>
                    <a:lumOff val="25000"/>
                  </a:schemeClr>
                </a:solidFill>
                <a:latin typeface="Century Gothic" panose="020F0302020204030204"/>
              </a:rPr>
              <a:t> and </a:t>
            </a:r>
            <a:r>
              <a:rPr lang="en-US" sz="24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5372B3"/>
              </a:buClr>
            </a:pPr>
            <a:r>
              <a:rPr lang="en-US" sz="2400" b="1" dirty="0">
                <a:solidFill>
                  <a:schemeClr val="tx1">
                    <a:lumMod val="75000"/>
                    <a:lumOff val="25000"/>
                  </a:schemeClr>
                </a:solidFill>
                <a:latin typeface="Century Gothic" panose="020F0302020204030204"/>
              </a:rPr>
              <a:t>North arrow </a:t>
            </a:r>
            <a:r>
              <a:rPr lang="en-US" sz="24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5372B3"/>
              </a:buClr>
            </a:pPr>
            <a:r>
              <a:rPr lang="en-US" sz="2400" b="1" dirty="0">
                <a:solidFill>
                  <a:schemeClr val="tx1">
                    <a:lumMod val="75000"/>
                    <a:lumOff val="25000"/>
                  </a:schemeClr>
                </a:solidFill>
                <a:latin typeface="Century Gothic" panose="020F0302020204030204"/>
              </a:rPr>
              <a:t>Inset map </a:t>
            </a:r>
            <a:r>
              <a:rPr lang="en-US" sz="24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5372B3"/>
              </a:buClr>
            </a:pPr>
            <a:r>
              <a:rPr lang="en-US" sz="2400" b="1" dirty="0">
                <a:solidFill>
                  <a:schemeClr val="tx1">
                    <a:lumMod val="75000"/>
                    <a:lumOff val="25000"/>
                  </a:schemeClr>
                </a:solidFill>
                <a:latin typeface="Century Gothic" panose="020F0302020204030204"/>
              </a:rPr>
              <a:t>Legend is easy to understand </a:t>
            </a:r>
            <a:r>
              <a:rPr lang="en-US" sz="2400" dirty="0">
                <a:solidFill>
                  <a:schemeClr val="tx1">
                    <a:lumMod val="75000"/>
                    <a:lumOff val="25000"/>
                  </a:schemeClr>
                </a:solidFill>
                <a:latin typeface="Century Gothic" panose="020F0302020204030204"/>
              </a:rPr>
              <a:t>and is not titled “Legend”</a:t>
            </a:r>
          </a:p>
        </p:txBody>
      </p:sp>
      <p:pic>
        <p:nvPicPr>
          <p:cNvPr id="14" name="Picture 13">
            <a:extLst>
              <a:ext uri="{FF2B5EF4-FFF2-40B4-BE49-F238E27FC236}">
                <a16:creationId xmlns:a16="http://schemas.microsoft.com/office/drawing/2014/main" id="{213F9D01-5B69-442E-8CE4-0E0B4635F67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5789" y="924030"/>
            <a:ext cx="7500605" cy="5573525"/>
          </a:xfrm>
          <a:prstGeom prst="rect">
            <a:avLst/>
          </a:prstGeom>
        </p:spPr>
      </p:pic>
      <p:sp>
        <p:nvSpPr>
          <p:cNvPr id="15" name="TextBox 2">
            <a:extLst>
              <a:ext uri="{FF2B5EF4-FFF2-40B4-BE49-F238E27FC236}">
                <a16:creationId xmlns:a16="http://schemas.microsoft.com/office/drawing/2014/main" id="{BD832D90-76CA-471E-8008-A53A438E9736}"/>
              </a:ext>
            </a:extLst>
          </p:cNvPr>
          <p:cNvSpPr txBox="1"/>
          <p:nvPr/>
        </p:nvSpPr>
        <p:spPr>
          <a:xfrm>
            <a:off x="5615693" y="4176561"/>
            <a:ext cx="1568281"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0   125  250        500 </a:t>
            </a:r>
          </a:p>
        </p:txBody>
      </p:sp>
      <p:sp>
        <p:nvSpPr>
          <p:cNvPr id="16" name="TextBox 3">
            <a:extLst>
              <a:ext uri="{FF2B5EF4-FFF2-40B4-BE49-F238E27FC236}">
                <a16:creationId xmlns:a16="http://schemas.microsoft.com/office/drawing/2014/main" id="{1F6FEB2C-40DE-45B7-A6BE-2D4EAA12068C}"/>
              </a:ext>
            </a:extLst>
          </p:cNvPr>
          <p:cNvSpPr txBox="1"/>
          <p:nvPr/>
        </p:nvSpPr>
        <p:spPr>
          <a:xfrm>
            <a:off x="6942436" y="4341336"/>
            <a:ext cx="423338"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km</a:t>
            </a:r>
          </a:p>
        </p:txBody>
      </p:sp>
      <p:sp>
        <p:nvSpPr>
          <p:cNvPr id="17" name="TextBox 4">
            <a:extLst>
              <a:ext uri="{FF2B5EF4-FFF2-40B4-BE49-F238E27FC236}">
                <a16:creationId xmlns:a16="http://schemas.microsoft.com/office/drawing/2014/main" id="{5F502D4A-6672-4FEF-87EC-81BD035F0722}"/>
              </a:ext>
            </a:extLst>
          </p:cNvPr>
          <p:cNvSpPr txBox="1"/>
          <p:nvPr/>
        </p:nvSpPr>
        <p:spPr>
          <a:xfrm rot="1234192">
            <a:off x="5946055" y="2724620"/>
            <a:ext cx="1088760"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panose="020B0502020202020204" pitchFamily="34" charset="0"/>
              </a:rPr>
              <a:t>ARIZONA</a:t>
            </a:r>
          </a:p>
        </p:txBody>
      </p:sp>
      <p:sp>
        <p:nvSpPr>
          <p:cNvPr id="18" name="TextBox 5">
            <a:extLst>
              <a:ext uri="{FF2B5EF4-FFF2-40B4-BE49-F238E27FC236}">
                <a16:creationId xmlns:a16="http://schemas.microsoft.com/office/drawing/2014/main" id="{7A8B0F7D-DEE6-4DC2-96CB-1B847824D69D}"/>
              </a:ext>
            </a:extLst>
          </p:cNvPr>
          <p:cNvSpPr txBox="1"/>
          <p:nvPr/>
        </p:nvSpPr>
        <p:spPr>
          <a:xfrm>
            <a:off x="3010014" y="5918989"/>
            <a:ext cx="875490"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Flagstaff</a:t>
            </a:r>
          </a:p>
        </p:txBody>
      </p:sp>
      <p:sp>
        <p:nvSpPr>
          <p:cNvPr id="19" name="TextBox 6">
            <a:extLst>
              <a:ext uri="{FF2B5EF4-FFF2-40B4-BE49-F238E27FC236}">
                <a16:creationId xmlns:a16="http://schemas.microsoft.com/office/drawing/2014/main" id="{5DD1D946-6737-4769-A88B-D69D7BF61413}"/>
              </a:ext>
            </a:extLst>
          </p:cNvPr>
          <p:cNvSpPr txBox="1"/>
          <p:nvPr/>
        </p:nvSpPr>
        <p:spPr>
          <a:xfrm>
            <a:off x="5778083" y="3610912"/>
            <a:ext cx="227793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114ºW         111ºW       108ºW </a:t>
            </a:r>
          </a:p>
        </p:txBody>
      </p:sp>
      <p:sp>
        <p:nvSpPr>
          <p:cNvPr id="20" name="TextBox 7">
            <a:extLst>
              <a:ext uri="{FF2B5EF4-FFF2-40B4-BE49-F238E27FC236}">
                <a16:creationId xmlns:a16="http://schemas.microsoft.com/office/drawing/2014/main" id="{03B1CA12-374F-47C3-A450-E7CE7F4DE263}"/>
              </a:ext>
            </a:extLst>
          </p:cNvPr>
          <p:cNvSpPr txBox="1"/>
          <p:nvPr/>
        </p:nvSpPr>
        <p:spPr>
          <a:xfrm>
            <a:off x="4929817" y="1875314"/>
            <a:ext cx="54289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36ºN </a:t>
            </a:r>
          </a:p>
        </p:txBody>
      </p:sp>
      <p:sp>
        <p:nvSpPr>
          <p:cNvPr id="21" name="TextBox 8">
            <a:extLst>
              <a:ext uri="{FF2B5EF4-FFF2-40B4-BE49-F238E27FC236}">
                <a16:creationId xmlns:a16="http://schemas.microsoft.com/office/drawing/2014/main" id="{623B5E74-4FD0-4691-BA32-7B43F6FB92ED}"/>
              </a:ext>
            </a:extLst>
          </p:cNvPr>
          <p:cNvSpPr txBox="1"/>
          <p:nvPr/>
        </p:nvSpPr>
        <p:spPr>
          <a:xfrm>
            <a:off x="4935289" y="2823267"/>
            <a:ext cx="54289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33ºN </a:t>
            </a:r>
          </a:p>
        </p:txBody>
      </p:sp>
      <p:sp>
        <p:nvSpPr>
          <p:cNvPr id="22" name="TextBox 9">
            <a:extLst>
              <a:ext uri="{FF2B5EF4-FFF2-40B4-BE49-F238E27FC236}">
                <a16:creationId xmlns:a16="http://schemas.microsoft.com/office/drawing/2014/main" id="{4467ADD4-FF8A-467D-ADC2-73D66C4FAF70}"/>
              </a:ext>
            </a:extLst>
          </p:cNvPr>
          <p:cNvSpPr txBox="1"/>
          <p:nvPr/>
        </p:nvSpPr>
        <p:spPr>
          <a:xfrm>
            <a:off x="7627506" y="3948903"/>
            <a:ext cx="311166" cy="28299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23" name="Picture 22" descr="A picture containing icon&#10;&#10;Description automatically generated">
            <a:extLst>
              <a:ext uri="{FF2B5EF4-FFF2-40B4-BE49-F238E27FC236}">
                <a16:creationId xmlns:a16="http://schemas.microsoft.com/office/drawing/2014/main" id="{E8761B07-F94C-4FD2-86D1-2A205AE8A1F0}"/>
              </a:ext>
            </a:extLst>
          </p:cNvPr>
          <p:cNvPicPr>
            <a:picLocks noChangeAspect="1"/>
          </p:cNvPicPr>
          <p:nvPr/>
        </p:nvPicPr>
        <p:blipFill>
          <a:blip r:embed="rId4"/>
          <a:stretch>
            <a:fillRect/>
          </a:stretch>
        </p:blipFill>
        <p:spPr>
          <a:xfrm>
            <a:off x="7527940" y="4169432"/>
            <a:ext cx="492143" cy="620229"/>
          </a:xfrm>
          <a:prstGeom prst="rect">
            <a:avLst/>
          </a:prstGeom>
        </p:spPr>
      </p:pic>
      <p:sp>
        <p:nvSpPr>
          <p:cNvPr id="24" name="Rectangle: Rounded Corners 23">
            <a:extLst>
              <a:ext uri="{FF2B5EF4-FFF2-40B4-BE49-F238E27FC236}">
                <a16:creationId xmlns:a16="http://schemas.microsoft.com/office/drawing/2014/main" id="{7C281983-19BB-4801-92A3-1849A57997B0}"/>
              </a:ext>
            </a:extLst>
          </p:cNvPr>
          <p:cNvSpPr/>
          <p:nvPr/>
        </p:nvSpPr>
        <p:spPr>
          <a:xfrm>
            <a:off x="5076344" y="4610913"/>
            <a:ext cx="2969884" cy="1848338"/>
          </a:xfrm>
          <a:prstGeom prst="roundRect">
            <a:avLst>
              <a:gd name="adj" fmla="val 10797"/>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TextBox 12">
            <a:extLst>
              <a:ext uri="{FF2B5EF4-FFF2-40B4-BE49-F238E27FC236}">
                <a16:creationId xmlns:a16="http://schemas.microsoft.com/office/drawing/2014/main" id="{427658ED-01A0-4C2A-AD1B-17816B9A363A}"/>
              </a:ext>
            </a:extLst>
          </p:cNvPr>
          <p:cNvSpPr txBox="1"/>
          <p:nvPr/>
        </p:nvSpPr>
        <p:spPr>
          <a:xfrm>
            <a:off x="5371276" y="4659876"/>
            <a:ext cx="499974"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City</a:t>
            </a:r>
          </a:p>
        </p:txBody>
      </p:sp>
      <p:sp>
        <p:nvSpPr>
          <p:cNvPr id="26" name="TextBox 13">
            <a:extLst>
              <a:ext uri="{FF2B5EF4-FFF2-40B4-BE49-F238E27FC236}">
                <a16:creationId xmlns:a16="http://schemas.microsoft.com/office/drawing/2014/main" id="{3A045921-DC96-4C62-84F5-BE6718844C93}"/>
              </a:ext>
            </a:extLst>
          </p:cNvPr>
          <p:cNvSpPr txBox="1"/>
          <p:nvPr/>
        </p:nvSpPr>
        <p:spPr>
          <a:xfrm>
            <a:off x="5384414" y="5408235"/>
            <a:ext cx="2023499" cy="28299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Pinyon – Juniper areas</a:t>
            </a:r>
          </a:p>
        </p:txBody>
      </p:sp>
      <p:sp>
        <p:nvSpPr>
          <p:cNvPr id="27" name="TextBox 14">
            <a:extLst>
              <a:ext uri="{FF2B5EF4-FFF2-40B4-BE49-F238E27FC236}">
                <a16:creationId xmlns:a16="http://schemas.microsoft.com/office/drawing/2014/main" id="{7C386595-0AEC-4488-BD12-982B196616AE}"/>
              </a:ext>
            </a:extLst>
          </p:cNvPr>
          <p:cNvSpPr txBox="1"/>
          <p:nvPr/>
        </p:nvSpPr>
        <p:spPr>
          <a:xfrm>
            <a:off x="5384414" y="5657688"/>
            <a:ext cx="2593671"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Grand Canyon National Park</a:t>
            </a:r>
          </a:p>
        </p:txBody>
      </p:sp>
      <p:sp>
        <p:nvSpPr>
          <p:cNvPr id="28" name="TextBox 15">
            <a:extLst>
              <a:ext uri="{FF2B5EF4-FFF2-40B4-BE49-F238E27FC236}">
                <a16:creationId xmlns:a16="http://schemas.microsoft.com/office/drawing/2014/main" id="{FE7E4374-2772-4BEC-81CF-71491CD02E2A}"/>
              </a:ext>
            </a:extLst>
          </p:cNvPr>
          <p:cNvSpPr txBox="1"/>
          <p:nvPr/>
        </p:nvSpPr>
        <p:spPr>
          <a:xfrm>
            <a:off x="5384414" y="5907141"/>
            <a:ext cx="2287126"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Coconino National Forest</a:t>
            </a:r>
          </a:p>
        </p:txBody>
      </p:sp>
      <p:sp>
        <p:nvSpPr>
          <p:cNvPr id="29" name="TextBox 16">
            <a:extLst>
              <a:ext uri="{FF2B5EF4-FFF2-40B4-BE49-F238E27FC236}">
                <a16:creationId xmlns:a16="http://schemas.microsoft.com/office/drawing/2014/main" id="{139ADF68-D576-4112-99AC-2973123106A0}"/>
              </a:ext>
            </a:extLst>
          </p:cNvPr>
          <p:cNvSpPr txBox="1"/>
          <p:nvPr/>
        </p:nvSpPr>
        <p:spPr>
          <a:xfrm>
            <a:off x="5384414" y="6156593"/>
            <a:ext cx="2572213"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err="1">
                <a:solidFill>
                  <a:schemeClr val="tx1">
                    <a:lumMod val="75000"/>
                    <a:lumOff val="25000"/>
                  </a:schemeClr>
                </a:solidFill>
                <a:latin typeface="Century Gothic" panose="020B0502020202020204" pitchFamily="34" charset="0"/>
              </a:rPr>
              <a:t>Wupatki</a:t>
            </a:r>
            <a:r>
              <a:rPr lang="en-US" sz="1400">
                <a:solidFill>
                  <a:schemeClr val="tx1">
                    <a:lumMod val="75000"/>
                    <a:lumOff val="25000"/>
                  </a:schemeClr>
                </a:solidFill>
                <a:latin typeface="Century Gothic" panose="020B0502020202020204" pitchFamily="34" charset="0"/>
              </a:rPr>
              <a:t> National Monument</a:t>
            </a:r>
          </a:p>
        </p:txBody>
      </p:sp>
      <p:sp>
        <p:nvSpPr>
          <p:cNvPr id="30" name="TextBox 17">
            <a:extLst>
              <a:ext uri="{FF2B5EF4-FFF2-40B4-BE49-F238E27FC236}">
                <a16:creationId xmlns:a16="http://schemas.microsoft.com/office/drawing/2014/main" id="{F092A041-1041-4BA6-BE20-8E61A52EC413}"/>
              </a:ext>
            </a:extLst>
          </p:cNvPr>
          <p:cNvSpPr txBox="1"/>
          <p:nvPr/>
        </p:nvSpPr>
        <p:spPr>
          <a:xfrm>
            <a:off x="5384414" y="4896190"/>
            <a:ext cx="1091604"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Study Area</a:t>
            </a:r>
          </a:p>
        </p:txBody>
      </p:sp>
      <p:sp>
        <p:nvSpPr>
          <p:cNvPr id="31" name="Rectangle 30">
            <a:extLst>
              <a:ext uri="{FF2B5EF4-FFF2-40B4-BE49-F238E27FC236}">
                <a16:creationId xmlns:a16="http://schemas.microsoft.com/office/drawing/2014/main" id="{5D58CE64-5724-4879-81C5-A3FC85391BC8}"/>
              </a:ext>
            </a:extLst>
          </p:cNvPr>
          <p:cNvSpPr/>
          <p:nvPr/>
        </p:nvSpPr>
        <p:spPr>
          <a:xfrm>
            <a:off x="5159484" y="6214085"/>
            <a:ext cx="262293" cy="168152"/>
          </a:xfrm>
          <a:prstGeom prst="rect">
            <a:avLst/>
          </a:prstGeom>
          <a:solidFill>
            <a:srgbClr val="FDDCD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Rectangle 31">
            <a:extLst>
              <a:ext uri="{FF2B5EF4-FFF2-40B4-BE49-F238E27FC236}">
                <a16:creationId xmlns:a16="http://schemas.microsoft.com/office/drawing/2014/main" id="{06B7FE06-FE8F-40AD-A7BC-2CAECF529E30}"/>
              </a:ext>
            </a:extLst>
          </p:cNvPr>
          <p:cNvSpPr/>
          <p:nvPr/>
        </p:nvSpPr>
        <p:spPr>
          <a:xfrm>
            <a:off x="5159484" y="5961119"/>
            <a:ext cx="262293" cy="168152"/>
          </a:xfrm>
          <a:prstGeom prst="rect">
            <a:avLst/>
          </a:prstGeom>
          <a:solidFill>
            <a:srgbClr val="F1E8F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Rectangle 32">
            <a:extLst>
              <a:ext uri="{FF2B5EF4-FFF2-40B4-BE49-F238E27FC236}">
                <a16:creationId xmlns:a16="http://schemas.microsoft.com/office/drawing/2014/main" id="{E2493D1D-2805-435B-AF4B-0B5525285B2D}"/>
              </a:ext>
            </a:extLst>
          </p:cNvPr>
          <p:cNvSpPr/>
          <p:nvPr/>
        </p:nvSpPr>
        <p:spPr>
          <a:xfrm>
            <a:off x="5159484" y="5708155"/>
            <a:ext cx="262293" cy="168152"/>
          </a:xfrm>
          <a:prstGeom prst="rect">
            <a:avLst/>
          </a:prstGeom>
          <a:solidFill>
            <a:srgbClr val="F3F3CB"/>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Rectangle 33">
            <a:extLst>
              <a:ext uri="{FF2B5EF4-FFF2-40B4-BE49-F238E27FC236}">
                <a16:creationId xmlns:a16="http://schemas.microsoft.com/office/drawing/2014/main" id="{009F88DC-C914-4BC4-B92F-5D3D2DDF1BC3}"/>
              </a:ext>
            </a:extLst>
          </p:cNvPr>
          <p:cNvSpPr/>
          <p:nvPr/>
        </p:nvSpPr>
        <p:spPr>
          <a:xfrm>
            <a:off x="5159484" y="5455190"/>
            <a:ext cx="262293" cy="168152"/>
          </a:xfrm>
          <a:prstGeom prst="rect">
            <a:avLst/>
          </a:prstGeom>
          <a:solidFill>
            <a:srgbClr val="267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Rectangle 34">
            <a:extLst>
              <a:ext uri="{FF2B5EF4-FFF2-40B4-BE49-F238E27FC236}">
                <a16:creationId xmlns:a16="http://schemas.microsoft.com/office/drawing/2014/main" id="{1C080774-D9B1-44DA-9D1E-A5E9073F5918}"/>
              </a:ext>
            </a:extLst>
          </p:cNvPr>
          <p:cNvSpPr/>
          <p:nvPr/>
        </p:nvSpPr>
        <p:spPr>
          <a:xfrm>
            <a:off x="5159484" y="4949261"/>
            <a:ext cx="262293" cy="168152"/>
          </a:xfrm>
          <a:prstGeom prst="rect">
            <a:avLst/>
          </a:prstGeom>
          <a:noFill/>
          <a:ln w="28575">
            <a:solidFill>
              <a:srgbClr val="6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Oval 35">
            <a:extLst>
              <a:ext uri="{FF2B5EF4-FFF2-40B4-BE49-F238E27FC236}">
                <a16:creationId xmlns:a16="http://schemas.microsoft.com/office/drawing/2014/main" id="{20786779-E4E4-4083-B97C-C079B01550F4}"/>
              </a:ext>
            </a:extLst>
          </p:cNvPr>
          <p:cNvSpPr/>
          <p:nvPr/>
        </p:nvSpPr>
        <p:spPr>
          <a:xfrm>
            <a:off x="5233800" y="4755149"/>
            <a:ext cx="113660" cy="109299"/>
          </a:xfrm>
          <a:prstGeom prst="ellipse">
            <a:avLst/>
          </a:prstGeom>
          <a:solidFill>
            <a:srgbClr val="F06666"/>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Rectangle 36">
            <a:extLst>
              <a:ext uri="{FF2B5EF4-FFF2-40B4-BE49-F238E27FC236}">
                <a16:creationId xmlns:a16="http://schemas.microsoft.com/office/drawing/2014/main" id="{CCEC447F-74B4-4207-86E1-B86434BCFB66}"/>
              </a:ext>
            </a:extLst>
          </p:cNvPr>
          <p:cNvSpPr/>
          <p:nvPr/>
        </p:nvSpPr>
        <p:spPr>
          <a:xfrm>
            <a:off x="5159484" y="5202225"/>
            <a:ext cx="262293" cy="168152"/>
          </a:xfrm>
          <a:prstGeom prst="rect">
            <a:avLst/>
          </a:prstGeom>
          <a:solidFill>
            <a:srgbClr val="C9B38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TextBox 25">
            <a:extLst>
              <a:ext uri="{FF2B5EF4-FFF2-40B4-BE49-F238E27FC236}">
                <a16:creationId xmlns:a16="http://schemas.microsoft.com/office/drawing/2014/main" id="{0995A313-BAA5-4B47-B80A-764071D72FD4}"/>
              </a:ext>
            </a:extLst>
          </p:cNvPr>
          <p:cNvSpPr txBox="1"/>
          <p:nvPr/>
        </p:nvSpPr>
        <p:spPr>
          <a:xfrm>
            <a:off x="5398561" y="5145643"/>
            <a:ext cx="2615129" cy="28299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cs typeface="Calibri"/>
              </a:rPr>
              <a:t>Native American</a:t>
            </a:r>
            <a:r>
              <a:rPr lang="en-US" sz="1400">
                <a:solidFill>
                  <a:schemeClr val="tx1">
                    <a:lumMod val="75000"/>
                    <a:lumOff val="25000"/>
                  </a:schemeClr>
                </a:solidFill>
                <a:latin typeface="Century Gothic"/>
                <a:ea typeface="+mn-lt"/>
                <a:cs typeface="+mn-lt"/>
              </a:rPr>
              <a:t> reservations</a:t>
            </a:r>
            <a:endParaRPr lang="en-US" sz="1400">
              <a:solidFill>
                <a:schemeClr val="tx1">
                  <a:lumMod val="75000"/>
                  <a:lumOff val="25000"/>
                </a:schemeClr>
              </a:solidFill>
              <a:latin typeface="Century Gothic"/>
            </a:endParaRPr>
          </a:p>
        </p:txBody>
      </p:sp>
    </p:spTree>
    <p:extLst>
      <p:ext uri="{BB962C8B-B14F-4D97-AF65-F5344CB8AC3E}">
        <p14:creationId xmlns:p14="http://schemas.microsoft.com/office/powerpoint/2010/main" val="1387169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AC37AFB2-8B12-4596-85FF-123FC5A79B80}"/>
              </a:ext>
            </a:extLst>
          </p:cNvPr>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5372B3"/>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5372B3"/>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781A8F9B-1B67-4554-BEB4-8610E090DC52}"/>
              </a:ext>
            </a:extLst>
          </p:cNvPr>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156996" y="4230692"/>
            <a:ext cx="9368002"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5372B3"/>
                </a:solidFill>
                <a:latin typeface="Century Gothic"/>
              </a:rPr>
              <a:t>Study Area </a:t>
            </a:r>
            <a:r>
              <a:rPr lang="en-US" sz="3200" b="0" spc="0" baseline="0" dirty="0">
                <a:solidFill>
                  <a:srgbClr val="5372B3"/>
                </a:solidFill>
              </a:rPr>
              <a:t>Climate</a:t>
            </a: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56997" y="4739045"/>
            <a:ext cx="9833310"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(Title Case)</a:t>
            </a:r>
            <a:endParaRPr lang="en-US" sz="2200" dirty="0">
              <a:solidFill>
                <a:schemeClr val="tx1">
                  <a:lumMod val="75000"/>
                  <a:lumOff val="25000"/>
                </a:schemeClr>
              </a:solidFill>
            </a:endParaRPr>
          </a:p>
        </p:txBody>
      </p:sp>
      <p:sp>
        <p:nvSpPr>
          <p:cNvPr id="11" name="TextBox 10">
            <a:extLst>
              <a:ext uri="{FF2B5EF4-FFF2-40B4-BE49-F238E27FC236}">
                <a16:creationId xmlns:a16="http://schemas.microsoft.com/office/drawing/2014/main" id="{492ABFE5-CCE4-4DF3-B744-07C7A487604A}"/>
              </a:ext>
            </a:extLst>
          </p:cNvPr>
          <p:cNvSpPr txBox="1"/>
          <p:nvPr/>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5372B3"/>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2 </a:t>
            </a:r>
            <a:r>
              <a:rPr lang="en-US" sz="2000" dirty="0">
                <a:solidFill>
                  <a:srgbClr val="5372B3"/>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5372B3"/>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Term Year </a:t>
            </a:r>
          </a:p>
        </p:txBody>
      </p:sp>
    </p:spTree>
    <p:extLst>
      <p:ext uri="{BB962C8B-B14F-4D97-AF65-F5344CB8AC3E}">
        <p14:creationId xmlns:p14="http://schemas.microsoft.com/office/powerpoint/2010/main" val="2377245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2A4A180-03F6-4B2B-B2D4-81C364C63F5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B0502020202020204" pitchFamily="34" charset="0"/>
              </a:rPr>
              <a:t>SLIDE TEMPLATE: COMPONENTS </a:t>
            </a:r>
          </a:p>
        </p:txBody>
      </p:sp>
      <p:sp>
        <p:nvSpPr>
          <p:cNvPr id="20" name="TextBox 19">
            <a:extLst>
              <a:ext uri="{FF2B5EF4-FFF2-40B4-BE49-F238E27FC236}">
                <a16:creationId xmlns:a16="http://schemas.microsoft.com/office/drawing/2014/main" id="{639B1C16-F37C-4C31-A152-863408F45C0E}"/>
              </a:ext>
            </a:extLst>
          </p:cNvPr>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entury Gothic" panose="020B0502020202020204" pitchFamily="34" charset="0"/>
              </a:rPr>
              <a:t>Feel free to expand upon these topics, alter the headings, and change the order of the slides to fit your needs. An outline slide is NOT required.</a:t>
            </a:r>
          </a:p>
        </p:txBody>
      </p:sp>
      <p:sp>
        <p:nvSpPr>
          <p:cNvPr id="21" name="Text Placeholder 5">
            <a:extLst>
              <a:ext uri="{FF2B5EF4-FFF2-40B4-BE49-F238E27FC236}">
                <a16:creationId xmlns:a16="http://schemas.microsoft.com/office/drawing/2014/main" id="{F2F1F99F-EA1B-4042-A65C-BA581725E585}"/>
              </a:ext>
            </a:extLst>
          </p:cNvPr>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372B3"/>
              </a:buClr>
            </a:pPr>
            <a:r>
              <a:rPr lang="en-US" sz="1800" dirty="0">
                <a:solidFill>
                  <a:schemeClr val="tx1">
                    <a:lumMod val="75000"/>
                    <a:lumOff val="25000"/>
                  </a:schemeClr>
                </a:solidFill>
                <a:latin typeface="Century Gothic" panose="020B0502020202020204" pitchFamily="34" charset="0"/>
              </a:rPr>
              <a:t>Study Area</a:t>
            </a:r>
          </a:p>
          <a:p>
            <a:pPr>
              <a:lnSpc>
                <a:spcPct val="100000"/>
              </a:lnSpc>
              <a:spcBef>
                <a:spcPts val="0"/>
              </a:spcBef>
              <a:spcAft>
                <a:spcPts val="600"/>
              </a:spcAft>
              <a:buClr>
                <a:srgbClr val="5372B3"/>
              </a:buClr>
            </a:pPr>
            <a:r>
              <a:rPr lang="en-US" sz="1800" dirty="0">
                <a:solidFill>
                  <a:schemeClr val="tx1">
                    <a:lumMod val="75000"/>
                    <a:lumOff val="25000"/>
                  </a:schemeClr>
                </a:solidFill>
                <a:latin typeface="Century Gothic" panose="020B0502020202020204" pitchFamily="34" charset="0"/>
              </a:rPr>
              <a:t>Study Period</a:t>
            </a:r>
          </a:p>
          <a:p>
            <a:pPr>
              <a:lnSpc>
                <a:spcPct val="100000"/>
              </a:lnSpc>
              <a:spcBef>
                <a:spcPts val="0"/>
              </a:spcBef>
              <a:spcAft>
                <a:spcPts val="600"/>
              </a:spcAft>
              <a:buClr>
                <a:srgbClr val="5372B3"/>
              </a:buClr>
            </a:pPr>
            <a:r>
              <a:rPr lang="en-US" sz="1800" dirty="0">
                <a:solidFill>
                  <a:schemeClr val="tx1">
                    <a:lumMod val="75000"/>
                    <a:lumOff val="25000"/>
                  </a:schemeClr>
                </a:solidFill>
                <a:latin typeface="Century Gothic" panose="020B0502020202020204" pitchFamily="34" charset="0"/>
              </a:rPr>
              <a:t>Objectives</a:t>
            </a:r>
          </a:p>
          <a:p>
            <a:pPr>
              <a:lnSpc>
                <a:spcPct val="100000"/>
              </a:lnSpc>
              <a:spcBef>
                <a:spcPts val="0"/>
              </a:spcBef>
              <a:spcAft>
                <a:spcPts val="600"/>
              </a:spcAft>
              <a:buClr>
                <a:srgbClr val="5372B3"/>
              </a:buClr>
            </a:pPr>
            <a:r>
              <a:rPr lang="en-US" sz="1800" dirty="0">
                <a:solidFill>
                  <a:schemeClr val="tx1">
                    <a:lumMod val="75000"/>
                    <a:lumOff val="25000"/>
                  </a:schemeClr>
                </a:solidFill>
                <a:latin typeface="Century Gothic" panose="020B0502020202020204" pitchFamily="34" charset="0"/>
              </a:rPr>
              <a:t>Partners</a:t>
            </a:r>
          </a:p>
          <a:p>
            <a:pPr>
              <a:lnSpc>
                <a:spcPct val="100000"/>
              </a:lnSpc>
              <a:spcBef>
                <a:spcPts val="0"/>
              </a:spcBef>
              <a:spcAft>
                <a:spcPts val="600"/>
              </a:spcAft>
              <a:buClr>
                <a:srgbClr val="5372B3"/>
              </a:buClr>
            </a:pPr>
            <a:r>
              <a:rPr lang="en-US" sz="1800" dirty="0">
                <a:solidFill>
                  <a:schemeClr val="tx1">
                    <a:lumMod val="75000"/>
                    <a:lumOff val="25000"/>
                  </a:schemeClr>
                </a:solidFill>
                <a:latin typeface="Century Gothic" panose="020B0502020202020204" pitchFamily="34" charset="0"/>
              </a:rPr>
              <a:t>Community Concerns</a:t>
            </a:r>
          </a:p>
          <a:p>
            <a:pPr>
              <a:lnSpc>
                <a:spcPct val="100000"/>
              </a:lnSpc>
              <a:spcBef>
                <a:spcPts val="0"/>
              </a:spcBef>
              <a:spcAft>
                <a:spcPts val="600"/>
              </a:spcAft>
              <a:buClr>
                <a:srgbClr val="5372B3"/>
              </a:buClr>
            </a:pPr>
            <a:r>
              <a:rPr lang="en-US" sz="1800" dirty="0">
                <a:solidFill>
                  <a:schemeClr val="tx1">
                    <a:lumMod val="75000"/>
                    <a:lumOff val="25000"/>
                  </a:schemeClr>
                </a:solidFill>
                <a:latin typeface="Century Gothic" panose="020B0502020202020204" pitchFamily="34" charset="0"/>
              </a:rPr>
              <a:t>NASA Satellites/Sensors Used</a:t>
            </a:r>
          </a:p>
          <a:p>
            <a:pPr>
              <a:lnSpc>
                <a:spcPct val="100000"/>
              </a:lnSpc>
              <a:spcBef>
                <a:spcPts val="0"/>
              </a:spcBef>
              <a:spcAft>
                <a:spcPts val="600"/>
              </a:spcAft>
              <a:buClr>
                <a:srgbClr val="5372B3"/>
              </a:buClr>
            </a:pPr>
            <a:r>
              <a:rPr lang="en-US" sz="1800" dirty="0">
                <a:solidFill>
                  <a:schemeClr val="tx1">
                    <a:lumMod val="75000"/>
                    <a:lumOff val="25000"/>
                  </a:schemeClr>
                </a:solidFill>
                <a:latin typeface="Century Gothic" panose="020B0502020202020204" pitchFamily="34" charset="0"/>
              </a:rPr>
              <a:t>Methodology</a:t>
            </a:r>
          </a:p>
          <a:p>
            <a:pPr>
              <a:lnSpc>
                <a:spcPct val="100000"/>
              </a:lnSpc>
              <a:spcBef>
                <a:spcPts val="0"/>
              </a:spcBef>
              <a:spcAft>
                <a:spcPts val="600"/>
              </a:spcAft>
              <a:buClr>
                <a:srgbClr val="5372B3"/>
              </a:buClr>
            </a:pPr>
            <a:r>
              <a:rPr lang="en-US" sz="1800" dirty="0">
                <a:solidFill>
                  <a:schemeClr val="tx1">
                    <a:lumMod val="75000"/>
                    <a:lumOff val="25000"/>
                  </a:schemeClr>
                </a:solidFill>
                <a:latin typeface="Century Gothic" panose="020B0502020202020204" pitchFamily="34" charset="0"/>
              </a:rPr>
              <a:t>Results</a:t>
            </a:r>
          </a:p>
          <a:p>
            <a:pPr>
              <a:lnSpc>
                <a:spcPct val="100000"/>
              </a:lnSpc>
              <a:spcBef>
                <a:spcPts val="0"/>
              </a:spcBef>
              <a:spcAft>
                <a:spcPts val="600"/>
              </a:spcAft>
              <a:buClr>
                <a:srgbClr val="5372B3"/>
              </a:buClr>
            </a:pPr>
            <a:r>
              <a:rPr lang="en-US" sz="1800" dirty="0">
                <a:solidFill>
                  <a:schemeClr val="tx1">
                    <a:lumMod val="75000"/>
                    <a:lumOff val="25000"/>
                  </a:schemeClr>
                </a:solidFill>
                <a:latin typeface="Century Gothic" panose="020B0502020202020204" pitchFamily="34" charset="0"/>
              </a:rPr>
              <a:t>Conclusions</a:t>
            </a:r>
          </a:p>
          <a:p>
            <a:pPr>
              <a:lnSpc>
                <a:spcPct val="100000"/>
              </a:lnSpc>
              <a:spcBef>
                <a:spcPts val="0"/>
              </a:spcBef>
              <a:spcAft>
                <a:spcPts val="600"/>
              </a:spcAft>
              <a:buClr>
                <a:srgbClr val="5372B3"/>
              </a:buClr>
            </a:pPr>
            <a:r>
              <a:rPr lang="en-US" sz="1800" dirty="0">
                <a:solidFill>
                  <a:schemeClr val="tx1">
                    <a:lumMod val="75000"/>
                    <a:lumOff val="25000"/>
                  </a:schemeClr>
                </a:solidFill>
                <a:latin typeface="Century Gothic" panose="020B0502020202020204" pitchFamily="34" charset="0"/>
              </a:rPr>
              <a:t>Errors &amp; Uncertainties</a:t>
            </a:r>
          </a:p>
          <a:p>
            <a:pPr>
              <a:lnSpc>
                <a:spcPct val="100000"/>
              </a:lnSpc>
              <a:spcBef>
                <a:spcPts val="0"/>
              </a:spcBef>
              <a:spcAft>
                <a:spcPts val="600"/>
              </a:spcAft>
              <a:buClr>
                <a:srgbClr val="5372B3"/>
              </a:buClr>
            </a:pPr>
            <a:r>
              <a:rPr lang="en-US" sz="1800" dirty="0">
                <a:solidFill>
                  <a:schemeClr val="tx1">
                    <a:lumMod val="75000"/>
                    <a:lumOff val="25000"/>
                  </a:schemeClr>
                </a:solidFill>
                <a:latin typeface="Century Gothic" panose="020B0502020202020204" pitchFamily="34" charset="0"/>
              </a:rPr>
              <a:t>Future Work</a:t>
            </a:r>
          </a:p>
          <a:p>
            <a:pPr>
              <a:lnSpc>
                <a:spcPct val="100000"/>
              </a:lnSpc>
              <a:spcBef>
                <a:spcPts val="0"/>
              </a:spcBef>
              <a:spcAft>
                <a:spcPts val="600"/>
              </a:spcAft>
              <a:buClr>
                <a:srgbClr val="5372B3"/>
              </a:buClr>
            </a:pPr>
            <a:r>
              <a:rPr lang="en-US" sz="1800" dirty="0">
                <a:solidFill>
                  <a:schemeClr val="tx1">
                    <a:lumMod val="75000"/>
                    <a:lumOff val="25000"/>
                  </a:schemeClr>
                </a:solidFill>
                <a:latin typeface="Century Gothic" panose="020B0502020202020204" pitchFamily="34" charset="0"/>
              </a:rPr>
              <a:t>Acknowledgements</a:t>
            </a:r>
          </a:p>
        </p:txBody>
      </p:sp>
      <p:pic>
        <p:nvPicPr>
          <p:cNvPr id="22" name="Picture Placeholder 7">
            <a:extLst>
              <a:ext uri="{FF2B5EF4-FFF2-40B4-BE49-F238E27FC236}">
                <a16:creationId xmlns:a16="http://schemas.microsoft.com/office/drawing/2014/main" id="{CAB265E0-9656-4D41-8B34-38E67C0B8464}"/>
              </a:ext>
            </a:extLst>
          </p:cNvPr>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23" name="Text Placeholder 4">
            <a:extLst>
              <a:ext uri="{FF2B5EF4-FFF2-40B4-BE49-F238E27FC236}">
                <a16:creationId xmlns:a16="http://schemas.microsoft.com/office/drawing/2014/main" id="{96D244A8-89AF-47B5-AD2C-6434D15B657F}"/>
              </a:ext>
            </a:extLst>
          </p:cNvPr>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2905658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A32A192E-17DC-4587-BF51-5CCF111A4F53}"/>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F0302020204030204"/>
              </a:rPr>
              <a:t>PRESENTATION GUIDELINES: FONTS</a:t>
            </a:r>
          </a:p>
        </p:txBody>
      </p:sp>
      <p:sp>
        <p:nvSpPr>
          <p:cNvPr id="29" name="Text Placeholder 3">
            <a:extLst>
              <a:ext uri="{FF2B5EF4-FFF2-40B4-BE49-F238E27FC236}">
                <a16:creationId xmlns:a16="http://schemas.microsoft.com/office/drawing/2014/main" id="{A3DC99FA-F2F1-4CD6-9E2D-ED3A2275E533}"/>
              </a:ext>
            </a:extLst>
          </p:cNvPr>
          <p:cNvSpPr txBox="1">
            <a:spLocks/>
          </p:cNvSpPr>
          <p:nvPr/>
        </p:nvSpPr>
        <p:spPr>
          <a:xfrm>
            <a:off x="513028" y="1147769"/>
            <a:ext cx="6629400" cy="492918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5372B3"/>
              </a:buCl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a:lnSpc>
                <a:spcPct val="100000"/>
              </a:lnSpc>
              <a:spcAft>
                <a:spcPts val="600"/>
              </a:spcAft>
              <a:buClr>
                <a:srgbClr val="5372B3"/>
              </a:buCl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a:lnSpc>
                <a:spcPct val="100000"/>
              </a:lnSpc>
              <a:spcAft>
                <a:spcPts val="600"/>
              </a:spcAft>
              <a:buClr>
                <a:srgbClr val="5372B3"/>
              </a:buClr>
            </a:pPr>
            <a:r>
              <a:rPr lang="en-US" dirty="0">
                <a:solidFill>
                  <a:schemeClr val="tx1">
                    <a:lumMod val="75000"/>
                    <a:lumOff val="25000"/>
                  </a:schemeClr>
                </a:solidFill>
                <a:latin typeface="Century Gothic" panose="020F0302020204030204"/>
              </a:rPr>
              <a:t>Font sizing:</a:t>
            </a:r>
          </a:p>
          <a:p>
            <a:pPr lvl="1">
              <a:lnSpc>
                <a:spcPct val="100000"/>
              </a:lnSpc>
              <a:spcAft>
                <a:spcPts val="600"/>
              </a:spcAft>
              <a:buClr>
                <a:srgbClr val="5372B3"/>
              </a:buCl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lvl="1">
              <a:lnSpc>
                <a:spcPct val="100000"/>
              </a:lnSpc>
              <a:spcAft>
                <a:spcPts val="600"/>
              </a:spcAft>
              <a:buClr>
                <a:srgbClr val="5372B3"/>
              </a:buCl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lvl="1">
              <a:lnSpc>
                <a:spcPct val="100000"/>
              </a:lnSpc>
              <a:spcAft>
                <a:spcPts val="600"/>
              </a:spcAft>
              <a:buClr>
                <a:srgbClr val="5372B3"/>
              </a:buClr>
            </a:pPr>
            <a:r>
              <a:rPr lang="en-US" sz="2000" b="1" dirty="0">
                <a:solidFill>
                  <a:schemeClr val="tx1">
                    <a:lumMod val="75000"/>
                    <a:lumOff val="25000"/>
                  </a:schemeClr>
                </a:solidFill>
                <a:latin typeface="Century Gothic" panose="020F0302020204030204"/>
              </a:rPr>
              <a:t>Captions &amp; legend </a:t>
            </a:r>
            <a:r>
              <a:rPr lang="en-US" sz="2000" dirty="0">
                <a:solidFill>
                  <a:schemeClr val="tx1">
                    <a:lumMod val="75000"/>
                    <a:lumOff val="25000"/>
                  </a:schemeClr>
                </a:solidFill>
                <a:latin typeface="Century Gothic" panose="020F0302020204030204"/>
              </a:rPr>
              <a:t>items should be </a:t>
            </a:r>
            <a:r>
              <a:rPr lang="en-US" sz="2000" u="sng" dirty="0">
                <a:solidFill>
                  <a:schemeClr val="tx1">
                    <a:lumMod val="75000"/>
                    <a:lumOff val="25000"/>
                  </a:schemeClr>
                </a:solidFill>
                <a:latin typeface="Century Gothic" panose="020F0302020204030204"/>
              </a:rPr>
              <a:t>no smaller than</a:t>
            </a:r>
            <a:r>
              <a:rPr lang="en-US" sz="2000" b="1" dirty="0">
                <a:solidFill>
                  <a:schemeClr val="tx1">
                    <a:lumMod val="75000"/>
                    <a:lumOff val="25000"/>
                  </a:schemeClr>
                </a:solidFill>
                <a:latin typeface="Century Gothic" panose="020F0302020204030204"/>
              </a:rPr>
              <a:t> 14-point type</a:t>
            </a:r>
          </a:p>
          <a:p>
            <a:pPr lvl="1">
              <a:lnSpc>
                <a:spcPct val="100000"/>
              </a:lnSpc>
              <a:spcAft>
                <a:spcPts val="600"/>
              </a:spcAft>
              <a:buClr>
                <a:srgbClr val="5372B3"/>
              </a:buClr>
            </a:pPr>
            <a:r>
              <a:rPr lang="en-US" sz="2000" dirty="0">
                <a:solidFill>
                  <a:schemeClr val="tx1">
                    <a:lumMod val="75000"/>
                    <a:lumOff val="25000"/>
                  </a:schemeClr>
                </a:solidFill>
                <a:latin typeface="Century Gothic" panose="020F0302020204030204"/>
              </a:rPr>
              <a:t>On slide </a:t>
            </a:r>
            <a:r>
              <a:rPr lang="en-US" sz="2000" b="1" dirty="0">
                <a:solidFill>
                  <a:schemeClr val="tx1">
                    <a:lumMod val="75000"/>
                    <a:lumOff val="25000"/>
                  </a:schemeClr>
                </a:solidFill>
                <a:latin typeface="Century Gothic" panose="020F0302020204030204"/>
              </a:rPr>
              <a:t>image credits </a:t>
            </a:r>
            <a:r>
              <a:rPr lang="en-US" sz="2000" dirty="0">
                <a:solidFill>
                  <a:schemeClr val="tx1">
                    <a:lumMod val="75000"/>
                    <a:lumOff val="25000"/>
                  </a:schemeClr>
                </a:solidFill>
                <a:latin typeface="Century Gothic" panose="020F0302020204030204"/>
              </a:rPr>
              <a:t>should be </a:t>
            </a:r>
            <a:r>
              <a:rPr lang="en-US" sz="2000" b="1" dirty="0">
                <a:solidFill>
                  <a:schemeClr val="tx1">
                    <a:lumMod val="75000"/>
                    <a:lumOff val="25000"/>
                  </a:schemeClr>
                </a:solidFill>
                <a:latin typeface="Century Gothic" panose="020F0302020204030204"/>
              </a:rPr>
              <a:t>11–12pts; </a:t>
            </a:r>
            <a:r>
              <a:rPr lang="en-US" sz="2000" dirty="0">
                <a:solidFill>
                  <a:schemeClr val="tx1">
                    <a:lumMod val="75000"/>
                    <a:lumOff val="25000"/>
                  </a:schemeClr>
                </a:solidFill>
                <a:latin typeface="Century Gothic" panose="020F0302020204030204"/>
              </a:rPr>
              <a:t>preferably use consistent placement on all slides (bottom corner)</a:t>
            </a:r>
            <a:endParaRPr lang="en-US" dirty="0">
              <a:solidFill>
                <a:schemeClr val="tx1">
                  <a:lumMod val="75000"/>
                  <a:lumOff val="25000"/>
                </a:schemeClr>
              </a:solidFill>
              <a:latin typeface="Century Gothic" panose="020F0302020204030204"/>
            </a:endParaRPr>
          </a:p>
          <a:p>
            <a:pPr>
              <a:lnSpc>
                <a:spcPct val="100000"/>
              </a:lnSpc>
              <a:spcAft>
                <a:spcPts val="600"/>
              </a:spcAft>
              <a:buClr>
                <a:srgbClr val="5372B3"/>
              </a:buCl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30" name="Picture 29">
            <a:extLst>
              <a:ext uri="{FF2B5EF4-FFF2-40B4-BE49-F238E27FC236}">
                <a16:creationId xmlns:a16="http://schemas.microsoft.com/office/drawing/2014/main" id="{06E4A63F-C747-48DC-800A-530B7E1C5DB3}"/>
              </a:ext>
            </a:extLst>
          </p:cNvPr>
          <p:cNvPicPr>
            <a:picLocks noChangeAspect="1"/>
          </p:cNvPicPr>
          <p:nvPr/>
        </p:nvPicPr>
        <p:blipFill rotWithShape="1">
          <a:blip r:embed="rId3"/>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9" name="Rectangle: Rounded Corners 8">
            <a:extLst>
              <a:ext uri="{FF2B5EF4-FFF2-40B4-BE49-F238E27FC236}">
                <a16:creationId xmlns:a16="http://schemas.microsoft.com/office/drawing/2014/main" id="{0D2CDEA9-EFA9-4698-AF6C-50400B3783C2}"/>
              </a:ext>
            </a:extLst>
          </p:cNvPr>
          <p:cNvSpPr/>
          <p:nvPr/>
        </p:nvSpPr>
        <p:spPr>
          <a:xfrm>
            <a:off x="8194745" y="3905734"/>
            <a:ext cx="2919663" cy="1986214"/>
          </a:xfrm>
          <a:prstGeom prst="roundRect">
            <a:avLst/>
          </a:prstGeom>
          <a:solidFill>
            <a:srgbClr val="5372B3"/>
          </a:solidFill>
          <a:ln>
            <a:solidFill>
              <a:srgbClr val="236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entury Gothic" panose="020B0502020202020204" pitchFamily="34" charset="0"/>
              </a:rPr>
              <a:t>Tip: use color wheels to ensure your font colors are complementary to your application area color!</a:t>
            </a:r>
          </a:p>
        </p:txBody>
      </p:sp>
    </p:spTree>
    <p:extLst>
      <p:ext uri="{BB962C8B-B14F-4D97-AF65-F5344CB8AC3E}">
        <p14:creationId xmlns:p14="http://schemas.microsoft.com/office/powerpoint/2010/main" val="3646699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 Placeholder 3">
            <a:extLst>
              <a:ext uri="{FF2B5EF4-FFF2-40B4-BE49-F238E27FC236}">
                <a16:creationId xmlns:a16="http://schemas.microsoft.com/office/drawing/2014/main" id="{3D5B6C88-D3DB-4B9F-B2A0-0D3074D3696D}"/>
              </a:ext>
            </a:extLst>
          </p:cNvPr>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a:lnSpc>
                <a:spcPct val="100000"/>
              </a:lnSpc>
              <a:spcBef>
                <a:spcPts val="0"/>
              </a:spcBef>
              <a:spcAft>
                <a:spcPts val="600"/>
              </a:spcAft>
              <a:buClr>
                <a:srgbClr val="5372B3"/>
              </a:buClr>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lvl="1">
              <a:lnSpc>
                <a:spcPct val="100000"/>
              </a:lnSpc>
              <a:spcBef>
                <a:spcPts val="0"/>
              </a:spcBef>
              <a:spcAft>
                <a:spcPts val="600"/>
              </a:spcAft>
              <a:buClr>
                <a:srgbClr val="5372B3"/>
              </a:buClr>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lvl="1">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lvl="1">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8" name="Picture 47">
            <a:extLst>
              <a:ext uri="{FF2B5EF4-FFF2-40B4-BE49-F238E27FC236}">
                <a16:creationId xmlns:a16="http://schemas.microsoft.com/office/drawing/2014/main" id="{F4B56D6E-9100-4079-B0C5-ED0FAE0526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49" name="Picture 48">
            <a:extLst>
              <a:ext uri="{FF2B5EF4-FFF2-40B4-BE49-F238E27FC236}">
                <a16:creationId xmlns:a16="http://schemas.microsoft.com/office/drawing/2014/main" id="{346C2DAE-D72E-4C56-AB07-696DA1ADCE1B}"/>
              </a:ext>
            </a:extLst>
          </p:cNvPr>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50" name="Title 1">
            <a:extLst>
              <a:ext uri="{FF2B5EF4-FFF2-40B4-BE49-F238E27FC236}">
                <a16:creationId xmlns:a16="http://schemas.microsoft.com/office/drawing/2014/main" id="{DC247DE7-B1E0-4E67-A0CE-63A02D8036B3}"/>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F0302020204030204"/>
              </a:rPr>
              <a:t>PRESENTATION GUIDELINES: TIPS</a:t>
            </a:r>
          </a:p>
        </p:txBody>
      </p:sp>
    </p:spTree>
    <p:extLst>
      <p:ext uri="{BB962C8B-B14F-4D97-AF65-F5344CB8AC3E}">
        <p14:creationId xmlns:p14="http://schemas.microsoft.com/office/powerpoint/2010/main" val="4288449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 Placeholder 3">
            <a:extLst>
              <a:ext uri="{FF2B5EF4-FFF2-40B4-BE49-F238E27FC236}">
                <a16:creationId xmlns:a16="http://schemas.microsoft.com/office/drawing/2014/main" id="{13785298-F9A5-4801-A734-B53253CA3376}"/>
              </a:ext>
            </a:extLst>
          </p:cNvPr>
          <p:cNvSpPr txBox="1">
            <a:spLocks/>
          </p:cNvSpPr>
          <p:nvPr/>
        </p:nvSpPr>
        <p:spPr>
          <a:xfrm>
            <a:off x="495300" y="1509414"/>
            <a:ext cx="3872253" cy="42627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58" name="Group 57">
            <a:extLst>
              <a:ext uri="{FF2B5EF4-FFF2-40B4-BE49-F238E27FC236}">
                <a16:creationId xmlns:a16="http://schemas.microsoft.com/office/drawing/2014/main" id="{6F17CCCC-CD48-4071-8F15-098FB48EA266}"/>
              </a:ext>
            </a:extLst>
          </p:cNvPr>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62" name="Picture 61">
              <a:extLst>
                <a:ext uri="{FF2B5EF4-FFF2-40B4-BE49-F238E27FC236}">
                  <a16:creationId xmlns:a16="http://schemas.microsoft.com/office/drawing/2014/main" id="{C25BB53F-1B88-44C2-A9BA-221A088C4C7F}"/>
                </a:ext>
              </a:extLst>
            </p:cNvPr>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3" name="TextBox 62">
              <a:extLst>
                <a:ext uri="{FF2B5EF4-FFF2-40B4-BE49-F238E27FC236}">
                  <a16:creationId xmlns:a16="http://schemas.microsoft.com/office/drawing/2014/main" id="{C1D4959C-1112-49CF-A9B3-BE8A3DBEBD71}"/>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64" name="TextBox 63">
              <a:extLst>
                <a:ext uri="{FF2B5EF4-FFF2-40B4-BE49-F238E27FC236}">
                  <a16:creationId xmlns:a16="http://schemas.microsoft.com/office/drawing/2014/main" id="{0F86421B-FD36-4EF4-A377-9E5EABCC6E42}"/>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65" name="TextBox 64">
              <a:extLst>
                <a:ext uri="{FF2B5EF4-FFF2-40B4-BE49-F238E27FC236}">
                  <a16:creationId xmlns:a16="http://schemas.microsoft.com/office/drawing/2014/main" id="{599751EE-FAB2-496D-B264-7BFB6231C02E}"/>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66" name="Text Placeholder 3">
              <a:extLst>
                <a:ext uri="{FF2B5EF4-FFF2-40B4-BE49-F238E27FC236}">
                  <a16:creationId xmlns:a16="http://schemas.microsoft.com/office/drawing/2014/main" id="{4D089CC6-AD51-466A-9120-3436783D575E}"/>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67" name="Group 66">
            <a:extLst>
              <a:ext uri="{FF2B5EF4-FFF2-40B4-BE49-F238E27FC236}">
                <a16:creationId xmlns:a16="http://schemas.microsoft.com/office/drawing/2014/main" id="{FDEE3E6F-6882-4386-A552-89113CA3098F}"/>
              </a:ext>
            </a:extLst>
          </p:cNvPr>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68" name="Picture 67">
              <a:extLst>
                <a:ext uri="{FF2B5EF4-FFF2-40B4-BE49-F238E27FC236}">
                  <a16:creationId xmlns:a16="http://schemas.microsoft.com/office/drawing/2014/main" id="{7D19EA10-A4E5-4DA4-AA7A-57EBDE1606B0}"/>
                </a:ext>
              </a:extLst>
            </p:cNvPr>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69" name="TextBox 68">
              <a:extLst>
                <a:ext uri="{FF2B5EF4-FFF2-40B4-BE49-F238E27FC236}">
                  <a16:creationId xmlns:a16="http://schemas.microsoft.com/office/drawing/2014/main" id="{1A5F123F-F811-4E91-9D23-BDB8C44C6558}"/>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0" name="Text Placeholder 3">
              <a:extLst>
                <a:ext uri="{FF2B5EF4-FFF2-40B4-BE49-F238E27FC236}">
                  <a16:creationId xmlns:a16="http://schemas.microsoft.com/office/drawing/2014/main" id="{B814B392-36D3-42E0-8D6D-A0C253456C82}"/>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71" name="Title 1">
            <a:extLst>
              <a:ext uri="{FF2B5EF4-FFF2-40B4-BE49-F238E27FC236}">
                <a16:creationId xmlns:a16="http://schemas.microsoft.com/office/drawing/2014/main" id="{BAD9724A-5881-4E8E-A712-AB7F14BAAD79}"/>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F0302020204030204"/>
              </a:rPr>
              <a:t>PRESENTATION GUIDELINES: TOOLS</a:t>
            </a:r>
          </a:p>
        </p:txBody>
      </p:sp>
    </p:spTree>
    <p:extLst>
      <p:ext uri="{BB962C8B-B14F-4D97-AF65-F5344CB8AC3E}">
        <p14:creationId xmlns:p14="http://schemas.microsoft.com/office/powerpoint/2010/main" val="4078485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20F1F8C-2EE8-48FE-9A40-B22E9408E222}"/>
              </a:ext>
            </a:extLst>
          </p:cNvPr>
          <p:cNvSpPr/>
          <p:nvPr/>
        </p:nvSpPr>
        <p:spPr>
          <a:xfrm>
            <a:off x="266700" y="342900"/>
            <a:ext cx="7294990" cy="419100"/>
          </a:xfrm>
          <a:prstGeom prst="rect">
            <a:avLst/>
          </a:prstGeom>
        </p:spPr>
        <p:txBody>
          <a:bodyPr wrap="square" anchor="ctr">
            <a:noAutofit/>
          </a:bodyPr>
          <a:lstStyle/>
          <a:p>
            <a:pPr lvl="0"/>
            <a:r>
              <a:rPr lang="en-US" sz="4000" b="1" dirty="0">
                <a:solidFill>
                  <a:srgbClr val="5372B3"/>
                </a:solidFill>
                <a:latin typeface="Century Gothic" panose="020F0302020204030204"/>
              </a:rPr>
              <a:t>IMAGES, PHOTOS, &amp; LOGOS</a:t>
            </a:r>
          </a:p>
        </p:txBody>
      </p:sp>
      <p:sp>
        <p:nvSpPr>
          <p:cNvPr id="30" name="Text Placeholder 2">
            <a:extLst>
              <a:ext uri="{FF2B5EF4-FFF2-40B4-BE49-F238E27FC236}">
                <a16:creationId xmlns:a16="http://schemas.microsoft.com/office/drawing/2014/main" id="{E98F2D4A-7871-4207-BD64-B3C12A01E2FD}"/>
              </a:ext>
            </a:extLst>
          </p:cNvPr>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372B3"/>
              </a:buClr>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372B3"/>
              </a:buClr>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372B3"/>
              </a:buClr>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372B3"/>
              </a:buClr>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31" name="Text Placeholder 5">
            <a:extLst>
              <a:ext uri="{FF2B5EF4-FFF2-40B4-BE49-F238E27FC236}">
                <a16:creationId xmlns:a16="http://schemas.microsoft.com/office/drawing/2014/main" id="{23D4AFD1-95EB-4087-944C-C86CCD704B93}"/>
              </a:ext>
            </a:extLst>
          </p:cNvPr>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372B3"/>
              </a:buClr>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372B3"/>
              </a:buClr>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372B3"/>
              </a:buClr>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32" name="Text Placeholder 2">
            <a:extLst>
              <a:ext uri="{FF2B5EF4-FFF2-40B4-BE49-F238E27FC236}">
                <a16:creationId xmlns:a16="http://schemas.microsoft.com/office/drawing/2014/main" id="{20EB0288-3A9F-44B0-B006-74DC76011B48}"/>
              </a:ext>
            </a:extLst>
          </p:cNvPr>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3381844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08E77490-49B9-4E62-B676-A55AB136FDA0}"/>
              </a:ext>
            </a:extLst>
          </p:cNvPr>
          <p:cNvSpPr/>
          <p:nvPr/>
        </p:nvSpPr>
        <p:spPr>
          <a:xfrm>
            <a:off x="266700" y="342900"/>
            <a:ext cx="7487809" cy="419100"/>
          </a:xfrm>
          <a:prstGeom prst="rect">
            <a:avLst/>
          </a:prstGeom>
        </p:spPr>
        <p:txBody>
          <a:bodyPr wrap="none" anchor="ctr" anchorCtr="0">
            <a:noAutofit/>
          </a:bodyPr>
          <a:lstStyle/>
          <a:p>
            <a:pPr lvl="0"/>
            <a:r>
              <a:rPr lang="en-US" sz="4000" b="1" dirty="0">
                <a:solidFill>
                  <a:srgbClr val="5372B3"/>
                </a:solidFill>
                <a:latin typeface="Century Gothic" panose="020F0302020204030204"/>
              </a:rPr>
              <a:t>FIGURES &amp; GRAPHS</a:t>
            </a:r>
          </a:p>
        </p:txBody>
      </p:sp>
      <p:sp>
        <p:nvSpPr>
          <p:cNvPr id="83" name="Text Placeholder 5">
            <a:extLst>
              <a:ext uri="{FF2B5EF4-FFF2-40B4-BE49-F238E27FC236}">
                <a16:creationId xmlns:a16="http://schemas.microsoft.com/office/drawing/2014/main" id="{193E29A7-41E6-4A29-8E69-9333377AFE87}"/>
              </a:ext>
            </a:extLst>
          </p:cNvPr>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372B3"/>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84" name="Group 83">
            <a:extLst>
              <a:ext uri="{FF2B5EF4-FFF2-40B4-BE49-F238E27FC236}">
                <a16:creationId xmlns:a16="http://schemas.microsoft.com/office/drawing/2014/main" id="{8A968A26-0848-4CCC-A1E1-26C5FE811B54}"/>
              </a:ext>
            </a:extLst>
          </p:cNvPr>
          <p:cNvGrpSpPr/>
          <p:nvPr/>
        </p:nvGrpSpPr>
        <p:grpSpPr>
          <a:xfrm>
            <a:off x="4360115" y="1713102"/>
            <a:ext cx="7513017" cy="3876717"/>
            <a:chOff x="411243" y="824803"/>
            <a:chExt cx="10500378" cy="5975109"/>
          </a:xfrm>
        </p:grpSpPr>
        <p:sp>
          <p:nvSpPr>
            <p:cNvPr id="85" name="TextBox 84">
              <a:extLst>
                <a:ext uri="{FF2B5EF4-FFF2-40B4-BE49-F238E27FC236}">
                  <a16:creationId xmlns:a16="http://schemas.microsoft.com/office/drawing/2014/main" id="{BC654F79-2D72-4B34-BFD2-B2E28E7215B1}"/>
                </a:ext>
              </a:extLst>
            </p:cNvPr>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86" name="Shape 208">
              <a:extLst>
                <a:ext uri="{FF2B5EF4-FFF2-40B4-BE49-F238E27FC236}">
                  <a16:creationId xmlns:a16="http://schemas.microsoft.com/office/drawing/2014/main" id="{A31D8ABA-CC8E-4C2B-A096-732D04A0EB45}"/>
                </a:ext>
              </a:extLst>
            </p:cNvPr>
            <p:cNvGrpSpPr/>
            <p:nvPr/>
          </p:nvGrpSpPr>
          <p:grpSpPr>
            <a:xfrm>
              <a:off x="1763484" y="1390893"/>
              <a:ext cx="9148137" cy="5218147"/>
              <a:chOff x="662848" y="1583058"/>
              <a:chExt cx="5394425" cy="3102607"/>
            </a:xfrm>
          </p:grpSpPr>
          <p:pic>
            <p:nvPicPr>
              <p:cNvPr id="104" name="Shape 209">
                <a:extLst>
                  <a:ext uri="{FF2B5EF4-FFF2-40B4-BE49-F238E27FC236}">
                    <a16:creationId xmlns:a16="http://schemas.microsoft.com/office/drawing/2014/main" id="{E77BB8DD-4506-424C-8FB3-FA895C6DBC1E}"/>
                  </a:ext>
                </a:extLst>
              </p:cNvPr>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105" name="Shape 210">
                <a:extLst>
                  <a:ext uri="{FF2B5EF4-FFF2-40B4-BE49-F238E27FC236}">
                    <a16:creationId xmlns:a16="http://schemas.microsoft.com/office/drawing/2014/main" id="{C329B82B-005F-4B2A-9C14-97E6109CBD5F}"/>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87" name="Shape 214">
              <a:extLst>
                <a:ext uri="{FF2B5EF4-FFF2-40B4-BE49-F238E27FC236}">
                  <a16:creationId xmlns:a16="http://schemas.microsoft.com/office/drawing/2014/main" id="{B5EDB9F2-AD94-4A5F-A9F1-A48DDCBD0DF6}"/>
                </a:ext>
              </a:extLst>
            </p:cNvPr>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8" name="Shape 210">
              <a:extLst>
                <a:ext uri="{FF2B5EF4-FFF2-40B4-BE49-F238E27FC236}">
                  <a16:creationId xmlns:a16="http://schemas.microsoft.com/office/drawing/2014/main" id="{8F7737FB-2A1F-4A23-97BD-DA93F8BA11BD}"/>
                </a:ext>
              </a:extLst>
            </p:cNvPr>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89" name="Shape 210">
              <a:extLst>
                <a:ext uri="{FF2B5EF4-FFF2-40B4-BE49-F238E27FC236}">
                  <a16:creationId xmlns:a16="http://schemas.microsoft.com/office/drawing/2014/main" id="{A40E75FC-EB5D-4E59-BB4B-3BCF5E41AB4E}"/>
                </a:ext>
              </a:extLst>
            </p:cNvPr>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90" name="TextBox 89">
              <a:extLst>
                <a:ext uri="{FF2B5EF4-FFF2-40B4-BE49-F238E27FC236}">
                  <a16:creationId xmlns:a16="http://schemas.microsoft.com/office/drawing/2014/main" id="{F5213302-9476-442A-BCCD-4475BFD3F127}"/>
                </a:ext>
              </a:extLst>
            </p:cNvPr>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91" name="TextBox 90">
              <a:extLst>
                <a:ext uri="{FF2B5EF4-FFF2-40B4-BE49-F238E27FC236}">
                  <a16:creationId xmlns:a16="http://schemas.microsoft.com/office/drawing/2014/main" id="{387ACAF6-D0EB-4080-B0EF-B40C83288EE1}"/>
                </a:ext>
              </a:extLst>
            </p:cNvPr>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92" name="TextBox 91">
              <a:extLst>
                <a:ext uri="{FF2B5EF4-FFF2-40B4-BE49-F238E27FC236}">
                  <a16:creationId xmlns:a16="http://schemas.microsoft.com/office/drawing/2014/main" id="{C1B16F70-5716-4921-992E-D18967F5F75F}"/>
                </a:ext>
              </a:extLst>
            </p:cNvPr>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93" name="TextBox 92">
              <a:extLst>
                <a:ext uri="{FF2B5EF4-FFF2-40B4-BE49-F238E27FC236}">
                  <a16:creationId xmlns:a16="http://schemas.microsoft.com/office/drawing/2014/main" id="{D4ACEFD3-8C55-4FF3-B398-144043A487E4}"/>
                </a:ext>
              </a:extLst>
            </p:cNvPr>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94" name="TextBox 93">
              <a:extLst>
                <a:ext uri="{FF2B5EF4-FFF2-40B4-BE49-F238E27FC236}">
                  <a16:creationId xmlns:a16="http://schemas.microsoft.com/office/drawing/2014/main" id="{F315D35B-EDDD-4F48-81C0-D411CE07A943}"/>
                </a:ext>
              </a:extLst>
            </p:cNvPr>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95" name="TextBox 94">
              <a:extLst>
                <a:ext uri="{FF2B5EF4-FFF2-40B4-BE49-F238E27FC236}">
                  <a16:creationId xmlns:a16="http://schemas.microsoft.com/office/drawing/2014/main" id="{8B9571EB-2D33-4D0A-9458-3C6E520CE8E7}"/>
                </a:ext>
              </a:extLst>
            </p:cNvPr>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96" name="TextBox 95">
              <a:extLst>
                <a:ext uri="{FF2B5EF4-FFF2-40B4-BE49-F238E27FC236}">
                  <a16:creationId xmlns:a16="http://schemas.microsoft.com/office/drawing/2014/main" id="{3C3C341B-D60C-41D0-88A9-C58EC4325F99}"/>
                </a:ext>
              </a:extLst>
            </p:cNvPr>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97" name="TextBox 96">
              <a:extLst>
                <a:ext uri="{FF2B5EF4-FFF2-40B4-BE49-F238E27FC236}">
                  <a16:creationId xmlns:a16="http://schemas.microsoft.com/office/drawing/2014/main" id="{ED159F8D-938A-43F9-AF3F-F98AE0B0C6C5}"/>
                </a:ext>
              </a:extLst>
            </p:cNvPr>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98" name="TextBox 97">
              <a:extLst>
                <a:ext uri="{FF2B5EF4-FFF2-40B4-BE49-F238E27FC236}">
                  <a16:creationId xmlns:a16="http://schemas.microsoft.com/office/drawing/2014/main" id="{6E4AB9B3-064D-4E5A-AEFD-923FD6EF8E35}"/>
                </a:ext>
              </a:extLst>
            </p:cNvPr>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99" name="TextBox 98">
              <a:extLst>
                <a:ext uri="{FF2B5EF4-FFF2-40B4-BE49-F238E27FC236}">
                  <a16:creationId xmlns:a16="http://schemas.microsoft.com/office/drawing/2014/main" id="{CECFF526-0A1B-4010-BBC7-15A4B4619AD5}"/>
                </a:ext>
              </a:extLst>
            </p:cNvPr>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100" name="TextBox 99">
              <a:extLst>
                <a:ext uri="{FF2B5EF4-FFF2-40B4-BE49-F238E27FC236}">
                  <a16:creationId xmlns:a16="http://schemas.microsoft.com/office/drawing/2014/main" id="{171A55E1-3382-412E-A4F7-B2D40D1074FF}"/>
                </a:ext>
              </a:extLst>
            </p:cNvPr>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101" name="Shape 211">
              <a:extLst>
                <a:ext uri="{FF2B5EF4-FFF2-40B4-BE49-F238E27FC236}">
                  <a16:creationId xmlns:a16="http://schemas.microsoft.com/office/drawing/2014/main" id="{91CD759B-6BCE-432F-BDA3-F51765FDEBF9}"/>
                </a:ext>
              </a:extLst>
            </p:cNvPr>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102" name="Shape 212">
              <a:extLst>
                <a:ext uri="{FF2B5EF4-FFF2-40B4-BE49-F238E27FC236}">
                  <a16:creationId xmlns:a16="http://schemas.microsoft.com/office/drawing/2014/main" id="{49EBD467-95DB-4127-B5FC-039675C4DE87}"/>
                </a:ext>
              </a:extLst>
            </p:cNvPr>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103" name="Shape 213">
              <a:extLst>
                <a:ext uri="{FF2B5EF4-FFF2-40B4-BE49-F238E27FC236}">
                  <a16:creationId xmlns:a16="http://schemas.microsoft.com/office/drawing/2014/main" id="{DDEFB956-9155-4ACC-99AF-ABC07A6C8EA8}"/>
                </a:ext>
              </a:extLst>
            </p:cNvPr>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697317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4">
            <a:extLst>
              <a:ext uri="{FF2B5EF4-FFF2-40B4-BE49-F238E27FC236}">
                <a16:creationId xmlns:a16="http://schemas.microsoft.com/office/drawing/2014/main" id="{10023288-2565-40FB-9C96-F5803DC4EE52}"/>
              </a:ext>
            </a:extLst>
          </p:cNvPr>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F0302020204030204"/>
              </a:rPr>
              <a:t>MAPS</a:t>
            </a:r>
          </a:p>
        </p:txBody>
      </p:sp>
      <p:pic>
        <p:nvPicPr>
          <p:cNvPr id="67" name="Picture 66">
            <a:extLst>
              <a:ext uri="{FF2B5EF4-FFF2-40B4-BE49-F238E27FC236}">
                <a16:creationId xmlns:a16="http://schemas.microsoft.com/office/drawing/2014/main" id="{3CB0687E-927A-4749-8553-8A5006F48D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68" name="TextBox 67">
            <a:extLst>
              <a:ext uri="{FF2B5EF4-FFF2-40B4-BE49-F238E27FC236}">
                <a16:creationId xmlns:a16="http://schemas.microsoft.com/office/drawing/2014/main" id="{A1D55CDB-0063-4A75-800E-4425BC8FBD47}"/>
              </a:ext>
            </a:extLst>
          </p:cNvPr>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69" name="TextBox 68">
            <a:extLst>
              <a:ext uri="{FF2B5EF4-FFF2-40B4-BE49-F238E27FC236}">
                <a16:creationId xmlns:a16="http://schemas.microsoft.com/office/drawing/2014/main" id="{93383C0A-DF7B-4945-A98D-DADB29553D54}"/>
              </a:ext>
            </a:extLst>
          </p:cNvPr>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70" name="Rectangle 69">
            <a:extLst>
              <a:ext uri="{FF2B5EF4-FFF2-40B4-BE49-F238E27FC236}">
                <a16:creationId xmlns:a16="http://schemas.microsoft.com/office/drawing/2014/main" id="{ABC4C74E-486F-47E3-A77A-D21279D8514C}"/>
              </a:ext>
            </a:extLst>
          </p:cNvPr>
          <p:cNvSpPr/>
          <p:nvPr/>
        </p:nvSpPr>
        <p:spPr>
          <a:xfrm>
            <a:off x="327730" y="1349930"/>
            <a:ext cx="4890227" cy="4478149"/>
          </a:xfrm>
          <a:prstGeom prst="rect">
            <a:avLst/>
          </a:prstGeom>
        </p:spPr>
        <p:txBody>
          <a:bodyPr wrap="square">
            <a:spAutoFit/>
          </a:bodyPr>
          <a:lstStyle/>
          <a:p>
            <a:pPr marL="342900" indent="-342900">
              <a:spcAft>
                <a:spcPts val="600"/>
              </a:spcAft>
              <a:buClr>
                <a:srgbClr val="5372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5372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5372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5372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5372B3"/>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5372B3"/>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1" name="Group 70">
            <a:extLst>
              <a:ext uri="{FF2B5EF4-FFF2-40B4-BE49-F238E27FC236}">
                <a16:creationId xmlns:a16="http://schemas.microsoft.com/office/drawing/2014/main" id="{1E1A3D4F-09C1-48C7-A591-C71798A74C9F}"/>
              </a:ext>
            </a:extLst>
          </p:cNvPr>
          <p:cNvGrpSpPr/>
          <p:nvPr/>
        </p:nvGrpSpPr>
        <p:grpSpPr>
          <a:xfrm>
            <a:off x="9667206" y="80130"/>
            <a:ext cx="2203782" cy="3037523"/>
            <a:chOff x="9906076" y="232767"/>
            <a:chExt cx="2203782" cy="3037523"/>
          </a:xfrm>
        </p:grpSpPr>
        <p:sp>
          <p:nvSpPr>
            <p:cNvPr id="72" name="Rectangle 71">
              <a:extLst>
                <a:ext uri="{FF2B5EF4-FFF2-40B4-BE49-F238E27FC236}">
                  <a16:creationId xmlns:a16="http://schemas.microsoft.com/office/drawing/2014/main" id="{0408BA00-7CED-4A83-A005-735CC69F4A6C}"/>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73" name="Picture 72" descr="north arrow orienteering by morits">
              <a:extLst>
                <a:ext uri="{FF2B5EF4-FFF2-40B4-BE49-F238E27FC236}">
                  <a16:creationId xmlns:a16="http://schemas.microsoft.com/office/drawing/2014/main" id="{5F5ED048-7F5C-4583-92D5-D56E77473F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74" name="Text Box 2">
              <a:extLst>
                <a:ext uri="{FF2B5EF4-FFF2-40B4-BE49-F238E27FC236}">
                  <a16:creationId xmlns:a16="http://schemas.microsoft.com/office/drawing/2014/main" id="{0A9C901F-9F3C-49D8-B567-57B32B353B4B}"/>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75" name="Text Box 2">
              <a:extLst>
                <a:ext uri="{FF2B5EF4-FFF2-40B4-BE49-F238E27FC236}">
                  <a16:creationId xmlns:a16="http://schemas.microsoft.com/office/drawing/2014/main" id="{03FEC5E1-7309-4B97-882B-23B7F172EF26}"/>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76" name="Picture 75">
              <a:extLst>
                <a:ext uri="{FF2B5EF4-FFF2-40B4-BE49-F238E27FC236}">
                  <a16:creationId xmlns:a16="http://schemas.microsoft.com/office/drawing/2014/main" id="{E245A3A2-73B8-4F90-9E2C-A27F381534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77" name="Picture 76">
              <a:extLst>
                <a:ext uri="{FF2B5EF4-FFF2-40B4-BE49-F238E27FC236}">
                  <a16:creationId xmlns:a16="http://schemas.microsoft.com/office/drawing/2014/main" id="{CC162FD0-C8C0-4137-80AF-52C3CC72A5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78" name="Text Box 2">
              <a:extLst>
                <a:ext uri="{FF2B5EF4-FFF2-40B4-BE49-F238E27FC236}">
                  <a16:creationId xmlns:a16="http://schemas.microsoft.com/office/drawing/2014/main" id="{97CA0BEF-C00E-4C03-AA14-FC7DA5482E10}"/>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79" name="TextBox 78">
              <a:extLst>
                <a:ext uri="{FF2B5EF4-FFF2-40B4-BE49-F238E27FC236}">
                  <a16:creationId xmlns:a16="http://schemas.microsoft.com/office/drawing/2014/main" id="{5052F284-FDE1-4E6F-B147-9190D5D5AC5E}"/>
                </a:ext>
              </a:extLst>
            </p:cNvPr>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80" name="TextBox 79">
            <a:extLst>
              <a:ext uri="{FF2B5EF4-FFF2-40B4-BE49-F238E27FC236}">
                <a16:creationId xmlns:a16="http://schemas.microsoft.com/office/drawing/2014/main" id="{ED3CBC24-23DB-4BB9-BE59-68EF93742FEF}"/>
              </a:ext>
            </a:extLst>
          </p:cNvPr>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81" name="TextBox 80">
            <a:extLst>
              <a:ext uri="{FF2B5EF4-FFF2-40B4-BE49-F238E27FC236}">
                <a16:creationId xmlns:a16="http://schemas.microsoft.com/office/drawing/2014/main" id="{15458A90-987D-443E-B8A9-8848C7089830}"/>
              </a:ext>
            </a:extLst>
          </p:cNvPr>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82" name="TextBox 81">
            <a:extLst>
              <a:ext uri="{FF2B5EF4-FFF2-40B4-BE49-F238E27FC236}">
                <a16:creationId xmlns:a16="http://schemas.microsoft.com/office/drawing/2014/main" id="{45690E3C-6127-4981-90EB-7993A8FC0C6B}"/>
              </a:ext>
            </a:extLst>
          </p:cNvPr>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334685179"/>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Shelby Ingram</DisplayName>
        <AccountId>12</AccountId>
        <AccountType/>
      </UserInfo>
      <UserInfo>
        <DisplayName>Ben Dahan</DisplayName>
        <AccountId>1118</AccountId>
        <AccountType/>
      </UserInfo>
      <UserInfo>
        <DisplayName>Kathleen Lange</DisplayName>
        <AccountId>139</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5" ma:contentTypeDescription="Create a new document." ma:contentTypeScope="" ma:versionID="1a69bd96c8be4159b063bacaac1aa05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0fc635af53680702e007d3b598dd7baf"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D84F8E-DF30-4F06-ADC5-D5EA32005E19}">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632787F-9719-48FD-96FC-A9C79A1860F5}">
  <ds:schemaRefs>
    <ds:schemaRef ds:uri="http://schemas.microsoft.com/sharepoint/v3/contenttype/forms"/>
  </ds:schemaRefs>
</ds:datastoreItem>
</file>

<file path=customXml/itemProps3.xml><?xml version="1.0" encoding="utf-8"?>
<ds:datastoreItem xmlns:ds="http://schemas.openxmlformats.org/officeDocument/2006/customXml" ds:itemID="{C1170CEF-D8E0-4194-AF28-4439EBAE54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22305</TotalTime>
  <Words>1411</Words>
  <Application>Microsoft Office PowerPoint</Application>
  <PresentationFormat>Widescreen</PresentationFormat>
  <Paragraphs>171</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Century Gothic</vt:lpstr>
      <vt:lpstr>Segoe UI</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Byles, Robert C. (LARC-E3)[SSAI DEVELOP]</cp:lastModifiedBy>
  <cp:revision>101</cp:revision>
  <dcterms:created xsi:type="dcterms:W3CDTF">2019-11-12T17:46:59Z</dcterms:created>
  <dcterms:modified xsi:type="dcterms:W3CDTF">2023-02-01T21:29:12Z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